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Lst>
  <p:notesMasterIdLst>
    <p:notesMasterId r:id="rId52"/>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Lst>
  <p:sldSz cx="9144000" cy="5143500" type="screen16x9"/>
  <p:notesSz cx="6858000" cy="9144000"/>
  <p:embeddedFontLst>
    <p:embeddedFont>
      <p:font typeface="Amatic SC" pitchFamily="2" charset="-79"/>
      <p:regular r:id="rId53"/>
      <p:bold r:id="rId54"/>
    </p:embeddedFont>
    <p:embeddedFont>
      <p:font typeface="Big Shoulders Display" pitchFamily="2" charset="77"/>
      <p:regular r:id=""/>
      <p:bold r:id=""/>
    </p:embeddedFont>
    <p:embeddedFont>
      <p:font typeface="Big Shoulders Display ExtraBold" pitchFamily="2" charset="77"/>
      <p:bold r:id=""/>
    </p:embeddedFont>
    <p:embeddedFont>
      <p:font typeface="Big Shoulders Display Medium" pitchFamily="2" charset="77"/>
      <p:regular r:id=""/>
      <p:bold r:id=""/>
    </p:embeddedFont>
    <p:embeddedFont>
      <p:font typeface="Calibri" panose="020F0502020204030204" pitchFamily="34" charset="0"/>
      <p:regular r:id="rId55"/>
      <p:bold r:id="rId56"/>
      <p:italic r:id="rId57"/>
      <p:boldItalic r:id="rId58"/>
    </p:embeddedFont>
    <p:embeddedFont>
      <p:font typeface="Fira Sans Extra Condensed Medium" panose="020B0503050000020004" pitchFamily="34" charset="0"/>
      <p:regular r:id=""/>
      <p:bold r:id=""/>
      <p:italic r:id=""/>
      <p:boldItalic r:id=""/>
    </p:embeddedFont>
    <p:embeddedFont>
      <p:font typeface="Nunito Light" panose="020F0302020204030204" pitchFamily="34" charset="0"/>
      <p:regular r:id="rId59"/>
      <p:italic r:id="rId60"/>
    </p:embeddedFont>
    <p:embeddedFont>
      <p:font typeface="Nunito Sans" pitchFamily="2" charset="77"/>
      <p:regular r:id="rId61"/>
      <p:bold r:id="rId62"/>
      <p:italic r:id="rId63"/>
      <p:boldItalic r:id="rId64"/>
    </p:embeddedFont>
    <p:embeddedFont>
      <p:font typeface="Nunito Sans Light" panose="020F0302020204030204" pitchFamily="34" charset="0"/>
      <p:regular r:id="rId65"/>
      <p:bold r:id=""/>
      <p:italic r:id="rId66"/>
      <p:boldItalic r:id=""/>
    </p:embeddedFont>
    <p:embeddedFont>
      <p:font typeface="Nunito Sans SemiBold" panose="020F0502020204030204" pitchFamily="34" charset="0"/>
      <p:regular r:id="rId67"/>
      <p:bold r:id="rId68"/>
      <p:italic r:id="rId69"/>
      <p:boldItalic r:id="rId70"/>
    </p:embeddedFont>
    <p:embeddedFont>
      <p:font typeface="Proxima Nova" panose="02000506030000020004" pitchFamily="2" charset="0"/>
      <p:regular r:id=""/>
      <p:bold r:id=""/>
      <p:italic r:id=""/>
      <p:boldItalic r:id=""/>
    </p:embeddedFont>
    <p:embeddedFont>
      <p:font typeface="Proxima Nova Semibold" panose="02000506030000020004" pitchFamily="2" charset="0"/>
      <p:regular r:id=""/>
      <p:bold r:id=""/>
      <p:italic r:id="rId71"/>
      <p:boldItalic r:id=""/>
    </p:embeddedFont>
    <p:embeddedFont>
      <p:font typeface="Roboto Condensed Light" panose="020F0302020204030204" pitchFamily="34" charset="0"/>
      <p:regular r:id="rId72"/>
      <p:italic r:id="rId73"/>
    </p:embeddedFont>
    <p:embeddedFont>
      <p:font typeface="Roboto Medium" panose="020F0502020204030204" pitchFamily="34" charset="0"/>
      <p:regular r:id="rId74"/>
      <p:bold r:id=""/>
      <p:italic r:id="rId75"/>
      <p:boldItalic r:id=""/>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FFCB893-C37C-41CE-B954-C4FC64F68185}">
  <a:tblStyle styleId="{AFFCB893-C37C-41CE-B954-C4FC64F6818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412"/>
    <p:restoredTop sz="94807"/>
  </p:normalViewPr>
  <p:slideViewPr>
    <p:cSldViewPr snapToGrid="0" snapToObjects="1">
      <p:cViewPr varScale="1">
        <p:scale>
          <a:sx n="165" d="100"/>
          <a:sy n="165" d="100"/>
        </p:scale>
        <p:origin x="3008"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1.fntdata"/><Relationship Id="rId68" Type="http://schemas.openxmlformats.org/officeDocument/2006/relationships/font" Target="fonts/font16.fntdata"/><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1.fntdata"/><Relationship Id="rId58" Type="http://schemas.openxmlformats.org/officeDocument/2006/relationships/font" Target="fonts/font6.fntdata"/><Relationship Id="rId66" Type="http://schemas.openxmlformats.org/officeDocument/2006/relationships/font" Target="fonts/font14.fntdata"/><Relationship Id="rId74" Type="http://schemas.openxmlformats.org/officeDocument/2006/relationships/font" Target="fonts/font22.fntdata"/><Relationship Id="rId79"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9.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4.fntdata"/><Relationship Id="rId64" Type="http://schemas.openxmlformats.org/officeDocument/2006/relationships/font" Target="fonts/font12.fntdata"/><Relationship Id="rId69" Type="http://schemas.openxmlformats.org/officeDocument/2006/relationships/font" Target="fonts/font17.fntdata"/><Relationship Id="rId77"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0.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7.fntdata"/><Relationship Id="rId67" Type="http://schemas.openxmlformats.org/officeDocument/2006/relationships/font" Target="fonts/font1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font" Target="fonts/font18.fntdata"/><Relationship Id="rId75"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font" Target="fonts/font13.fntdata"/><Relationship Id="rId73" Type="http://schemas.openxmlformats.org/officeDocument/2006/relationships/font" Target="fonts/font21.fntdata"/><Relationship Id="rId78"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3.fntdata"/><Relationship Id="rId76"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19.fntdata"/><Relationship Id="rId2" Type="http://schemas.openxmlformats.org/officeDocument/2006/relationships/slideMaster" Target="slideMasters/slideMaster2.xml"/><Relationship Id="rId29" Type="http://schemas.openxmlformats.org/officeDocument/2006/relationships/slide" Target="slides/slide27.xml"/></Relationships>
</file>

<file path=ppt/media/image1.png>
</file>

<file path=ppt/media/image10.png>
</file>

<file path=ppt/media/image2.png>
</file>

<file path=ppt/media/image3.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6ba719071f_1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6ba719071f_1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7592669a89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7592669a89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g7592669a89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6" name="Google Shape;536;g7592669a8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6ba719071f_1_45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6ba719071f_1_4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7592669a89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7592669a89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Google Shape;721;g75c0fb3452_1_18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2" name="Google Shape;722;g75c0fb3452_1_18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7592669a89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7592669a89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
        <p:cNvGrpSpPr/>
        <p:nvPr/>
      </p:nvGrpSpPr>
      <p:grpSpPr>
        <a:xfrm>
          <a:off x="0" y="0"/>
          <a:ext cx="0" cy="0"/>
          <a:chOff x="0" y="0"/>
          <a:chExt cx="0" cy="0"/>
        </a:xfrm>
      </p:grpSpPr>
      <p:sp>
        <p:nvSpPr>
          <p:cNvPr id="839" name="Google Shape;839;g7592669a89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0" name="Google Shape;840;g7592669a8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
        <p:cNvGrpSpPr/>
        <p:nvPr/>
      </p:nvGrpSpPr>
      <p:grpSpPr>
        <a:xfrm>
          <a:off x="0" y="0"/>
          <a:ext cx="0" cy="0"/>
          <a:chOff x="0" y="0"/>
          <a:chExt cx="0" cy="0"/>
        </a:xfrm>
      </p:grpSpPr>
      <p:sp>
        <p:nvSpPr>
          <p:cNvPr id="858" name="Google Shape;858;g6c6360e57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9" name="Google Shape;859;g6c6360e5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g7592669a89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 name="Google Shape;886;g7592669a89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
        <p:cNvGrpSpPr/>
        <p:nvPr/>
      </p:nvGrpSpPr>
      <p:grpSpPr>
        <a:xfrm>
          <a:off x="0" y="0"/>
          <a:ext cx="0" cy="0"/>
          <a:chOff x="0" y="0"/>
          <a:chExt cx="0" cy="0"/>
        </a:xfrm>
      </p:grpSpPr>
      <p:sp>
        <p:nvSpPr>
          <p:cNvPr id="961" name="Google Shape;961;g6bd6306544_1_3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2" name="Google Shape;962;g6bd6306544_1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7592669a89_0_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7592669a89_0_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
        <p:cNvGrpSpPr/>
        <p:nvPr/>
      </p:nvGrpSpPr>
      <p:grpSpPr>
        <a:xfrm>
          <a:off x="0" y="0"/>
          <a:ext cx="0" cy="0"/>
          <a:chOff x="0" y="0"/>
          <a:chExt cx="0" cy="0"/>
        </a:xfrm>
      </p:grpSpPr>
      <p:sp>
        <p:nvSpPr>
          <p:cNvPr id="979" name="Google Shape;979;g7592669a89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 name="Google Shape;980;g7592669a89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8"/>
        <p:cNvGrpSpPr/>
        <p:nvPr/>
      </p:nvGrpSpPr>
      <p:grpSpPr>
        <a:xfrm>
          <a:off x="0" y="0"/>
          <a:ext cx="0" cy="0"/>
          <a:chOff x="0" y="0"/>
          <a:chExt cx="0" cy="0"/>
        </a:xfrm>
      </p:grpSpPr>
      <p:sp>
        <p:nvSpPr>
          <p:cNvPr id="1079" name="Google Shape;1079;g7592669a89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0" name="Google Shape;1080;g7592669a89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
        <p:cNvGrpSpPr/>
        <p:nvPr/>
      </p:nvGrpSpPr>
      <p:grpSpPr>
        <a:xfrm>
          <a:off x="0" y="0"/>
          <a:ext cx="0" cy="0"/>
          <a:chOff x="0" y="0"/>
          <a:chExt cx="0" cy="0"/>
        </a:xfrm>
      </p:grpSpPr>
      <p:sp>
        <p:nvSpPr>
          <p:cNvPr id="1157" name="Google Shape;1157;g7592669a89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8" name="Google Shape;1158;g7592669a89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2"/>
        <p:cNvGrpSpPr/>
        <p:nvPr/>
      </p:nvGrpSpPr>
      <p:grpSpPr>
        <a:xfrm>
          <a:off x="0" y="0"/>
          <a:ext cx="0" cy="0"/>
          <a:chOff x="0" y="0"/>
          <a:chExt cx="0" cy="0"/>
        </a:xfrm>
      </p:grpSpPr>
      <p:sp>
        <p:nvSpPr>
          <p:cNvPr id="1283" name="Google Shape;1283;g7592669a89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4" name="Google Shape;1284;g7592669a89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7"/>
        <p:cNvGrpSpPr/>
        <p:nvPr/>
      </p:nvGrpSpPr>
      <p:grpSpPr>
        <a:xfrm>
          <a:off x="0" y="0"/>
          <a:ext cx="0" cy="0"/>
          <a:chOff x="0" y="0"/>
          <a:chExt cx="0" cy="0"/>
        </a:xfrm>
      </p:grpSpPr>
      <p:sp>
        <p:nvSpPr>
          <p:cNvPr id="1348" name="Google Shape;1348;g7592669a89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9" name="Google Shape;1349;g7592669a89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6"/>
        <p:cNvGrpSpPr/>
        <p:nvPr/>
      </p:nvGrpSpPr>
      <p:grpSpPr>
        <a:xfrm>
          <a:off x="0" y="0"/>
          <a:ext cx="0" cy="0"/>
          <a:chOff x="0" y="0"/>
          <a:chExt cx="0" cy="0"/>
        </a:xfrm>
      </p:grpSpPr>
      <p:sp>
        <p:nvSpPr>
          <p:cNvPr id="1427" name="Google Shape;1427;g7592669a89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8" name="Google Shape;1428;g7592669a89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3"/>
        <p:cNvGrpSpPr/>
        <p:nvPr/>
      </p:nvGrpSpPr>
      <p:grpSpPr>
        <a:xfrm>
          <a:off x="0" y="0"/>
          <a:ext cx="0" cy="0"/>
          <a:chOff x="0" y="0"/>
          <a:chExt cx="0" cy="0"/>
        </a:xfrm>
      </p:grpSpPr>
      <p:sp>
        <p:nvSpPr>
          <p:cNvPr id="1444" name="Google Shape;1444;g7592669a89_0_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5" name="Google Shape;1445;g7592669a89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1"/>
        <p:cNvGrpSpPr/>
        <p:nvPr/>
      </p:nvGrpSpPr>
      <p:grpSpPr>
        <a:xfrm>
          <a:off x="0" y="0"/>
          <a:ext cx="0" cy="0"/>
          <a:chOff x="0" y="0"/>
          <a:chExt cx="0" cy="0"/>
        </a:xfrm>
      </p:grpSpPr>
      <p:sp>
        <p:nvSpPr>
          <p:cNvPr id="1562" name="Google Shape;1562;g7592669a89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3" name="Google Shape;1563;g7592669a89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9"/>
        <p:cNvGrpSpPr/>
        <p:nvPr/>
      </p:nvGrpSpPr>
      <p:grpSpPr>
        <a:xfrm>
          <a:off x="0" y="0"/>
          <a:ext cx="0" cy="0"/>
          <a:chOff x="0" y="0"/>
          <a:chExt cx="0" cy="0"/>
        </a:xfrm>
      </p:grpSpPr>
      <p:sp>
        <p:nvSpPr>
          <p:cNvPr id="1580" name="Google Shape;1580;g7592669a89_0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1" name="Google Shape;1581;g7592669a89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3"/>
        <p:cNvGrpSpPr/>
        <p:nvPr/>
      </p:nvGrpSpPr>
      <p:grpSpPr>
        <a:xfrm>
          <a:off x="0" y="0"/>
          <a:ext cx="0" cy="0"/>
          <a:chOff x="0" y="0"/>
          <a:chExt cx="0" cy="0"/>
        </a:xfrm>
      </p:grpSpPr>
      <p:sp>
        <p:nvSpPr>
          <p:cNvPr id="1694" name="Google Shape;1694;g7592669a89_0_1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5" name="Google Shape;1695;g7592669a89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7592669a8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7592669a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0"/>
        <p:cNvGrpSpPr/>
        <p:nvPr/>
      </p:nvGrpSpPr>
      <p:grpSpPr>
        <a:xfrm>
          <a:off x="0" y="0"/>
          <a:ext cx="0" cy="0"/>
          <a:chOff x="0" y="0"/>
          <a:chExt cx="0" cy="0"/>
        </a:xfrm>
      </p:grpSpPr>
      <p:sp>
        <p:nvSpPr>
          <p:cNvPr id="1711" name="Google Shape;1711;g75c0fb3452_1_7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2" name="Google Shape;1712;g75c0fb3452_1_7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5"/>
        <p:cNvGrpSpPr/>
        <p:nvPr/>
      </p:nvGrpSpPr>
      <p:grpSpPr>
        <a:xfrm>
          <a:off x="0" y="0"/>
          <a:ext cx="0" cy="0"/>
          <a:chOff x="0" y="0"/>
          <a:chExt cx="0" cy="0"/>
        </a:xfrm>
      </p:grpSpPr>
      <p:sp>
        <p:nvSpPr>
          <p:cNvPr id="2156" name="Google Shape;2156;g7592669a89_0_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7" name="Google Shape;2157;g7592669a89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0"/>
        <p:cNvGrpSpPr/>
        <p:nvPr/>
      </p:nvGrpSpPr>
      <p:grpSpPr>
        <a:xfrm>
          <a:off x="0" y="0"/>
          <a:ext cx="0" cy="0"/>
          <a:chOff x="0" y="0"/>
          <a:chExt cx="0" cy="0"/>
        </a:xfrm>
      </p:grpSpPr>
      <p:sp>
        <p:nvSpPr>
          <p:cNvPr id="2441" name="Google Shape;2441;g7592669a89_0_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2" name="Google Shape;2442;g7592669a89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7"/>
        <p:cNvGrpSpPr/>
        <p:nvPr/>
      </p:nvGrpSpPr>
      <p:grpSpPr>
        <a:xfrm>
          <a:off x="0" y="0"/>
          <a:ext cx="0" cy="0"/>
          <a:chOff x="0" y="0"/>
          <a:chExt cx="0" cy="0"/>
        </a:xfrm>
      </p:grpSpPr>
      <p:sp>
        <p:nvSpPr>
          <p:cNvPr id="2448" name="Google Shape;2448;SLIDES_API1083275102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9" name="Google Shape;2449;SLIDES_API108327510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4"/>
        <p:cNvGrpSpPr/>
        <p:nvPr/>
      </p:nvGrpSpPr>
      <p:grpSpPr>
        <a:xfrm>
          <a:off x="0" y="0"/>
          <a:ext cx="0" cy="0"/>
          <a:chOff x="0" y="0"/>
          <a:chExt cx="0" cy="0"/>
        </a:xfrm>
      </p:grpSpPr>
      <p:sp>
        <p:nvSpPr>
          <p:cNvPr id="2455" name="Google Shape;2455;SLIDES_API108327510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6" name="Google Shape;2456;SLIDES_API108327510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1"/>
        <p:cNvGrpSpPr/>
        <p:nvPr/>
      </p:nvGrpSpPr>
      <p:grpSpPr>
        <a:xfrm>
          <a:off x="0" y="0"/>
          <a:ext cx="0" cy="0"/>
          <a:chOff x="0" y="0"/>
          <a:chExt cx="0" cy="0"/>
        </a:xfrm>
      </p:grpSpPr>
      <p:sp>
        <p:nvSpPr>
          <p:cNvPr id="2462" name="Google Shape;2462;g75c0fb3452_1_171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3" name="Google Shape;2463;g75c0fb3452_1_17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0"/>
        <p:cNvGrpSpPr/>
        <p:nvPr/>
      </p:nvGrpSpPr>
      <p:grpSpPr>
        <a:xfrm>
          <a:off x="0" y="0"/>
          <a:ext cx="0" cy="0"/>
          <a:chOff x="0" y="0"/>
          <a:chExt cx="0" cy="0"/>
        </a:xfrm>
      </p:grpSpPr>
      <p:sp>
        <p:nvSpPr>
          <p:cNvPr id="2481" name="Google Shape;2481;g75c0fb3452_1_171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2" name="Google Shape;2482;g75c0fb3452_1_17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9"/>
        <p:cNvGrpSpPr/>
        <p:nvPr/>
      </p:nvGrpSpPr>
      <p:grpSpPr>
        <a:xfrm>
          <a:off x="0" y="0"/>
          <a:ext cx="0" cy="0"/>
          <a:chOff x="0" y="0"/>
          <a:chExt cx="0" cy="0"/>
        </a:xfrm>
      </p:grpSpPr>
      <p:sp>
        <p:nvSpPr>
          <p:cNvPr id="2820" name="Google Shape;2820;g75c0fb3452_1_175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1" name="Google Shape;2821;g75c0fb3452_1_17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6"/>
        <p:cNvGrpSpPr/>
        <p:nvPr/>
      </p:nvGrpSpPr>
      <p:grpSpPr>
        <a:xfrm>
          <a:off x="0" y="0"/>
          <a:ext cx="0" cy="0"/>
          <a:chOff x="0" y="0"/>
          <a:chExt cx="0" cy="0"/>
        </a:xfrm>
      </p:grpSpPr>
      <p:sp>
        <p:nvSpPr>
          <p:cNvPr id="5607" name="Google Shape;5607;g75c0fb3452_1_203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08" name="Google Shape;5608;g75c0fb3452_1_203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5"/>
        <p:cNvGrpSpPr/>
        <p:nvPr/>
      </p:nvGrpSpPr>
      <p:grpSpPr>
        <a:xfrm>
          <a:off x="0" y="0"/>
          <a:ext cx="0" cy="0"/>
          <a:chOff x="0" y="0"/>
          <a:chExt cx="0" cy="0"/>
        </a:xfrm>
      </p:grpSpPr>
      <p:sp>
        <p:nvSpPr>
          <p:cNvPr id="6026" name="Google Shape;6026;g75c0fb3452_1_207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7" name="Google Shape;6027;g75c0fb3452_1_207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7592669a89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7592669a8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5"/>
        <p:cNvGrpSpPr/>
        <p:nvPr/>
      </p:nvGrpSpPr>
      <p:grpSpPr>
        <a:xfrm>
          <a:off x="0" y="0"/>
          <a:ext cx="0" cy="0"/>
          <a:chOff x="0" y="0"/>
          <a:chExt cx="0" cy="0"/>
        </a:xfrm>
      </p:grpSpPr>
      <p:sp>
        <p:nvSpPr>
          <p:cNvPr id="6196" name="Google Shape;6196;g75c0fb3452_1_209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7" name="Google Shape;6197;g75c0fb3452_1_209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0"/>
        <p:cNvGrpSpPr/>
        <p:nvPr/>
      </p:nvGrpSpPr>
      <p:grpSpPr>
        <a:xfrm>
          <a:off x="0" y="0"/>
          <a:ext cx="0" cy="0"/>
          <a:chOff x="0" y="0"/>
          <a:chExt cx="0" cy="0"/>
        </a:xfrm>
      </p:grpSpPr>
      <p:sp>
        <p:nvSpPr>
          <p:cNvPr id="6601" name="Google Shape;6601;g75c0fb3452_1_213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2" name="Google Shape;6602;g75c0fb3452_1_21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0"/>
        <p:cNvGrpSpPr/>
        <p:nvPr/>
      </p:nvGrpSpPr>
      <p:grpSpPr>
        <a:xfrm>
          <a:off x="0" y="0"/>
          <a:ext cx="0" cy="0"/>
          <a:chOff x="0" y="0"/>
          <a:chExt cx="0" cy="0"/>
        </a:xfrm>
      </p:grpSpPr>
      <p:sp>
        <p:nvSpPr>
          <p:cNvPr id="6981" name="Google Shape;6981;g75c0fb3452_1_21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2" name="Google Shape;6982;g75c0fb3452_1_21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8"/>
        <p:cNvGrpSpPr/>
        <p:nvPr/>
      </p:nvGrpSpPr>
      <p:grpSpPr>
        <a:xfrm>
          <a:off x="0" y="0"/>
          <a:ext cx="0" cy="0"/>
          <a:chOff x="0" y="0"/>
          <a:chExt cx="0" cy="0"/>
        </a:xfrm>
      </p:grpSpPr>
      <p:sp>
        <p:nvSpPr>
          <p:cNvPr id="7749" name="Google Shape;7749;g75c0fb3452_1_224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0" name="Google Shape;7750;g75c0fb3452_1_22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5"/>
        <p:cNvGrpSpPr/>
        <p:nvPr/>
      </p:nvGrpSpPr>
      <p:grpSpPr>
        <a:xfrm>
          <a:off x="0" y="0"/>
          <a:ext cx="0" cy="0"/>
          <a:chOff x="0" y="0"/>
          <a:chExt cx="0" cy="0"/>
        </a:xfrm>
      </p:grpSpPr>
      <p:sp>
        <p:nvSpPr>
          <p:cNvPr id="9156" name="Google Shape;9156;g75c0fb3452_1_238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7" name="Google Shape;9157;g75c0fb3452_1_238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49"/>
        <p:cNvGrpSpPr/>
        <p:nvPr/>
      </p:nvGrpSpPr>
      <p:grpSpPr>
        <a:xfrm>
          <a:off x="0" y="0"/>
          <a:ext cx="0" cy="0"/>
          <a:chOff x="0" y="0"/>
          <a:chExt cx="0" cy="0"/>
        </a:xfrm>
      </p:grpSpPr>
      <p:sp>
        <p:nvSpPr>
          <p:cNvPr id="11550" name="Google Shape;11550;g75c0fb3452_1_262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1" name="Google Shape;11551;g75c0fb3452_1_26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63"/>
        <p:cNvGrpSpPr/>
        <p:nvPr/>
      </p:nvGrpSpPr>
      <p:grpSpPr>
        <a:xfrm>
          <a:off x="0" y="0"/>
          <a:ext cx="0" cy="0"/>
          <a:chOff x="0" y="0"/>
          <a:chExt cx="0" cy="0"/>
        </a:xfrm>
      </p:grpSpPr>
      <p:sp>
        <p:nvSpPr>
          <p:cNvPr id="13564" name="Google Shape;13564;g75c0fb3452_1_282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65" name="Google Shape;13565;g75c0fb3452_1_28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99"/>
        <p:cNvGrpSpPr/>
        <p:nvPr/>
      </p:nvGrpSpPr>
      <p:grpSpPr>
        <a:xfrm>
          <a:off x="0" y="0"/>
          <a:ext cx="0" cy="0"/>
          <a:chOff x="0" y="0"/>
          <a:chExt cx="0" cy="0"/>
        </a:xfrm>
      </p:grpSpPr>
      <p:sp>
        <p:nvSpPr>
          <p:cNvPr id="15200" name="Google Shape;15200;g75c0fb3452_1_299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01" name="Google Shape;15201;g75c0fb3452_1_299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41"/>
        <p:cNvGrpSpPr/>
        <p:nvPr/>
      </p:nvGrpSpPr>
      <p:grpSpPr>
        <a:xfrm>
          <a:off x="0" y="0"/>
          <a:ext cx="0" cy="0"/>
          <a:chOff x="0" y="0"/>
          <a:chExt cx="0" cy="0"/>
        </a:xfrm>
      </p:grpSpPr>
      <p:sp>
        <p:nvSpPr>
          <p:cNvPr id="16242" name="Google Shape;16242;g75c0fb3452_1_309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43" name="Google Shape;16243;g75c0fb3452_1_309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76"/>
        <p:cNvGrpSpPr/>
        <p:nvPr/>
      </p:nvGrpSpPr>
      <p:grpSpPr>
        <a:xfrm>
          <a:off x="0" y="0"/>
          <a:ext cx="0" cy="0"/>
          <a:chOff x="0" y="0"/>
          <a:chExt cx="0" cy="0"/>
        </a:xfrm>
      </p:grpSpPr>
      <p:sp>
        <p:nvSpPr>
          <p:cNvPr id="17777" name="Google Shape;17777;g75c0fb3452_1_324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78" name="Google Shape;17778;g75c0fb3452_1_324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7592669a89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7592669a8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7592669a89_0_6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7592669a89_0_6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6bd6306544_1_1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6bd6306544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6bd6306544_1_1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6bd6306544_1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7592669a89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7592669a8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flipH="1">
            <a:off x="1871850" y="777375"/>
            <a:ext cx="5400300" cy="12648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6000"/>
              <a:buNone/>
              <a:defRPr sz="5200">
                <a:solidFill>
                  <a:schemeClr val="accent2"/>
                </a:solidFill>
              </a:defRPr>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flipH="1">
            <a:off x="2167950" y="497056"/>
            <a:ext cx="4808100" cy="6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38"/>
        <p:cNvGrpSpPr/>
        <p:nvPr/>
      </p:nvGrpSpPr>
      <p:grpSpPr>
        <a:xfrm>
          <a:off x="0" y="0"/>
          <a:ext cx="0" cy="0"/>
          <a:chOff x="0" y="0"/>
          <a:chExt cx="0" cy="0"/>
        </a:xfrm>
      </p:grpSpPr>
      <p:sp>
        <p:nvSpPr>
          <p:cNvPr id="39" name="Google Shape;39;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2"/>
              </a:buClr>
              <a:buSzPts val="12000"/>
              <a:buNone/>
              <a:defRPr sz="12000">
                <a:solidFill>
                  <a:schemeClr val="accent2"/>
                </a:solidFill>
              </a:defRPr>
            </a:lvl1pPr>
            <a:lvl2pPr lvl="1" algn="ctr">
              <a:spcBef>
                <a:spcPts val="0"/>
              </a:spcBef>
              <a:spcAft>
                <a:spcPts val="0"/>
              </a:spcAft>
              <a:buClr>
                <a:schemeClr val="accent2"/>
              </a:buClr>
              <a:buSzPts val="12000"/>
              <a:buNone/>
              <a:defRPr sz="12000">
                <a:solidFill>
                  <a:schemeClr val="accent2"/>
                </a:solidFill>
              </a:defRPr>
            </a:lvl2pPr>
            <a:lvl3pPr lvl="2" algn="ctr">
              <a:spcBef>
                <a:spcPts val="0"/>
              </a:spcBef>
              <a:spcAft>
                <a:spcPts val="0"/>
              </a:spcAft>
              <a:buClr>
                <a:schemeClr val="accent2"/>
              </a:buClr>
              <a:buSzPts val="12000"/>
              <a:buNone/>
              <a:defRPr sz="12000">
                <a:solidFill>
                  <a:schemeClr val="accent2"/>
                </a:solidFill>
              </a:defRPr>
            </a:lvl3pPr>
            <a:lvl4pPr lvl="3" algn="ctr">
              <a:spcBef>
                <a:spcPts val="0"/>
              </a:spcBef>
              <a:spcAft>
                <a:spcPts val="0"/>
              </a:spcAft>
              <a:buClr>
                <a:schemeClr val="accent2"/>
              </a:buClr>
              <a:buSzPts val="12000"/>
              <a:buNone/>
              <a:defRPr sz="12000">
                <a:solidFill>
                  <a:schemeClr val="accent2"/>
                </a:solidFill>
              </a:defRPr>
            </a:lvl4pPr>
            <a:lvl5pPr lvl="4" algn="ctr">
              <a:spcBef>
                <a:spcPts val="0"/>
              </a:spcBef>
              <a:spcAft>
                <a:spcPts val="0"/>
              </a:spcAft>
              <a:buClr>
                <a:schemeClr val="accent2"/>
              </a:buClr>
              <a:buSzPts val="12000"/>
              <a:buNone/>
              <a:defRPr sz="12000">
                <a:solidFill>
                  <a:schemeClr val="accent2"/>
                </a:solidFill>
              </a:defRPr>
            </a:lvl5pPr>
            <a:lvl6pPr lvl="5" algn="ctr">
              <a:spcBef>
                <a:spcPts val="0"/>
              </a:spcBef>
              <a:spcAft>
                <a:spcPts val="0"/>
              </a:spcAft>
              <a:buClr>
                <a:schemeClr val="accent2"/>
              </a:buClr>
              <a:buSzPts val="12000"/>
              <a:buNone/>
              <a:defRPr sz="12000">
                <a:solidFill>
                  <a:schemeClr val="accent2"/>
                </a:solidFill>
              </a:defRPr>
            </a:lvl6pPr>
            <a:lvl7pPr lvl="6" algn="ctr">
              <a:spcBef>
                <a:spcPts val="0"/>
              </a:spcBef>
              <a:spcAft>
                <a:spcPts val="0"/>
              </a:spcAft>
              <a:buClr>
                <a:schemeClr val="accent2"/>
              </a:buClr>
              <a:buSzPts val="12000"/>
              <a:buNone/>
              <a:defRPr sz="12000">
                <a:solidFill>
                  <a:schemeClr val="accent2"/>
                </a:solidFill>
              </a:defRPr>
            </a:lvl7pPr>
            <a:lvl8pPr lvl="7" algn="ctr">
              <a:spcBef>
                <a:spcPts val="0"/>
              </a:spcBef>
              <a:spcAft>
                <a:spcPts val="0"/>
              </a:spcAft>
              <a:buClr>
                <a:schemeClr val="accent2"/>
              </a:buClr>
              <a:buSzPts val="12000"/>
              <a:buNone/>
              <a:defRPr sz="12000">
                <a:solidFill>
                  <a:schemeClr val="accent2"/>
                </a:solidFill>
              </a:defRPr>
            </a:lvl8pPr>
            <a:lvl9pPr lvl="8" algn="ctr">
              <a:spcBef>
                <a:spcPts val="0"/>
              </a:spcBef>
              <a:spcAft>
                <a:spcPts val="0"/>
              </a:spcAft>
              <a:buClr>
                <a:schemeClr val="accent2"/>
              </a:buClr>
              <a:buSzPts val="12000"/>
              <a:buNone/>
              <a:defRPr sz="12000">
                <a:solidFill>
                  <a:schemeClr val="accent2"/>
                </a:solidFill>
              </a:defRPr>
            </a:lvl9pPr>
          </a:lstStyle>
          <a:p>
            <a:r>
              <a:t>xx%</a:t>
            </a:r>
          </a:p>
        </p:txBody>
      </p:sp>
      <p:sp>
        <p:nvSpPr>
          <p:cNvPr id="40" name="Google Shape;40;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accent1"/>
              </a:buClr>
              <a:buSzPts val="1800"/>
              <a:buChar char="●"/>
              <a:defRPr>
                <a:solidFill>
                  <a:schemeClr val="accent1"/>
                </a:solidFill>
              </a:defRPr>
            </a:lvl1pPr>
            <a:lvl2pPr marL="914400" lvl="1" indent="-317500" algn="ctr">
              <a:spcBef>
                <a:spcPts val="1600"/>
              </a:spcBef>
              <a:spcAft>
                <a:spcPts val="0"/>
              </a:spcAft>
              <a:buClr>
                <a:schemeClr val="accent1"/>
              </a:buClr>
              <a:buSzPts val="1400"/>
              <a:buChar char="○"/>
              <a:defRPr>
                <a:solidFill>
                  <a:schemeClr val="accent1"/>
                </a:solidFill>
              </a:defRPr>
            </a:lvl2pPr>
            <a:lvl3pPr marL="1371600" lvl="2" indent="-317500" algn="ctr">
              <a:spcBef>
                <a:spcPts val="1600"/>
              </a:spcBef>
              <a:spcAft>
                <a:spcPts val="0"/>
              </a:spcAft>
              <a:buClr>
                <a:schemeClr val="accent1"/>
              </a:buClr>
              <a:buSzPts val="1400"/>
              <a:buChar char="■"/>
              <a:defRPr>
                <a:solidFill>
                  <a:schemeClr val="accent1"/>
                </a:solidFill>
              </a:defRPr>
            </a:lvl3pPr>
            <a:lvl4pPr marL="1828800" lvl="3" indent="-317500" algn="ctr">
              <a:spcBef>
                <a:spcPts val="1600"/>
              </a:spcBef>
              <a:spcAft>
                <a:spcPts val="0"/>
              </a:spcAft>
              <a:buClr>
                <a:schemeClr val="accent1"/>
              </a:buClr>
              <a:buSzPts val="1400"/>
              <a:buChar char="●"/>
              <a:defRPr>
                <a:solidFill>
                  <a:schemeClr val="accent1"/>
                </a:solidFill>
              </a:defRPr>
            </a:lvl4pPr>
            <a:lvl5pPr marL="2286000" lvl="4" indent="-317500" algn="ctr">
              <a:spcBef>
                <a:spcPts val="1600"/>
              </a:spcBef>
              <a:spcAft>
                <a:spcPts val="0"/>
              </a:spcAft>
              <a:buClr>
                <a:schemeClr val="accent1"/>
              </a:buClr>
              <a:buSzPts val="1400"/>
              <a:buChar char="○"/>
              <a:defRPr>
                <a:solidFill>
                  <a:schemeClr val="accent1"/>
                </a:solidFill>
              </a:defRPr>
            </a:lvl5pPr>
            <a:lvl6pPr marL="2743200" lvl="5" indent="-317500" algn="ctr">
              <a:spcBef>
                <a:spcPts val="1600"/>
              </a:spcBef>
              <a:spcAft>
                <a:spcPts val="0"/>
              </a:spcAft>
              <a:buClr>
                <a:schemeClr val="accent1"/>
              </a:buClr>
              <a:buSzPts val="1400"/>
              <a:buChar char="■"/>
              <a:defRPr>
                <a:solidFill>
                  <a:schemeClr val="accent1"/>
                </a:solidFill>
              </a:defRPr>
            </a:lvl6pPr>
            <a:lvl7pPr marL="3200400" lvl="6" indent="-317500" algn="ctr">
              <a:spcBef>
                <a:spcPts val="1600"/>
              </a:spcBef>
              <a:spcAft>
                <a:spcPts val="0"/>
              </a:spcAft>
              <a:buClr>
                <a:schemeClr val="accent1"/>
              </a:buClr>
              <a:buSzPts val="1400"/>
              <a:buChar char="●"/>
              <a:defRPr>
                <a:solidFill>
                  <a:schemeClr val="accent1"/>
                </a:solidFill>
              </a:defRPr>
            </a:lvl7pPr>
            <a:lvl8pPr marL="3657600" lvl="7" indent="-317500" algn="ctr">
              <a:spcBef>
                <a:spcPts val="1600"/>
              </a:spcBef>
              <a:spcAft>
                <a:spcPts val="0"/>
              </a:spcAft>
              <a:buClr>
                <a:schemeClr val="accent1"/>
              </a:buClr>
              <a:buSzPts val="1400"/>
              <a:buChar char="○"/>
              <a:defRPr>
                <a:solidFill>
                  <a:schemeClr val="accent1"/>
                </a:solidFill>
              </a:defRPr>
            </a:lvl8pPr>
            <a:lvl9pPr marL="4114800" lvl="8" indent="-317500" algn="ctr">
              <a:spcBef>
                <a:spcPts val="1600"/>
              </a:spcBef>
              <a:spcAft>
                <a:spcPts val="1600"/>
              </a:spcAft>
              <a:buClr>
                <a:schemeClr val="accent1"/>
              </a:buClr>
              <a:buSzPts val="1400"/>
              <a:buChar char="■"/>
              <a:defRPr>
                <a:solidFill>
                  <a:schemeClr val="accent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2"/>
          <p:cNvSpPr txBox="1">
            <a:spLocks noGrp="1"/>
          </p:cNvSpPr>
          <p:nvPr>
            <p:ph type="ctrTitle"/>
          </p:nvPr>
        </p:nvSpPr>
        <p:spPr>
          <a:xfrm>
            <a:off x="720000" y="3310214"/>
            <a:ext cx="2322300" cy="35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0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3" name="Google Shape;43;p12"/>
          <p:cNvSpPr txBox="1">
            <a:spLocks noGrp="1"/>
          </p:cNvSpPr>
          <p:nvPr>
            <p:ph type="subTitle" idx="1"/>
          </p:nvPr>
        </p:nvSpPr>
        <p:spPr>
          <a:xfrm>
            <a:off x="768607" y="3518514"/>
            <a:ext cx="22251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accen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4" name="Google Shape;44;p12"/>
          <p:cNvSpPr txBox="1">
            <a:spLocks noGrp="1"/>
          </p:cNvSpPr>
          <p:nvPr>
            <p:ph type="title" idx="2" hasCustomPrompt="1"/>
          </p:nvPr>
        </p:nvSpPr>
        <p:spPr>
          <a:xfrm>
            <a:off x="1493557" y="2722271"/>
            <a:ext cx="7752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3000">
                <a:solidFill>
                  <a:schemeClr val="accent2"/>
                </a:solidFill>
              </a:defRPr>
            </a:lvl1pPr>
            <a:lvl2pPr lvl="1"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45" name="Google Shape;45;p12"/>
          <p:cNvSpPr txBox="1">
            <a:spLocks noGrp="1"/>
          </p:cNvSpPr>
          <p:nvPr>
            <p:ph type="ctrTitle" idx="3"/>
          </p:nvPr>
        </p:nvSpPr>
        <p:spPr>
          <a:xfrm>
            <a:off x="5925450" y="1939901"/>
            <a:ext cx="2322300" cy="35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0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6" name="Google Shape;46;p12"/>
          <p:cNvSpPr txBox="1">
            <a:spLocks noGrp="1"/>
          </p:cNvSpPr>
          <p:nvPr>
            <p:ph type="subTitle" idx="4"/>
          </p:nvPr>
        </p:nvSpPr>
        <p:spPr>
          <a:xfrm>
            <a:off x="5925453" y="2133082"/>
            <a:ext cx="23223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accen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 name="Google Shape;47;p12"/>
          <p:cNvSpPr txBox="1">
            <a:spLocks noGrp="1"/>
          </p:cNvSpPr>
          <p:nvPr>
            <p:ph type="title" idx="5" hasCustomPrompt="1"/>
          </p:nvPr>
        </p:nvSpPr>
        <p:spPr>
          <a:xfrm>
            <a:off x="6784353" y="1362663"/>
            <a:ext cx="6045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3000">
                <a:solidFill>
                  <a:schemeClr val="accent2"/>
                </a:solidFill>
              </a:defRPr>
            </a:lvl1pPr>
            <a:lvl2pPr lvl="1"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48" name="Google Shape;48;p12"/>
          <p:cNvSpPr txBox="1">
            <a:spLocks noGrp="1"/>
          </p:cNvSpPr>
          <p:nvPr>
            <p:ph type="ctrTitle" idx="6"/>
          </p:nvPr>
        </p:nvSpPr>
        <p:spPr>
          <a:xfrm>
            <a:off x="3410850" y="1939901"/>
            <a:ext cx="2322300" cy="35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0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9" name="Google Shape;49;p12"/>
          <p:cNvSpPr txBox="1">
            <a:spLocks noGrp="1"/>
          </p:cNvSpPr>
          <p:nvPr>
            <p:ph type="subTitle" idx="7"/>
          </p:nvPr>
        </p:nvSpPr>
        <p:spPr>
          <a:xfrm>
            <a:off x="3410850" y="2133082"/>
            <a:ext cx="23223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accen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 name="Google Shape;50;p12"/>
          <p:cNvSpPr txBox="1">
            <a:spLocks noGrp="1"/>
          </p:cNvSpPr>
          <p:nvPr>
            <p:ph type="title" idx="8" hasCustomPrompt="1"/>
          </p:nvPr>
        </p:nvSpPr>
        <p:spPr>
          <a:xfrm>
            <a:off x="4235250" y="1362663"/>
            <a:ext cx="6735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3000">
                <a:solidFill>
                  <a:schemeClr val="accent2"/>
                </a:solidFill>
              </a:defRPr>
            </a:lvl1pPr>
            <a:lvl2pPr lvl="1"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51" name="Google Shape;51;p12"/>
          <p:cNvSpPr txBox="1">
            <a:spLocks noGrp="1"/>
          </p:cNvSpPr>
          <p:nvPr>
            <p:ph type="ctrTitle" idx="9"/>
          </p:nvPr>
        </p:nvSpPr>
        <p:spPr>
          <a:xfrm>
            <a:off x="5925449" y="3310214"/>
            <a:ext cx="2322300" cy="35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0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52" name="Google Shape;52;p12"/>
          <p:cNvSpPr txBox="1">
            <a:spLocks noGrp="1"/>
          </p:cNvSpPr>
          <p:nvPr>
            <p:ph type="subTitle" idx="13"/>
          </p:nvPr>
        </p:nvSpPr>
        <p:spPr>
          <a:xfrm>
            <a:off x="5925453" y="3518514"/>
            <a:ext cx="23223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accen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 name="Google Shape;53;p12"/>
          <p:cNvSpPr txBox="1">
            <a:spLocks noGrp="1"/>
          </p:cNvSpPr>
          <p:nvPr>
            <p:ph type="title" idx="14" hasCustomPrompt="1"/>
          </p:nvPr>
        </p:nvSpPr>
        <p:spPr>
          <a:xfrm>
            <a:off x="6784353" y="2722271"/>
            <a:ext cx="6045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3000">
                <a:solidFill>
                  <a:schemeClr val="accent2"/>
                </a:solidFill>
              </a:defRPr>
            </a:lvl1pPr>
            <a:lvl2pPr lvl="1"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54" name="Google Shape;54;p12"/>
          <p:cNvSpPr txBox="1">
            <a:spLocks noGrp="1"/>
          </p:cNvSpPr>
          <p:nvPr>
            <p:ph type="ctrTitle" idx="15"/>
          </p:nvPr>
        </p:nvSpPr>
        <p:spPr>
          <a:xfrm>
            <a:off x="624257" y="392332"/>
            <a:ext cx="3729900" cy="61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3000">
                <a:solidFill>
                  <a:schemeClr val="lt1"/>
                </a:solidFill>
              </a:defRPr>
            </a:lvl1pPr>
            <a:lvl2pPr lvl="1" algn="ctr" rtl="0">
              <a:spcBef>
                <a:spcPts val="0"/>
              </a:spcBef>
              <a:spcAft>
                <a:spcPts val="0"/>
              </a:spcAft>
              <a:buSzPts val="1100"/>
              <a:buNone/>
              <a:defRPr sz="1100"/>
            </a:lvl2pPr>
            <a:lvl3pPr lvl="2" algn="ctr" rtl="0">
              <a:spcBef>
                <a:spcPts val="0"/>
              </a:spcBef>
              <a:spcAft>
                <a:spcPts val="0"/>
              </a:spcAft>
              <a:buSzPts val="1100"/>
              <a:buNone/>
              <a:defRPr sz="1100"/>
            </a:lvl3pPr>
            <a:lvl4pPr lvl="3" algn="ctr" rtl="0">
              <a:spcBef>
                <a:spcPts val="0"/>
              </a:spcBef>
              <a:spcAft>
                <a:spcPts val="0"/>
              </a:spcAft>
              <a:buSzPts val="1100"/>
              <a:buNone/>
              <a:defRPr sz="1100"/>
            </a:lvl4pPr>
            <a:lvl5pPr lvl="4" algn="ctr" rtl="0">
              <a:spcBef>
                <a:spcPts val="0"/>
              </a:spcBef>
              <a:spcAft>
                <a:spcPts val="0"/>
              </a:spcAft>
              <a:buSzPts val="1100"/>
              <a:buNone/>
              <a:defRPr sz="1100"/>
            </a:lvl5pPr>
            <a:lvl6pPr lvl="5" algn="ctr" rtl="0">
              <a:spcBef>
                <a:spcPts val="0"/>
              </a:spcBef>
              <a:spcAft>
                <a:spcPts val="0"/>
              </a:spcAft>
              <a:buSzPts val="1100"/>
              <a:buNone/>
              <a:defRPr sz="1100"/>
            </a:lvl6pPr>
            <a:lvl7pPr lvl="6" algn="ctr" rtl="0">
              <a:spcBef>
                <a:spcPts val="0"/>
              </a:spcBef>
              <a:spcAft>
                <a:spcPts val="0"/>
              </a:spcAft>
              <a:buSzPts val="1100"/>
              <a:buNone/>
              <a:defRPr sz="1100"/>
            </a:lvl7pPr>
            <a:lvl8pPr lvl="7" algn="ctr" rtl="0">
              <a:spcBef>
                <a:spcPts val="0"/>
              </a:spcBef>
              <a:spcAft>
                <a:spcPts val="0"/>
              </a:spcAft>
              <a:buSzPts val="1100"/>
              <a:buNone/>
              <a:defRPr sz="1100"/>
            </a:lvl8pPr>
            <a:lvl9pPr lvl="8" algn="ctr" rtl="0">
              <a:spcBef>
                <a:spcPts val="0"/>
              </a:spcBef>
              <a:spcAft>
                <a:spcPts val="0"/>
              </a:spcAft>
              <a:buSzPts val="1100"/>
              <a:buNone/>
              <a:defRPr sz="1100"/>
            </a:lvl9pPr>
          </a:lstStyle>
          <a:p>
            <a:endParaRPr/>
          </a:p>
        </p:txBody>
      </p:sp>
      <p:sp>
        <p:nvSpPr>
          <p:cNvPr id="55" name="Google Shape;55;p12"/>
          <p:cNvSpPr txBox="1">
            <a:spLocks noGrp="1"/>
          </p:cNvSpPr>
          <p:nvPr>
            <p:ph type="ctrTitle" idx="16"/>
          </p:nvPr>
        </p:nvSpPr>
        <p:spPr>
          <a:xfrm>
            <a:off x="1036050" y="1939901"/>
            <a:ext cx="1690200" cy="35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0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56" name="Google Shape;56;p12"/>
          <p:cNvSpPr txBox="1">
            <a:spLocks noGrp="1"/>
          </p:cNvSpPr>
          <p:nvPr>
            <p:ph type="subTitle" idx="17"/>
          </p:nvPr>
        </p:nvSpPr>
        <p:spPr>
          <a:xfrm>
            <a:off x="720007" y="2133082"/>
            <a:ext cx="23223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accen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 name="Google Shape;57;p12"/>
          <p:cNvSpPr txBox="1">
            <a:spLocks noGrp="1"/>
          </p:cNvSpPr>
          <p:nvPr>
            <p:ph type="title" idx="18" hasCustomPrompt="1"/>
          </p:nvPr>
        </p:nvSpPr>
        <p:spPr>
          <a:xfrm>
            <a:off x="1544407" y="1362663"/>
            <a:ext cx="6735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3000">
                <a:solidFill>
                  <a:schemeClr val="accent2"/>
                </a:solidFill>
              </a:defRPr>
            </a:lvl1pPr>
            <a:lvl2pPr lvl="1"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58" name="Google Shape;58;p12"/>
          <p:cNvSpPr txBox="1">
            <a:spLocks noGrp="1"/>
          </p:cNvSpPr>
          <p:nvPr>
            <p:ph type="ctrTitle" idx="19"/>
          </p:nvPr>
        </p:nvSpPr>
        <p:spPr>
          <a:xfrm>
            <a:off x="3410844" y="3310214"/>
            <a:ext cx="2322300" cy="35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0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59" name="Google Shape;59;p12"/>
          <p:cNvSpPr txBox="1">
            <a:spLocks noGrp="1"/>
          </p:cNvSpPr>
          <p:nvPr>
            <p:ph type="subTitle" idx="20"/>
          </p:nvPr>
        </p:nvSpPr>
        <p:spPr>
          <a:xfrm>
            <a:off x="3410850" y="3518514"/>
            <a:ext cx="23223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accen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0" name="Google Shape;60;p12"/>
          <p:cNvSpPr txBox="1">
            <a:spLocks noGrp="1"/>
          </p:cNvSpPr>
          <p:nvPr>
            <p:ph type="title" idx="21" hasCustomPrompt="1"/>
          </p:nvPr>
        </p:nvSpPr>
        <p:spPr>
          <a:xfrm>
            <a:off x="4288050" y="2722271"/>
            <a:ext cx="5679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3000">
                <a:solidFill>
                  <a:schemeClr val="accent2"/>
                </a:solidFill>
              </a:defRPr>
            </a:lvl1pPr>
            <a:lvl2pPr lvl="1"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3">
  <p:cSld name="CUSTOM_1">
    <p:bg>
      <p:bgPr>
        <a:blipFill>
          <a:blip r:embed="rId2">
            <a:alphaModFix/>
          </a:blip>
          <a:stretch>
            <a:fillRect/>
          </a:stretch>
        </a:blipFill>
        <a:effectLst/>
      </p:bgPr>
    </p:bg>
    <p:spTree>
      <p:nvGrpSpPr>
        <p:cNvPr id="1" name="Shape 61"/>
        <p:cNvGrpSpPr/>
        <p:nvPr/>
      </p:nvGrpSpPr>
      <p:grpSpPr>
        <a:xfrm>
          <a:off x="0" y="0"/>
          <a:ext cx="0" cy="0"/>
          <a:chOff x="0" y="0"/>
          <a:chExt cx="0" cy="0"/>
        </a:xfrm>
      </p:grpSpPr>
      <p:sp>
        <p:nvSpPr>
          <p:cNvPr id="62" name="Google Shape;62;p13"/>
          <p:cNvSpPr txBox="1">
            <a:spLocks noGrp="1"/>
          </p:cNvSpPr>
          <p:nvPr>
            <p:ph type="ctrTitle"/>
          </p:nvPr>
        </p:nvSpPr>
        <p:spPr>
          <a:xfrm>
            <a:off x="607090" y="384590"/>
            <a:ext cx="2122200" cy="851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solidFill>
                  <a:schemeClr val="lt1"/>
                </a:solidFill>
              </a:defRPr>
            </a:lvl1pPr>
            <a:lvl2pPr lvl="1" algn="ctr" rtl="0">
              <a:spcBef>
                <a:spcPts val="0"/>
              </a:spcBef>
              <a:spcAft>
                <a:spcPts val="0"/>
              </a:spcAft>
              <a:buSzPts val="1100"/>
              <a:buNone/>
              <a:defRPr sz="1100"/>
            </a:lvl2pPr>
            <a:lvl3pPr lvl="2" algn="ctr" rtl="0">
              <a:spcBef>
                <a:spcPts val="0"/>
              </a:spcBef>
              <a:spcAft>
                <a:spcPts val="0"/>
              </a:spcAft>
              <a:buSzPts val="1100"/>
              <a:buNone/>
              <a:defRPr sz="1100"/>
            </a:lvl3pPr>
            <a:lvl4pPr lvl="3" algn="ctr" rtl="0">
              <a:spcBef>
                <a:spcPts val="0"/>
              </a:spcBef>
              <a:spcAft>
                <a:spcPts val="0"/>
              </a:spcAft>
              <a:buSzPts val="1100"/>
              <a:buNone/>
              <a:defRPr sz="1100"/>
            </a:lvl4pPr>
            <a:lvl5pPr lvl="4" algn="ctr" rtl="0">
              <a:spcBef>
                <a:spcPts val="0"/>
              </a:spcBef>
              <a:spcAft>
                <a:spcPts val="0"/>
              </a:spcAft>
              <a:buSzPts val="1100"/>
              <a:buNone/>
              <a:defRPr sz="1100"/>
            </a:lvl5pPr>
            <a:lvl6pPr lvl="5" algn="ctr" rtl="0">
              <a:spcBef>
                <a:spcPts val="0"/>
              </a:spcBef>
              <a:spcAft>
                <a:spcPts val="0"/>
              </a:spcAft>
              <a:buSzPts val="1100"/>
              <a:buNone/>
              <a:defRPr sz="1100"/>
            </a:lvl6pPr>
            <a:lvl7pPr lvl="6" algn="ctr" rtl="0">
              <a:spcBef>
                <a:spcPts val="0"/>
              </a:spcBef>
              <a:spcAft>
                <a:spcPts val="0"/>
              </a:spcAft>
              <a:buSzPts val="1100"/>
              <a:buNone/>
              <a:defRPr sz="1100"/>
            </a:lvl7pPr>
            <a:lvl8pPr lvl="7" algn="ctr" rtl="0">
              <a:spcBef>
                <a:spcPts val="0"/>
              </a:spcBef>
              <a:spcAft>
                <a:spcPts val="0"/>
              </a:spcAft>
              <a:buSzPts val="1100"/>
              <a:buNone/>
              <a:defRPr sz="1100"/>
            </a:lvl8pPr>
            <a:lvl9pPr lvl="8" algn="ctr" rtl="0">
              <a:spcBef>
                <a:spcPts val="0"/>
              </a:spcBef>
              <a:spcAft>
                <a:spcPts val="0"/>
              </a:spcAft>
              <a:buSzPts val="1100"/>
              <a:buNone/>
              <a:defRPr sz="1100"/>
            </a:lvl9pPr>
          </a:lstStyle>
          <a:p>
            <a:endParaRPr/>
          </a:p>
        </p:txBody>
      </p:sp>
      <p:sp>
        <p:nvSpPr>
          <p:cNvPr id="63" name="Google Shape;63;p13"/>
          <p:cNvSpPr txBox="1">
            <a:spLocks noGrp="1"/>
          </p:cNvSpPr>
          <p:nvPr>
            <p:ph type="ctrTitle" idx="2"/>
          </p:nvPr>
        </p:nvSpPr>
        <p:spPr>
          <a:xfrm>
            <a:off x="5415697" y="1004700"/>
            <a:ext cx="2122200" cy="319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None/>
              <a:defRPr sz="2400">
                <a:solidFill>
                  <a:schemeClr val="l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64" name="Google Shape;64;p13"/>
          <p:cNvSpPr txBox="1">
            <a:spLocks noGrp="1"/>
          </p:cNvSpPr>
          <p:nvPr>
            <p:ph type="subTitle" idx="1"/>
          </p:nvPr>
        </p:nvSpPr>
        <p:spPr>
          <a:xfrm>
            <a:off x="5608008" y="1112256"/>
            <a:ext cx="1929900" cy="987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400">
                <a:solidFill>
                  <a:schemeClr val="accent1"/>
                </a:solidFill>
              </a:defRPr>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65" name="Google Shape;65;p13"/>
          <p:cNvSpPr txBox="1">
            <a:spLocks noGrp="1"/>
          </p:cNvSpPr>
          <p:nvPr>
            <p:ph type="ctrTitle" idx="3"/>
          </p:nvPr>
        </p:nvSpPr>
        <p:spPr>
          <a:xfrm>
            <a:off x="2936751" y="3140225"/>
            <a:ext cx="2032800" cy="3192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2400">
                <a:solidFill>
                  <a:schemeClr val="l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66" name="Google Shape;66;p13"/>
          <p:cNvSpPr txBox="1">
            <a:spLocks noGrp="1"/>
          </p:cNvSpPr>
          <p:nvPr>
            <p:ph type="subTitle" idx="4"/>
          </p:nvPr>
        </p:nvSpPr>
        <p:spPr>
          <a:xfrm>
            <a:off x="2936747" y="3261446"/>
            <a:ext cx="1929900" cy="98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400">
                <a:solidFill>
                  <a:schemeClr val="accent1"/>
                </a:solidFill>
              </a:defRPr>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1_1">
    <p:bg>
      <p:bgPr>
        <a:blipFill>
          <a:blip r:embed="rId2">
            <a:alphaModFix/>
          </a:blip>
          <a:stretch>
            <a:fillRect/>
          </a:stretch>
        </a:blipFill>
        <a:effectLst/>
      </p:bgPr>
    </p:bg>
    <p:spTree>
      <p:nvGrpSpPr>
        <p:cNvPr id="1" name="Shape 67"/>
        <p:cNvGrpSpPr/>
        <p:nvPr/>
      </p:nvGrpSpPr>
      <p:grpSpPr>
        <a:xfrm>
          <a:off x="0" y="0"/>
          <a:ext cx="0" cy="0"/>
          <a:chOff x="0" y="0"/>
          <a:chExt cx="0" cy="0"/>
        </a:xfrm>
      </p:grpSpPr>
      <p:sp>
        <p:nvSpPr>
          <p:cNvPr id="68" name="Google Shape;68;p14"/>
          <p:cNvSpPr txBox="1">
            <a:spLocks noGrp="1"/>
          </p:cNvSpPr>
          <p:nvPr>
            <p:ph type="ctrTitle"/>
          </p:nvPr>
        </p:nvSpPr>
        <p:spPr>
          <a:xfrm>
            <a:off x="2139250" y="134800"/>
            <a:ext cx="4865700" cy="85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1100"/>
              <a:buNone/>
              <a:defRPr sz="1100"/>
            </a:lvl2pPr>
            <a:lvl3pPr lvl="2" algn="ctr" rtl="0">
              <a:spcBef>
                <a:spcPts val="0"/>
              </a:spcBef>
              <a:spcAft>
                <a:spcPts val="0"/>
              </a:spcAft>
              <a:buSzPts val="1100"/>
              <a:buNone/>
              <a:defRPr sz="1100"/>
            </a:lvl3pPr>
            <a:lvl4pPr lvl="3" algn="ctr" rtl="0">
              <a:spcBef>
                <a:spcPts val="0"/>
              </a:spcBef>
              <a:spcAft>
                <a:spcPts val="0"/>
              </a:spcAft>
              <a:buSzPts val="1100"/>
              <a:buNone/>
              <a:defRPr sz="1100"/>
            </a:lvl4pPr>
            <a:lvl5pPr lvl="4" algn="ctr" rtl="0">
              <a:spcBef>
                <a:spcPts val="0"/>
              </a:spcBef>
              <a:spcAft>
                <a:spcPts val="0"/>
              </a:spcAft>
              <a:buSzPts val="1100"/>
              <a:buNone/>
              <a:defRPr sz="1100"/>
            </a:lvl5pPr>
            <a:lvl6pPr lvl="5" algn="ctr" rtl="0">
              <a:spcBef>
                <a:spcPts val="0"/>
              </a:spcBef>
              <a:spcAft>
                <a:spcPts val="0"/>
              </a:spcAft>
              <a:buSzPts val="1100"/>
              <a:buNone/>
              <a:defRPr sz="1100"/>
            </a:lvl6pPr>
            <a:lvl7pPr lvl="6" algn="ctr" rtl="0">
              <a:spcBef>
                <a:spcPts val="0"/>
              </a:spcBef>
              <a:spcAft>
                <a:spcPts val="0"/>
              </a:spcAft>
              <a:buSzPts val="1100"/>
              <a:buNone/>
              <a:defRPr sz="1100"/>
            </a:lvl7pPr>
            <a:lvl8pPr lvl="7" algn="ctr" rtl="0">
              <a:spcBef>
                <a:spcPts val="0"/>
              </a:spcBef>
              <a:spcAft>
                <a:spcPts val="0"/>
              </a:spcAft>
              <a:buSzPts val="1100"/>
              <a:buNone/>
              <a:defRPr sz="1100"/>
            </a:lvl8pPr>
            <a:lvl9pPr lvl="8" algn="ctr" rtl="0">
              <a:spcBef>
                <a:spcPts val="0"/>
              </a:spcBef>
              <a:spcAft>
                <a:spcPts val="0"/>
              </a:spcAft>
              <a:buSzPts val="1100"/>
              <a:buNone/>
              <a:defRPr sz="1100"/>
            </a:lvl9pPr>
          </a:lstStyle>
          <a:p>
            <a:endParaRPr/>
          </a:p>
        </p:txBody>
      </p:sp>
      <p:sp>
        <p:nvSpPr>
          <p:cNvPr id="69" name="Google Shape;69;p14"/>
          <p:cNvSpPr txBox="1">
            <a:spLocks noGrp="1"/>
          </p:cNvSpPr>
          <p:nvPr>
            <p:ph type="ctrTitle" idx="2"/>
          </p:nvPr>
        </p:nvSpPr>
        <p:spPr>
          <a:xfrm>
            <a:off x="1646297" y="1774745"/>
            <a:ext cx="1127100" cy="319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000">
                <a:solidFill>
                  <a:schemeClr val="l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0" name="Google Shape;70;p14"/>
          <p:cNvSpPr txBox="1">
            <a:spLocks noGrp="1"/>
          </p:cNvSpPr>
          <p:nvPr>
            <p:ph type="subTitle" idx="1"/>
          </p:nvPr>
        </p:nvSpPr>
        <p:spPr>
          <a:xfrm>
            <a:off x="1566688" y="2060250"/>
            <a:ext cx="1334100" cy="9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400">
                <a:solidFill>
                  <a:schemeClr val="accent1"/>
                </a:solidFill>
              </a:defRPr>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71" name="Google Shape;71;p14"/>
          <p:cNvSpPr txBox="1">
            <a:spLocks noGrp="1"/>
          </p:cNvSpPr>
          <p:nvPr>
            <p:ph type="ctrTitle" idx="3"/>
          </p:nvPr>
        </p:nvSpPr>
        <p:spPr>
          <a:xfrm>
            <a:off x="4032514" y="1772024"/>
            <a:ext cx="1127100" cy="319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000">
                <a:solidFill>
                  <a:schemeClr val="l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2" name="Google Shape;72;p14"/>
          <p:cNvSpPr txBox="1">
            <a:spLocks noGrp="1"/>
          </p:cNvSpPr>
          <p:nvPr>
            <p:ph type="subTitle" idx="4"/>
          </p:nvPr>
        </p:nvSpPr>
        <p:spPr>
          <a:xfrm>
            <a:off x="3696550" y="2060250"/>
            <a:ext cx="1846800" cy="9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400">
                <a:solidFill>
                  <a:schemeClr val="accent1"/>
                </a:solidFill>
              </a:defRPr>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73" name="Google Shape;73;p14"/>
          <p:cNvSpPr txBox="1">
            <a:spLocks noGrp="1"/>
          </p:cNvSpPr>
          <p:nvPr>
            <p:ph type="ctrTitle" idx="5"/>
          </p:nvPr>
        </p:nvSpPr>
        <p:spPr>
          <a:xfrm>
            <a:off x="6362136" y="1764354"/>
            <a:ext cx="1127100" cy="319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000">
                <a:solidFill>
                  <a:schemeClr val="l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4" name="Google Shape;74;p14"/>
          <p:cNvSpPr txBox="1">
            <a:spLocks noGrp="1"/>
          </p:cNvSpPr>
          <p:nvPr>
            <p:ph type="subTitle" idx="6"/>
          </p:nvPr>
        </p:nvSpPr>
        <p:spPr>
          <a:xfrm>
            <a:off x="6282522" y="2060250"/>
            <a:ext cx="1334100" cy="9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400">
                <a:solidFill>
                  <a:schemeClr val="accent1"/>
                </a:solidFill>
              </a:defRPr>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lists">
  <p:cSld name="TITLE_AND_TWO_COLUMNS_1">
    <p:bg>
      <p:bgPr>
        <a:blipFill>
          <a:blip r:embed="rId2">
            <a:alphaModFix/>
          </a:blip>
          <a:stretch>
            <a:fillRect/>
          </a:stretch>
        </a:blipFill>
        <a:effectLst/>
      </p:bgPr>
    </p:bg>
    <p:spTree>
      <p:nvGrpSpPr>
        <p:cNvPr id="1" name="Shape 75"/>
        <p:cNvGrpSpPr/>
        <p:nvPr/>
      </p:nvGrpSpPr>
      <p:grpSpPr>
        <a:xfrm>
          <a:off x="0" y="0"/>
          <a:ext cx="0" cy="0"/>
          <a:chOff x="0" y="0"/>
          <a:chExt cx="0" cy="0"/>
        </a:xfrm>
      </p:grpSpPr>
      <p:sp>
        <p:nvSpPr>
          <p:cNvPr id="76" name="Google Shape;76;p15"/>
          <p:cNvSpPr txBox="1">
            <a:spLocks noGrp="1"/>
          </p:cNvSpPr>
          <p:nvPr>
            <p:ph type="title"/>
          </p:nvPr>
        </p:nvSpPr>
        <p:spPr>
          <a:xfrm>
            <a:off x="617552" y="393697"/>
            <a:ext cx="3182700" cy="713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7" name="Google Shape;77;p15"/>
          <p:cNvSpPr txBox="1">
            <a:spLocks noGrp="1"/>
          </p:cNvSpPr>
          <p:nvPr>
            <p:ph type="ctrTitle" idx="2"/>
          </p:nvPr>
        </p:nvSpPr>
        <p:spPr>
          <a:xfrm>
            <a:off x="1622705" y="1726225"/>
            <a:ext cx="1379400" cy="540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000">
                <a:solidFill>
                  <a:schemeClr val="lt1"/>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15"/>
          <p:cNvSpPr txBox="1">
            <a:spLocks noGrp="1"/>
          </p:cNvSpPr>
          <p:nvPr>
            <p:ph type="subTitle" idx="1"/>
          </p:nvPr>
        </p:nvSpPr>
        <p:spPr>
          <a:xfrm>
            <a:off x="913355" y="2151245"/>
            <a:ext cx="2798100" cy="192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rtl="0">
              <a:lnSpc>
                <a:spcPct val="100000"/>
              </a:lnSpc>
              <a:spcBef>
                <a:spcPts val="1600"/>
              </a:spcBef>
              <a:spcAft>
                <a:spcPts val="0"/>
              </a:spcAft>
              <a:buSzPts val="1400"/>
              <a:buChar char="○"/>
              <a:defRPr sz="1100"/>
            </a:lvl2pPr>
            <a:lvl3pPr lvl="2" rtl="0">
              <a:lnSpc>
                <a:spcPct val="100000"/>
              </a:lnSpc>
              <a:spcBef>
                <a:spcPts val="0"/>
              </a:spcBef>
              <a:spcAft>
                <a:spcPts val="0"/>
              </a:spcAft>
              <a:buSzPts val="1400"/>
              <a:buChar char="■"/>
              <a:defRPr sz="1100"/>
            </a:lvl3pPr>
            <a:lvl4pPr lvl="3" rtl="0">
              <a:lnSpc>
                <a:spcPct val="100000"/>
              </a:lnSpc>
              <a:spcBef>
                <a:spcPts val="0"/>
              </a:spcBef>
              <a:spcAft>
                <a:spcPts val="0"/>
              </a:spcAft>
              <a:buSzPts val="1400"/>
              <a:buChar char="●"/>
              <a:defRPr sz="1100"/>
            </a:lvl4pPr>
            <a:lvl5pPr lvl="4" rtl="0">
              <a:lnSpc>
                <a:spcPct val="100000"/>
              </a:lnSpc>
              <a:spcBef>
                <a:spcPts val="0"/>
              </a:spcBef>
              <a:spcAft>
                <a:spcPts val="0"/>
              </a:spcAft>
              <a:buSzPts val="1400"/>
              <a:buChar char="○"/>
              <a:defRPr sz="1100"/>
            </a:lvl5pPr>
            <a:lvl6pPr lvl="5" rtl="0">
              <a:lnSpc>
                <a:spcPct val="100000"/>
              </a:lnSpc>
              <a:spcBef>
                <a:spcPts val="0"/>
              </a:spcBef>
              <a:spcAft>
                <a:spcPts val="0"/>
              </a:spcAft>
              <a:buSzPts val="1400"/>
              <a:buChar char="■"/>
              <a:defRPr sz="1100"/>
            </a:lvl6pPr>
            <a:lvl7pPr lvl="6" rtl="0">
              <a:lnSpc>
                <a:spcPct val="100000"/>
              </a:lnSpc>
              <a:spcBef>
                <a:spcPts val="0"/>
              </a:spcBef>
              <a:spcAft>
                <a:spcPts val="0"/>
              </a:spcAft>
              <a:buSzPts val="1400"/>
              <a:buChar char="●"/>
              <a:defRPr sz="1100"/>
            </a:lvl7pPr>
            <a:lvl8pPr lvl="7" rtl="0">
              <a:lnSpc>
                <a:spcPct val="100000"/>
              </a:lnSpc>
              <a:spcBef>
                <a:spcPts val="0"/>
              </a:spcBef>
              <a:spcAft>
                <a:spcPts val="0"/>
              </a:spcAft>
              <a:buSzPts val="1400"/>
              <a:buChar char="○"/>
              <a:defRPr sz="1100"/>
            </a:lvl8pPr>
            <a:lvl9pPr lvl="8" rtl="0">
              <a:lnSpc>
                <a:spcPct val="100000"/>
              </a:lnSpc>
              <a:spcBef>
                <a:spcPts val="0"/>
              </a:spcBef>
              <a:spcAft>
                <a:spcPts val="0"/>
              </a:spcAft>
              <a:buSzPts val="1400"/>
              <a:buChar char="■"/>
              <a:defRPr sz="1100"/>
            </a:lvl9pPr>
          </a:lstStyle>
          <a:p>
            <a:endParaRPr/>
          </a:p>
        </p:txBody>
      </p:sp>
      <p:sp>
        <p:nvSpPr>
          <p:cNvPr id="79" name="Google Shape;79;p15"/>
          <p:cNvSpPr txBox="1">
            <a:spLocks noGrp="1"/>
          </p:cNvSpPr>
          <p:nvPr>
            <p:ph type="ctrTitle" idx="3"/>
          </p:nvPr>
        </p:nvSpPr>
        <p:spPr>
          <a:xfrm>
            <a:off x="6148860" y="1726225"/>
            <a:ext cx="1379400" cy="540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000">
                <a:solidFill>
                  <a:schemeClr val="lt1"/>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80" name="Google Shape;80;p15"/>
          <p:cNvSpPr txBox="1">
            <a:spLocks noGrp="1"/>
          </p:cNvSpPr>
          <p:nvPr>
            <p:ph type="subTitle" idx="4"/>
          </p:nvPr>
        </p:nvSpPr>
        <p:spPr>
          <a:xfrm>
            <a:off x="5439530" y="2151245"/>
            <a:ext cx="2798100" cy="192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rtl="0">
              <a:lnSpc>
                <a:spcPct val="100000"/>
              </a:lnSpc>
              <a:spcBef>
                <a:spcPts val="1600"/>
              </a:spcBef>
              <a:spcAft>
                <a:spcPts val="0"/>
              </a:spcAft>
              <a:buSzPts val="1400"/>
              <a:buChar char="○"/>
              <a:defRPr sz="1100"/>
            </a:lvl2pPr>
            <a:lvl3pPr lvl="2" rtl="0">
              <a:lnSpc>
                <a:spcPct val="100000"/>
              </a:lnSpc>
              <a:spcBef>
                <a:spcPts val="0"/>
              </a:spcBef>
              <a:spcAft>
                <a:spcPts val="0"/>
              </a:spcAft>
              <a:buSzPts val="1400"/>
              <a:buChar char="■"/>
              <a:defRPr sz="1100"/>
            </a:lvl3pPr>
            <a:lvl4pPr lvl="3" rtl="0">
              <a:lnSpc>
                <a:spcPct val="100000"/>
              </a:lnSpc>
              <a:spcBef>
                <a:spcPts val="0"/>
              </a:spcBef>
              <a:spcAft>
                <a:spcPts val="0"/>
              </a:spcAft>
              <a:buSzPts val="1400"/>
              <a:buChar char="●"/>
              <a:defRPr sz="1100"/>
            </a:lvl4pPr>
            <a:lvl5pPr lvl="4" rtl="0">
              <a:lnSpc>
                <a:spcPct val="100000"/>
              </a:lnSpc>
              <a:spcBef>
                <a:spcPts val="0"/>
              </a:spcBef>
              <a:spcAft>
                <a:spcPts val="0"/>
              </a:spcAft>
              <a:buSzPts val="1400"/>
              <a:buChar char="○"/>
              <a:defRPr sz="1100"/>
            </a:lvl5pPr>
            <a:lvl6pPr lvl="5" rtl="0">
              <a:lnSpc>
                <a:spcPct val="100000"/>
              </a:lnSpc>
              <a:spcBef>
                <a:spcPts val="0"/>
              </a:spcBef>
              <a:spcAft>
                <a:spcPts val="0"/>
              </a:spcAft>
              <a:buSzPts val="1400"/>
              <a:buChar char="■"/>
              <a:defRPr sz="1100"/>
            </a:lvl6pPr>
            <a:lvl7pPr lvl="6" rtl="0">
              <a:lnSpc>
                <a:spcPct val="100000"/>
              </a:lnSpc>
              <a:spcBef>
                <a:spcPts val="0"/>
              </a:spcBef>
              <a:spcAft>
                <a:spcPts val="0"/>
              </a:spcAft>
              <a:buSzPts val="1400"/>
              <a:buChar char="●"/>
              <a:defRPr sz="1100"/>
            </a:lvl7pPr>
            <a:lvl8pPr lvl="7" rtl="0">
              <a:lnSpc>
                <a:spcPct val="100000"/>
              </a:lnSpc>
              <a:spcBef>
                <a:spcPts val="0"/>
              </a:spcBef>
              <a:spcAft>
                <a:spcPts val="0"/>
              </a:spcAft>
              <a:buSzPts val="1400"/>
              <a:buChar char="○"/>
              <a:defRPr sz="1100"/>
            </a:lvl8pPr>
            <a:lvl9pPr lvl="8" rtl="0">
              <a:lnSpc>
                <a:spcPct val="100000"/>
              </a:lnSpc>
              <a:spcBef>
                <a:spcPts val="0"/>
              </a:spcBef>
              <a:spcAft>
                <a:spcPts val="0"/>
              </a:spcAft>
              <a:buSzPts val="1400"/>
              <a:buChar char="■"/>
              <a:defRPr sz="11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2">
  <p:cSld name="CUSTOM_2">
    <p:bg>
      <p:bgPr>
        <a:blipFill>
          <a:blip r:embed="rId2">
            <a:alphaModFix/>
          </a:blip>
          <a:stretch>
            <a:fillRect/>
          </a:stretch>
        </a:blipFill>
        <a:effectLst/>
      </p:bgPr>
    </p:bg>
    <p:spTree>
      <p:nvGrpSpPr>
        <p:cNvPr id="1" name="Shape 81"/>
        <p:cNvGrpSpPr/>
        <p:nvPr/>
      </p:nvGrpSpPr>
      <p:grpSpPr>
        <a:xfrm>
          <a:off x="0" y="0"/>
          <a:ext cx="0" cy="0"/>
          <a:chOff x="0" y="0"/>
          <a:chExt cx="0" cy="0"/>
        </a:xfrm>
      </p:grpSpPr>
      <p:sp>
        <p:nvSpPr>
          <p:cNvPr id="82" name="Google Shape;82;p16"/>
          <p:cNvSpPr txBox="1">
            <a:spLocks noGrp="1"/>
          </p:cNvSpPr>
          <p:nvPr>
            <p:ph type="subTitle" idx="1"/>
          </p:nvPr>
        </p:nvSpPr>
        <p:spPr>
          <a:xfrm>
            <a:off x="4586100" y="3086743"/>
            <a:ext cx="2176500" cy="5217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000" b="1">
                <a:solidFill>
                  <a:schemeClr val="lt1"/>
                </a:solidFill>
                <a:latin typeface="Big Shoulders Display"/>
                <a:ea typeface="Big Shoulders Display"/>
                <a:cs typeface="Big Shoulders Display"/>
                <a:sym typeface="Big Shoulders Display"/>
              </a:defRPr>
            </a:lvl1pPr>
            <a:lvl2pPr lvl="1" algn="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2pPr>
            <a:lvl3pPr lvl="2" algn="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3pPr>
            <a:lvl4pPr lvl="3" algn="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4pPr>
            <a:lvl5pPr lvl="4" algn="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5pPr>
            <a:lvl6pPr lvl="5" algn="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6pPr>
            <a:lvl7pPr lvl="6" algn="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7pPr>
            <a:lvl8pPr lvl="7" algn="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8pPr>
            <a:lvl9pPr lvl="8" algn="r" rtl="0">
              <a:spcBef>
                <a:spcPts val="1600"/>
              </a:spcBef>
              <a:spcAft>
                <a:spcPts val="1600"/>
              </a:spcAft>
              <a:buNone/>
              <a:defRPr sz="2000" b="1">
                <a:solidFill>
                  <a:schemeClr val="lt1"/>
                </a:solidFill>
                <a:latin typeface="Big Shoulders Display"/>
                <a:ea typeface="Big Shoulders Display"/>
                <a:cs typeface="Big Shoulders Display"/>
                <a:sym typeface="Big Shoulders Display"/>
              </a:defRPr>
            </a:lvl9pPr>
          </a:lstStyle>
          <a:p>
            <a:endParaRPr/>
          </a:p>
        </p:txBody>
      </p:sp>
      <p:sp>
        <p:nvSpPr>
          <p:cNvPr id="83" name="Google Shape;83;p16"/>
          <p:cNvSpPr txBox="1">
            <a:spLocks noGrp="1"/>
          </p:cNvSpPr>
          <p:nvPr>
            <p:ph type="subTitle" idx="2"/>
          </p:nvPr>
        </p:nvSpPr>
        <p:spPr>
          <a:xfrm>
            <a:off x="4055125" y="3381539"/>
            <a:ext cx="2707500" cy="970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accent1"/>
                </a:solidFill>
              </a:defRPr>
            </a:lvl1pPr>
            <a:lvl2pPr lvl="1" algn="r" rtl="0">
              <a:lnSpc>
                <a:spcPct val="100000"/>
              </a:lnSpc>
              <a:spcBef>
                <a:spcPts val="1600"/>
              </a:spcBef>
              <a:spcAft>
                <a:spcPts val="0"/>
              </a:spcAft>
              <a:buNone/>
              <a:defRPr sz="1400">
                <a:solidFill>
                  <a:schemeClr val="accent1"/>
                </a:solidFill>
              </a:defRPr>
            </a:lvl2pPr>
            <a:lvl3pPr lvl="2" algn="r" rtl="0">
              <a:lnSpc>
                <a:spcPct val="100000"/>
              </a:lnSpc>
              <a:spcBef>
                <a:spcPts val="1600"/>
              </a:spcBef>
              <a:spcAft>
                <a:spcPts val="0"/>
              </a:spcAft>
              <a:buNone/>
              <a:defRPr sz="1400">
                <a:solidFill>
                  <a:schemeClr val="accent1"/>
                </a:solidFill>
              </a:defRPr>
            </a:lvl3pPr>
            <a:lvl4pPr lvl="3" algn="r" rtl="0">
              <a:lnSpc>
                <a:spcPct val="100000"/>
              </a:lnSpc>
              <a:spcBef>
                <a:spcPts val="1600"/>
              </a:spcBef>
              <a:spcAft>
                <a:spcPts val="0"/>
              </a:spcAft>
              <a:buNone/>
              <a:defRPr sz="1400">
                <a:solidFill>
                  <a:schemeClr val="accent1"/>
                </a:solidFill>
              </a:defRPr>
            </a:lvl4pPr>
            <a:lvl5pPr lvl="4" algn="r" rtl="0">
              <a:lnSpc>
                <a:spcPct val="100000"/>
              </a:lnSpc>
              <a:spcBef>
                <a:spcPts val="1600"/>
              </a:spcBef>
              <a:spcAft>
                <a:spcPts val="0"/>
              </a:spcAft>
              <a:buNone/>
              <a:defRPr sz="1400">
                <a:solidFill>
                  <a:schemeClr val="accent1"/>
                </a:solidFill>
              </a:defRPr>
            </a:lvl5pPr>
            <a:lvl6pPr lvl="5" algn="r" rtl="0">
              <a:lnSpc>
                <a:spcPct val="100000"/>
              </a:lnSpc>
              <a:spcBef>
                <a:spcPts val="1600"/>
              </a:spcBef>
              <a:spcAft>
                <a:spcPts val="0"/>
              </a:spcAft>
              <a:buNone/>
              <a:defRPr sz="1400">
                <a:solidFill>
                  <a:schemeClr val="accent1"/>
                </a:solidFill>
              </a:defRPr>
            </a:lvl6pPr>
            <a:lvl7pPr lvl="6" algn="r" rtl="0">
              <a:lnSpc>
                <a:spcPct val="100000"/>
              </a:lnSpc>
              <a:spcBef>
                <a:spcPts val="1600"/>
              </a:spcBef>
              <a:spcAft>
                <a:spcPts val="0"/>
              </a:spcAft>
              <a:buNone/>
              <a:defRPr sz="1400">
                <a:solidFill>
                  <a:schemeClr val="accent1"/>
                </a:solidFill>
              </a:defRPr>
            </a:lvl7pPr>
            <a:lvl8pPr lvl="7" algn="r" rtl="0">
              <a:lnSpc>
                <a:spcPct val="100000"/>
              </a:lnSpc>
              <a:spcBef>
                <a:spcPts val="1600"/>
              </a:spcBef>
              <a:spcAft>
                <a:spcPts val="0"/>
              </a:spcAft>
              <a:buNone/>
              <a:defRPr sz="1400">
                <a:solidFill>
                  <a:schemeClr val="accent1"/>
                </a:solidFill>
              </a:defRPr>
            </a:lvl8pPr>
            <a:lvl9pPr lvl="8" algn="r" rtl="0">
              <a:lnSpc>
                <a:spcPct val="100000"/>
              </a:lnSpc>
              <a:spcBef>
                <a:spcPts val="1600"/>
              </a:spcBef>
              <a:spcAft>
                <a:spcPts val="1600"/>
              </a:spcAft>
              <a:buNone/>
              <a:defRPr sz="1400">
                <a:solidFill>
                  <a:schemeClr val="accent1"/>
                </a:solidFill>
              </a:defRPr>
            </a:lvl9pPr>
          </a:lstStyle>
          <a:p>
            <a:endParaRPr/>
          </a:p>
        </p:txBody>
      </p:sp>
      <p:sp>
        <p:nvSpPr>
          <p:cNvPr id="84" name="Google Shape;84;p16"/>
          <p:cNvSpPr txBox="1">
            <a:spLocks noGrp="1"/>
          </p:cNvSpPr>
          <p:nvPr>
            <p:ph type="title"/>
          </p:nvPr>
        </p:nvSpPr>
        <p:spPr>
          <a:xfrm>
            <a:off x="623351" y="383374"/>
            <a:ext cx="5231700" cy="940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a:solidFill>
                  <a:schemeClr val="lt1"/>
                </a:solidFill>
              </a:defRPr>
            </a:lvl1pPr>
            <a:lvl2pPr lvl="1" rtl="0">
              <a:spcBef>
                <a:spcPts val="0"/>
              </a:spcBef>
              <a:spcAft>
                <a:spcPts val="0"/>
              </a:spcAft>
              <a:buNone/>
              <a:defRPr>
                <a:solidFill>
                  <a:schemeClr val="lt1"/>
                </a:solidFill>
              </a:defRPr>
            </a:lvl2pPr>
            <a:lvl3pPr lvl="2" rtl="0">
              <a:spcBef>
                <a:spcPts val="0"/>
              </a:spcBef>
              <a:spcAft>
                <a:spcPts val="0"/>
              </a:spcAft>
              <a:buNone/>
              <a:defRPr>
                <a:solidFill>
                  <a:schemeClr val="lt1"/>
                </a:solidFill>
              </a:defRPr>
            </a:lvl3pPr>
            <a:lvl4pPr lvl="3" rtl="0">
              <a:spcBef>
                <a:spcPts val="0"/>
              </a:spcBef>
              <a:spcAft>
                <a:spcPts val="0"/>
              </a:spcAft>
              <a:buNone/>
              <a:defRPr>
                <a:solidFill>
                  <a:schemeClr val="lt1"/>
                </a:solidFill>
              </a:defRPr>
            </a:lvl4pPr>
            <a:lvl5pPr lvl="4" rtl="0">
              <a:spcBef>
                <a:spcPts val="0"/>
              </a:spcBef>
              <a:spcAft>
                <a:spcPts val="0"/>
              </a:spcAft>
              <a:buNone/>
              <a:defRPr>
                <a:solidFill>
                  <a:schemeClr val="lt1"/>
                </a:solidFill>
              </a:defRPr>
            </a:lvl5pPr>
            <a:lvl6pPr lvl="5" rtl="0">
              <a:spcBef>
                <a:spcPts val="0"/>
              </a:spcBef>
              <a:spcAft>
                <a:spcPts val="0"/>
              </a:spcAft>
              <a:buNone/>
              <a:defRPr>
                <a:solidFill>
                  <a:schemeClr val="lt1"/>
                </a:solidFill>
              </a:defRPr>
            </a:lvl6pPr>
            <a:lvl7pPr lvl="6" rtl="0">
              <a:spcBef>
                <a:spcPts val="0"/>
              </a:spcBef>
              <a:spcAft>
                <a:spcPts val="0"/>
              </a:spcAft>
              <a:buNone/>
              <a:defRPr>
                <a:solidFill>
                  <a:schemeClr val="lt1"/>
                </a:solidFill>
              </a:defRPr>
            </a:lvl7pPr>
            <a:lvl8pPr lvl="7" rtl="0">
              <a:spcBef>
                <a:spcPts val="0"/>
              </a:spcBef>
              <a:spcAft>
                <a:spcPts val="0"/>
              </a:spcAft>
              <a:buNone/>
              <a:defRPr>
                <a:solidFill>
                  <a:schemeClr val="lt1"/>
                </a:solidFill>
              </a:defRPr>
            </a:lvl8pPr>
            <a:lvl9pPr lvl="8" rtl="0">
              <a:spcBef>
                <a:spcPts val="0"/>
              </a:spcBef>
              <a:spcAft>
                <a:spcPts val="0"/>
              </a:spcAft>
              <a:buNone/>
              <a:defRPr>
                <a:solidFill>
                  <a:schemeClr val="lt1"/>
                </a:solidFill>
              </a:defRPr>
            </a:lvl9pPr>
          </a:lstStyle>
          <a:p>
            <a:endParaRPr/>
          </a:p>
        </p:txBody>
      </p:sp>
      <p:sp>
        <p:nvSpPr>
          <p:cNvPr id="85" name="Google Shape;85;p16"/>
          <p:cNvSpPr txBox="1">
            <a:spLocks noGrp="1"/>
          </p:cNvSpPr>
          <p:nvPr>
            <p:ph type="subTitle" idx="3"/>
          </p:nvPr>
        </p:nvSpPr>
        <p:spPr>
          <a:xfrm>
            <a:off x="4939800" y="791265"/>
            <a:ext cx="1822800" cy="5217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000" b="1">
                <a:solidFill>
                  <a:schemeClr val="lt1"/>
                </a:solidFill>
                <a:latin typeface="Big Shoulders Display"/>
                <a:ea typeface="Big Shoulders Display"/>
                <a:cs typeface="Big Shoulders Display"/>
                <a:sym typeface="Big Shoulders Display"/>
              </a:defRPr>
            </a:lvl1pPr>
            <a:lvl2pPr lvl="1" algn="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2pPr>
            <a:lvl3pPr lvl="2" algn="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3pPr>
            <a:lvl4pPr lvl="3" algn="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4pPr>
            <a:lvl5pPr lvl="4" algn="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5pPr>
            <a:lvl6pPr lvl="5" algn="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6pPr>
            <a:lvl7pPr lvl="6" algn="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7pPr>
            <a:lvl8pPr lvl="7" algn="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8pPr>
            <a:lvl9pPr lvl="8" algn="r" rtl="0">
              <a:spcBef>
                <a:spcPts val="1600"/>
              </a:spcBef>
              <a:spcAft>
                <a:spcPts val="1600"/>
              </a:spcAft>
              <a:buNone/>
              <a:defRPr sz="2000" b="1">
                <a:solidFill>
                  <a:schemeClr val="lt1"/>
                </a:solidFill>
                <a:latin typeface="Big Shoulders Display"/>
                <a:ea typeface="Big Shoulders Display"/>
                <a:cs typeface="Big Shoulders Display"/>
                <a:sym typeface="Big Shoulders Display"/>
              </a:defRPr>
            </a:lvl9pPr>
          </a:lstStyle>
          <a:p>
            <a:endParaRPr/>
          </a:p>
        </p:txBody>
      </p:sp>
      <p:sp>
        <p:nvSpPr>
          <p:cNvPr id="86" name="Google Shape;86;p16"/>
          <p:cNvSpPr txBox="1">
            <a:spLocks noGrp="1"/>
          </p:cNvSpPr>
          <p:nvPr>
            <p:ph type="subTitle" idx="4"/>
          </p:nvPr>
        </p:nvSpPr>
        <p:spPr>
          <a:xfrm>
            <a:off x="4055125" y="1076167"/>
            <a:ext cx="2707500" cy="940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accent1"/>
                </a:solidFill>
              </a:defRPr>
            </a:lvl1pPr>
            <a:lvl2pPr lvl="1" algn="r" rtl="0">
              <a:lnSpc>
                <a:spcPct val="100000"/>
              </a:lnSpc>
              <a:spcBef>
                <a:spcPts val="1600"/>
              </a:spcBef>
              <a:spcAft>
                <a:spcPts val="0"/>
              </a:spcAft>
              <a:buNone/>
              <a:defRPr sz="1400">
                <a:solidFill>
                  <a:schemeClr val="accent1"/>
                </a:solidFill>
              </a:defRPr>
            </a:lvl2pPr>
            <a:lvl3pPr lvl="2" algn="r" rtl="0">
              <a:lnSpc>
                <a:spcPct val="100000"/>
              </a:lnSpc>
              <a:spcBef>
                <a:spcPts val="1600"/>
              </a:spcBef>
              <a:spcAft>
                <a:spcPts val="0"/>
              </a:spcAft>
              <a:buNone/>
              <a:defRPr sz="1400">
                <a:solidFill>
                  <a:schemeClr val="accent1"/>
                </a:solidFill>
              </a:defRPr>
            </a:lvl3pPr>
            <a:lvl4pPr lvl="3" algn="r" rtl="0">
              <a:lnSpc>
                <a:spcPct val="100000"/>
              </a:lnSpc>
              <a:spcBef>
                <a:spcPts val="1600"/>
              </a:spcBef>
              <a:spcAft>
                <a:spcPts val="0"/>
              </a:spcAft>
              <a:buNone/>
              <a:defRPr sz="1400">
                <a:solidFill>
                  <a:schemeClr val="accent1"/>
                </a:solidFill>
              </a:defRPr>
            </a:lvl4pPr>
            <a:lvl5pPr lvl="4" algn="r" rtl="0">
              <a:lnSpc>
                <a:spcPct val="100000"/>
              </a:lnSpc>
              <a:spcBef>
                <a:spcPts val="1600"/>
              </a:spcBef>
              <a:spcAft>
                <a:spcPts val="0"/>
              </a:spcAft>
              <a:buNone/>
              <a:defRPr sz="1400">
                <a:solidFill>
                  <a:schemeClr val="accent1"/>
                </a:solidFill>
              </a:defRPr>
            </a:lvl5pPr>
            <a:lvl6pPr lvl="5" algn="r" rtl="0">
              <a:lnSpc>
                <a:spcPct val="100000"/>
              </a:lnSpc>
              <a:spcBef>
                <a:spcPts val="1600"/>
              </a:spcBef>
              <a:spcAft>
                <a:spcPts val="0"/>
              </a:spcAft>
              <a:buNone/>
              <a:defRPr sz="1400">
                <a:solidFill>
                  <a:schemeClr val="accent1"/>
                </a:solidFill>
              </a:defRPr>
            </a:lvl6pPr>
            <a:lvl7pPr lvl="6" algn="r" rtl="0">
              <a:lnSpc>
                <a:spcPct val="100000"/>
              </a:lnSpc>
              <a:spcBef>
                <a:spcPts val="1600"/>
              </a:spcBef>
              <a:spcAft>
                <a:spcPts val="0"/>
              </a:spcAft>
              <a:buNone/>
              <a:defRPr sz="1400">
                <a:solidFill>
                  <a:schemeClr val="accent1"/>
                </a:solidFill>
              </a:defRPr>
            </a:lvl7pPr>
            <a:lvl8pPr lvl="7" algn="r" rtl="0">
              <a:lnSpc>
                <a:spcPct val="100000"/>
              </a:lnSpc>
              <a:spcBef>
                <a:spcPts val="1600"/>
              </a:spcBef>
              <a:spcAft>
                <a:spcPts val="0"/>
              </a:spcAft>
              <a:buNone/>
              <a:defRPr sz="1400">
                <a:solidFill>
                  <a:schemeClr val="accent1"/>
                </a:solidFill>
              </a:defRPr>
            </a:lvl8pPr>
            <a:lvl9pPr lvl="8" algn="r" rtl="0">
              <a:lnSpc>
                <a:spcPct val="100000"/>
              </a:lnSpc>
              <a:spcBef>
                <a:spcPts val="1600"/>
              </a:spcBef>
              <a:spcAft>
                <a:spcPts val="1600"/>
              </a:spcAft>
              <a:buNone/>
              <a:defRPr sz="1400">
                <a:solidFill>
                  <a:schemeClr val="accent1"/>
                </a:solidFill>
              </a:defRPr>
            </a:lvl9pPr>
          </a:lstStyle>
          <a:p>
            <a:endParaRPr/>
          </a:p>
        </p:txBody>
      </p:sp>
      <p:sp>
        <p:nvSpPr>
          <p:cNvPr id="87" name="Google Shape;87;p16"/>
          <p:cNvSpPr txBox="1">
            <a:spLocks noGrp="1"/>
          </p:cNvSpPr>
          <p:nvPr>
            <p:ph type="subTitle" idx="5"/>
          </p:nvPr>
        </p:nvSpPr>
        <p:spPr>
          <a:xfrm>
            <a:off x="4939800" y="1938401"/>
            <a:ext cx="1822800" cy="5217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000" b="1">
                <a:solidFill>
                  <a:schemeClr val="lt1"/>
                </a:solidFill>
                <a:latin typeface="Big Shoulders Display"/>
                <a:ea typeface="Big Shoulders Display"/>
                <a:cs typeface="Big Shoulders Display"/>
                <a:sym typeface="Big Shoulders Display"/>
              </a:defRPr>
            </a:lvl1pPr>
            <a:lvl2pPr lvl="1" algn="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2pPr>
            <a:lvl3pPr lvl="2" algn="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3pPr>
            <a:lvl4pPr lvl="3" algn="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4pPr>
            <a:lvl5pPr lvl="4" algn="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5pPr>
            <a:lvl6pPr lvl="5" algn="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6pPr>
            <a:lvl7pPr lvl="6" algn="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7pPr>
            <a:lvl8pPr lvl="7" algn="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8pPr>
            <a:lvl9pPr lvl="8" algn="r" rtl="0">
              <a:spcBef>
                <a:spcPts val="1600"/>
              </a:spcBef>
              <a:spcAft>
                <a:spcPts val="1600"/>
              </a:spcAft>
              <a:buNone/>
              <a:defRPr sz="2000" b="1">
                <a:solidFill>
                  <a:schemeClr val="lt1"/>
                </a:solidFill>
                <a:latin typeface="Big Shoulders Display"/>
                <a:ea typeface="Big Shoulders Display"/>
                <a:cs typeface="Big Shoulders Display"/>
                <a:sym typeface="Big Shoulders Display"/>
              </a:defRPr>
            </a:lvl9pPr>
          </a:lstStyle>
          <a:p>
            <a:endParaRPr/>
          </a:p>
        </p:txBody>
      </p:sp>
      <p:sp>
        <p:nvSpPr>
          <p:cNvPr id="88" name="Google Shape;88;p16"/>
          <p:cNvSpPr txBox="1">
            <a:spLocks noGrp="1"/>
          </p:cNvSpPr>
          <p:nvPr>
            <p:ph type="subTitle" idx="6"/>
          </p:nvPr>
        </p:nvSpPr>
        <p:spPr>
          <a:xfrm>
            <a:off x="4055125" y="2223303"/>
            <a:ext cx="2707500" cy="940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accent1"/>
                </a:solidFill>
              </a:defRPr>
            </a:lvl1pPr>
            <a:lvl2pPr lvl="1" algn="r" rtl="0">
              <a:lnSpc>
                <a:spcPct val="100000"/>
              </a:lnSpc>
              <a:spcBef>
                <a:spcPts val="1600"/>
              </a:spcBef>
              <a:spcAft>
                <a:spcPts val="0"/>
              </a:spcAft>
              <a:buNone/>
              <a:defRPr sz="1400">
                <a:solidFill>
                  <a:schemeClr val="accent1"/>
                </a:solidFill>
              </a:defRPr>
            </a:lvl2pPr>
            <a:lvl3pPr lvl="2" algn="r" rtl="0">
              <a:lnSpc>
                <a:spcPct val="100000"/>
              </a:lnSpc>
              <a:spcBef>
                <a:spcPts val="1600"/>
              </a:spcBef>
              <a:spcAft>
                <a:spcPts val="0"/>
              </a:spcAft>
              <a:buNone/>
              <a:defRPr sz="1400">
                <a:solidFill>
                  <a:schemeClr val="accent1"/>
                </a:solidFill>
              </a:defRPr>
            </a:lvl3pPr>
            <a:lvl4pPr lvl="3" algn="r" rtl="0">
              <a:lnSpc>
                <a:spcPct val="100000"/>
              </a:lnSpc>
              <a:spcBef>
                <a:spcPts val="1600"/>
              </a:spcBef>
              <a:spcAft>
                <a:spcPts val="0"/>
              </a:spcAft>
              <a:buNone/>
              <a:defRPr sz="1400">
                <a:solidFill>
                  <a:schemeClr val="accent1"/>
                </a:solidFill>
              </a:defRPr>
            </a:lvl4pPr>
            <a:lvl5pPr lvl="4" algn="r" rtl="0">
              <a:lnSpc>
                <a:spcPct val="100000"/>
              </a:lnSpc>
              <a:spcBef>
                <a:spcPts val="1600"/>
              </a:spcBef>
              <a:spcAft>
                <a:spcPts val="0"/>
              </a:spcAft>
              <a:buNone/>
              <a:defRPr sz="1400">
                <a:solidFill>
                  <a:schemeClr val="accent1"/>
                </a:solidFill>
              </a:defRPr>
            </a:lvl5pPr>
            <a:lvl6pPr lvl="5" algn="r" rtl="0">
              <a:lnSpc>
                <a:spcPct val="100000"/>
              </a:lnSpc>
              <a:spcBef>
                <a:spcPts val="1600"/>
              </a:spcBef>
              <a:spcAft>
                <a:spcPts val="0"/>
              </a:spcAft>
              <a:buNone/>
              <a:defRPr sz="1400">
                <a:solidFill>
                  <a:schemeClr val="accent1"/>
                </a:solidFill>
              </a:defRPr>
            </a:lvl6pPr>
            <a:lvl7pPr lvl="6" algn="r" rtl="0">
              <a:lnSpc>
                <a:spcPct val="100000"/>
              </a:lnSpc>
              <a:spcBef>
                <a:spcPts val="1600"/>
              </a:spcBef>
              <a:spcAft>
                <a:spcPts val="0"/>
              </a:spcAft>
              <a:buNone/>
              <a:defRPr sz="1400">
                <a:solidFill>
                  <a:schemeClr val="accent1"/>
                </a:solidFill>
              </a:defRPr>
            </a:lvl7pPr>
            <a:lvl8pPr lvl="7" algn="r" rtl="0">
              <a:lnSpc>
                <a:spcPct val="100000"/>
              </a:lnSpc>
              <a:spcBef>
                <a:spcPts val="1600"/>
              </a:spcBef>
              <a:spcAft>
                <a:spcPts val="0"/>
              </a:spcAft>
              <a:buNone/>
              <a:defRPr sz="1400">
                <a:solidFill>
                  <a:schemeClr val="accent1"/>
                </a:solidFill>
              </a:defRPr>
            </a:lvl8pPr>
            <a:lvl9pPr lvl="8" algn="r" rtl="0">
              <a:lnSpc>
                <a:spcPct val="100000"/>
              </a:lnSpc>
              <a:spcBef>
                <a:spcPts val="1600"/>
              </a:spcBef>
              <a:spcAft>
                <a:spcPts val="1600"/>
              </a:spcAft>
              <a:buNone/>
              <a:defRPr sz="1400">
                <a:solidFill>
                  <a:schemeClr val="accent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2_1">
    <p:bg>
      <p:bgPr>
        <a:blipFill>
          <a:blip r:embed="rId2">
            <a:alphaModFix/>
          </a:blip>
          <a:stretch>
            <a:fillRect/>
          </a:stretch>
        </a:blipFill>
        <a:effectLst/>
      </p:bgPr>
    </p:bg>
    <p:spTree>
      <p:nvGrpSpPr>
        <p:cNvPr id="1" name="Shape 89"/>
        <p:cNvGrpSpPr/>
        <p:nvPr/>
      </p:nvGrpSpPr>
      <p:grpSpPr>
        <a:xfrm>
          <a:off x="0" y="0"/>
          <a:ext cx="0" cy="0"/>
          <a:chOff x="0" y="0"/>
          <a:chExt cx="0" cy="0"/>
        </a:xfrm>
      </p:grpSpPr>
      <p:sp>
        <p:nvSpPr>
          <p:cNvPr id="90" name="Google Shape;90;p17"/>
          <p:cNvSpPr txBox="1">
            <a:spLocks noGrp="1"/>
          </p:cNvSpPr>
          <p:nvPr>
            <p:ph type="subTitle" idx="1"/>
          </p:nvPr>
        </p:nvSpPr>
        <p:spPr>
          <a:xfrm>
            <a:off x="1393875" y="1369175"/>
            <a:ext cx="1046100" cy="521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000" b="1">
                <a:solidFill>
                  <a:schemeClr val="lt1"/>
                </a:solidFill>
                <a:latin typeface="Big Shoulders Display"/>
                <a:ea typeface="Big Shoulders Display"/>
                <a:cs typeface="Big Shoulders Display"/>
                <a:sym typeface="Big Shoulders Display"/>
              </a:defRPr>
            </a:lvl1pPr>
            <a:lvl2pPr lvl="1"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2pPr>
            <a:lvl3pPr lvl="2"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3pPr>
            <a:lvl4pPr lvl="3"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4pPr>
            <a:lvl5pPr lvl="4"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5pPr>
            <a:lvl6pPr lvl="5"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6pPr>
            <a:lvl7pPr lvl="6"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7pPr>
            <a:lvl8pPr lvl="7"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8pPr>
            <a:lvl9pPr lvl="8" algn="ctr" rtl="0">
              <a:spcBef>
                <a:spcPts val="1600"/>
              </a:spcBef>
              <a:spcAft>
                <a:spcPts val="1600"/>
              </a:spcAft>
              <a:buNone/>
              <a:defRPr sz="2000" b="1">
                <a:solidFill>
                  <a:schemeClr val="lt1"/>
                </a:solidFill>
                <a:latin typeface="Big Shoulders Display"/>
                <a:ea typeface="Big Shoulders Display"/>
                <a:cs typeface="Big Shoulders Display"/>
                <a:sym typeface="Big Shoulders Display"/>
              </a:defRPr>
            </a:lvl9pPr>
          </a:lstStyle>
          <a:p>
            <a:endParaRPr/>
          </a:p>
        </p:txBody>
      </p:sp>
      <p:sp>
        <p:nvSpPr>
          <p:cNvPr id="91" name="Google Shape;91;p17"/>
          <p:cNvSpPr txBox="1">
            <a:spLocks noGrp="1"/>
          </p:cNvSpPr>
          <p:nvPr>
            <p:ph type="subTitle" idx="2"/>
          </p:nvPr>
        </p:nvSpPr>
        <p:spPr>
          <a:xfrm>
            <a:off x="952062" y="1768775"/>
            <a:ext cx="1929600" cy="52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accent1"/>
                </a:solidFill>
              </a:defRPr>
            </a:lvl1pPr>
            <a:lvl2pPr lvl="1" algn="ctr" rtl="0">
              <a:lnSpc>
                <a:spcPct val="100000"/>
              </a:lnSpc>
              <a:spcBef>
                <a:spcPts val="1600"/>
              </a:spcBef>
              <a:spcAft>
                <a:spcPts val="0"/>
              </a:spcAft>
              <a:buNone/>
              <a:defRPr sz="1400">
                <a:solidFill>
                  <a:schemeClr val="accent1"/>
                </a:solidFill>
              </a:defRPr>
            </a:lvl2pPr>
            <a:lvl3pPr lvl="2" algn="ctr" rtl="0">
              <a:lnSpc>
                <a:spcPct val="100000"/>
              </a:lnSpc>
              <a:spcBef>
                <a:spcPts val="1600"/>
              </a:spcBef>
              <a:spcAft>
                <a:spcPts val="0"/>
              </a:spcAft>
              <a:buNone/>
              <a:defRPr sz="1400">
                <a:solidFill>
                  <a:schemeClr val="accent1"/>
                </a:solidFill>
              </a:defRPr>
            </a:lvl3pPr>
            <a:lvl4pPr lvl="3" algn="ctr" rtl="0">
              <a:lnSpc>
                <a:spcPct val="100000"/>
              </a:lnSpc>
              <a:spcBef>
                <a:spcPts val="1600"/>
              </a:spcBef>
              <a:spcAft>
                <a:spcPts val="0"/>
              </a:spcAft>
              <a:buNone/>
              <a:defRPr sz="1400">
                <a:solidFill>
                  <a:schemeClr val="accent1"/>
                </a:solidFill>
              </a:defRPr>
            </a:lvl4pPr>
            <a:lvl5pPr lvl="4" algn="ctr" rtl="0">
              <a:lnSpc>
                <a:spcPct val="100000"/>
              </a:lnSpc>
              <a:spcBef>
                <a:spcPts val="1600"/>
              </a:spcBef>
              <a:spcAft>
                <a:spcPts val="0"/>
              </a:spcAft>
              <a:buNone/>
              <a:defRPr sz="1400">
                <a:solidFill>
                  <a:schemeClr val="accent1"/>
                </a:solidFill>
              </a:defRPr>
            </a:lvl5pPr>
            <a:lvl6pPr lvl="5" algn="ctr" rtl="0">
              <a:lnSpc>
                <a:spcPct val="100000"/>
              </a:lnSpc>
              <a:spcBef>
                <a:spcPts val="1600"/>
              </a:spcBef>
              <a:spcAft>
                <a:spcPts val="0"/>
              </a:spcAft>
              <a:buNone/>
              <a:defRPr sz="1400">
                <a:solidFill>
                  <a:schemeClr val="accent1"/>
                </a:solidFill>
              </a:defRPr>
            </a:lvl6pPr>
            <a:lvl7pPr lvl="6" algn="ctr" rtl="0">
              <a:lnSpc>
                <a:spcPct val="100000"/>
              </a:lnSpc>
              <a:spcBef>
                <a:spcPts val="1600"/>
              </a:spcBef>
              <a:spcAft>
                <a:spcPts val="0"/>
              </a:spcAft>
              <a:buNone/>
              <a:defRPr sz="1400">
                <a:solidFill>
                  <a:schemeClr val="accent1"/>
                </a:solidFill>
              </a:defRPr>
            </a:lvl7pPr>
            <a:lvl8pPr lvl="7" algn="ctr" rtl="0">
              <a:lnSpc>
                <a:spcPct val="100000"/>
              </a:lnSpc>
              <a:spcBef>
                <a:spcPts val="1600"/>
              </a:spcBef>
              <a:spcAft>
                <a:spcPts val="0"/>
              </a:spcAft>
              <a:buNone/>
              <a:defRPr sz="1400">
                <a:solidFill>
                  <a:schemeClr val="accent1"/>
                </a:solidFill>
              </a:defRPr>
            </a:lvl8pPr>
            <a:lvl9pPr lvl="8" algn="ctr" rtl="0">
              <a:lnSpc>
                <a:spcPct val="100000"/>
              </a:lnSpc>
              <a:spcBef>
                <a:spcPts val="1600"/>
              </a:spcBef>
              <a:spcAft>
                <a:spcPts val="1600"/>
              </a:spcAft>
              <a:buNone/>
              <a:defRPr sz="1400">
                <a:solidFill>
                  <a:schemeClr val="accent1"/>
                </a:solidFill>
              </a:defRPr>
            </a:lvl9pPr>
          </a:lstStyle>
          <a:p>
            <a:endParaRPr/>
          </a:p>
        </p:txBody>
      </p:sp>
      <p:sp>
        <p:nvSpPr>
          <p:cNvPr id="92" name="Google Shape;92;p17"/>
          <p:cNvSpPr txBox="1">
            <a:spLocks noGrp="1"/>
          </p:cNvSpPr>
          <p:nvPr>
            <p:ph type="title"/>
          </p:nvPr>
        </p:nvSpPr>
        <p:spPr>
          <a:xfrm>
            <a:off x="618034" y="392023"/>
            <a:ext cx="1491300" cy="55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a:solidFill>
                  <a:schemeClr val="lt1"/>
                </a:solidFill>
              </a:defRPr>
            </a:lvl1pPr>
            <a:lvl2pPr lvl="1" rtl="0">
              <a:spcBef>
                <a:spcPts val="0"/>
              </a:spcBef>
              <a:spcAft>
                <a:spcPts val="0"/>
              </a:spcAft>
              <a:buNone/>
              <a:defRPr>
                <a:solidFill>
                  <a:schemeClr val="lt1"/>
                </a:solidFill>
              </a:defRPr>
            </a:lvl2pPr>
            <a:lvl3pPr lvl="2" rtl="0">
              <a:spcBef>
                <a:spcPts val="0"/>
              </a:spcBef>
              <a:spcAft>
                <a:spcPts val="0"/>
              </a:spcAft>
              <a:buNone/>
              <a:defRPr>
                <a:solidFill>
                  <a:schemeClr val="lt1"/>
                </a:solidFill>
              </a:defRPr>
            </a:lvl3pPr>
            <a:lvl4pPr lvl="3" rtl="0">
              <a:spcBef>
                <a:spcPts val="0"/>
              </a:spcBef>
              <a:spcAft>
                <a:spcPts val="0"/>
              </a:spcAft>
              <a:buNone/>
              <a:defRPr>
                <a:solidFill>
                  <a:schemeClr val="lt1"/>
                </a:solidFill>
              </a:defRPr>
            </a:lvl4pPr>
            <a:lvl5pPr lvl="4" rtl="0">
              <a:spcBef>
                <a:spcPts val="0"/>
              </a:spcBef>
              <a:spcAft>
                <a:spcPts val="0"/>
              </a:spcAft>
              <a:buNone/>
              <a:defRPr>
                <a:solidFill>
                  <a:schemeClr val="lt1"/>
                </a:solidFill>
              </a:defRPr>
            </a:lvl5pPr>
            <a:lvl6pPr lvl="5" rtl="0">
              <a:spcBef>
                <a:spcPts val="0"/>
              </a:spcBef>
              <a:spcAft>
                <a:spcPts val="0"/>
              </a:spcAft>
              <a:buNone/>
              <a:defRPr>
                <a:solidFill>
                  <a:schemeClr val="lt1"/>
                </a:solidFill>
              </a:defRPr>
            </a:lvl6pPr>
            <a:lvl7pPr lvl="6" rtl="0">
              <a:spcBef>
                <a:spcPts val="0"/>
              </a:spcBef>
              <a:spcAft>
                <a:spcPts val="0"/>
              </a:spcAft>
              <a:buNone/>
              <a:defRPr>
                <a:solidFill>
                  <a:schemeClr val="lt1"/>
                </a:solidFill>
              </a:defRPr>
            </a:lvl7pPr>
            <a:lvl8pPr lvl="7" rtl="0">
              <a:spcBef>
                <a:spcPts val="0"/>
              </a:spcBef>
              <a:spcAft>
                <a:spcPts val="0"/>
              </a:spcAft>
              <a:buNone/>
              <a:defRPr>
                <a:solidFill>
                  <a:schemeClr val="lt1"/>
                </a:solidFill>
              </a:defRPr>
            </a:lvl8pPr>
            <a:lvl9pPr lvl="8" rtl="0">
              <a:spcBef>
                <a:spcPts val="0"/>
              </a:spcBef>
              <a:spcAft>
                <a:spcPts val="0"/>
              </a:spcAft>
              <a:buNone/>
              <a:defRPr>
                <a:solidFill>
                  <a:schemeClr val="lt1"/>
                </a:solidFill>
              </a:defRPr>
            </a:lvl9pPr>
          </a:lstStyle>
          <a:p>
            <a:endParaRPr/>
          </a:p>
        </p:txBody>
      </p:sp>
      <p:sp>
        <p:nvSpPr>
          <p:cNvPr id="93" name="Google Shape;93;p17"/>
          <p:cNvSpPr txBox="1">
            <a:spLocks noGrp="1"/>
          </p:cNvSpPr>
          <p:nvPr>
            <p:ph type="subTitle" idx="3"/>
          </p:nvPr>
        </p:nvSpPr>
        <p:spPr>
          <a:xfrm>
            <a:off x="3646425" y="1369175"/>
            <a:ext cx="1379100" cy="521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000" b="1">
                <a:solidFill>
                  <a:schemeClr val="lt1"/>
                </a:solidFill>
                <a:latin typeface="Big Shoulders Display"/>
                <a:ea typeface="Big Shoulders Display"/>
                <a:cs typeface="Big Shoulders Display"/>
                <a:sym typeface="Big Shoulders Display"/>
              </a:defRPr>
            </a:lvl1pPr>
            <a:lvl2pPr lvl="1"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2pPr>
            <a:lvl3pPr lvl="2"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3pPr>
            <a:lvl4pPr lvl="3"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4pPr>
            <a:lvl5pPr lvl="4"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5pPr>
            <a:lvl6pPr lvl="5"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6pPr>
            <a:lvl7pPr lvl="6"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7pPr>
            <a:lvl8pPr lvl="7"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8pPr>
            <a:lvl9pPr lvl="8" algn="ctr" rtl="0">
              <a:spcBef>
                <a:spcPts val="1600"/>
              </a:spcBef>
              <a:spcAft>
                <a:spcPts val="1600"/>
              </a:spcAft>
              <a:buNone/>
              <a:defRPr sz="2000" b="1">
                <a:solidFill>
                  <a:schemeClr val="lt1"/>
                </a:solidFill>
                <a:latin typeface="Big Shoulders Display"/>
                <a:ea typeface="Big Shoulders Display"/>
                <a:cs typeface="Big Shoulders Display"/>
                <a:sym typeface="Big Shoulders Display"/>
              </a:defRPr>
            </a:lvl9pPr>
          </a:lstStyle>
          <a:p>
            <a:endParaRPr/>
          </a:p>
        </p:txBody>
      </p:sp>
      <p:sp>
        <p:nvSpPr>
          <p:cNvPr id="94" name="Google Shape;94;p17"/>
          <p:cNvSpPr txBox="1">
            <a:spLocks noGrp="1"/>
          </p:cNvSpPr>
          <p:nvPr>
            <p:ph type="subTitle" idx="4"/>
          </p:nvPr>
        </p:nvSpPr>
        <p:spPr>
          <a:xfrm>
            <a:off x="3371237" y="1768775"/>
            <a:ext cx="1929600" cy="52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accent1"/>
                </a:solidFill>
              </a:defRPr>
            </a:lvl1pPr>
            <a:lvl2pPr lvl="1" algn="ctr" rtl="0">
              <a:lnSpc>
                <a:spcPct val="100000"/>
              </a:lnSpc>
              <a:spcBef>
                <a:spcPts val="1600"/>
              </a:spcBef>
              <a:spcAft>
                <a:spcPts val="0"/>
              </a:spcAft>
              <a:buNone/>
              <a:defRPr sz="1400">
                <a:solidFill>
                  <a:schemeClr val="accent1"/>
                </a:solidFill>
              </a:defRPr>
            </a:lvl2pPr>
            <a:lvl3pPr lvl="2" algn="ctr" rtl="0">
              <a:lnSpc>
                <a:spcPct val="100000"/>
              </a:lnSpc>
              <a:spcBef>
                <a:spcPts val="1600"/>
              </a:spcBef>
              <a:spcAft>
                <a:spcPts val="0"/>
              </a:spcAft>
              <a:buNone/>
              <a:defRPr sz="1400">
                <a:solidFill>
                  <a:schemeClr val="accent1"/>
                </a:solidFill>
              </a:defRPr>
            </a:lvl3pPr>
            <a:lvl4pPr lvl="3" algn="ctr" rtl="0">
              <a:lnSpc>
                <a:spcPct val="100000"/>
              </a:lnSpc>
              <a:spcBef>
                <a:spcPts val="1600"/>
              </a:spcBef>
              <a:spcAft>
                <a:spcPts val="0"/>
              </a:spcAft>
              <a:buNone/>
              <a:defRPr sz="1400">
                <a:solidFill>
                  <a:schemeClr val="accent1"/>
                </a:solidFill>
              </a:defRPr>
            </a:lvl4pPr>
            <a:lvl5pPr lvl="4" algn="ctr" rtl="0">
              <a:lnSpc>
                <a:spcPct val="100000"/>
              </a:lnSpc>
              <a:spcBef>
                <a:spcPts val="1600"/>
              </a:spcBef>
              <a:spcAft>
                <a:spcPts val="0"/>
              </a:spcAft>
              <a:buNone/>
              <a:defRPr sz="1400">
                <a:solidFill>
                  <a:schemeClr val="accent1"/>
                </a:solidFill>
              </a:defRPr>
            </a:lvl5pPr>
            <a:lvl6pPr lvl="5" algn="ctr" rtl="0">
              <a:lnSpc>
                <a:spcPct val="100000"/>
              </a:lnSpc>
              <a:spcBef>
                <a:spcPts val="1600"/>
              </a:spcBef>
              <a:spcAft>
                <a:spcPts val="0"/>
              </a:spcAft>
              <a:buNone/>
              <a:defRPr sz="1400">
                <a:solidFill>
                  <a:schemeClr val="accent1"/>
                </a:solidFill>
              </a:defRPr>
            </a:lvl6pPr>
            <a:lvl7pPr lvl="6" algn="ctr" rtl="0">
              <a:lnSpc>
                <a:spcPct val="100000"/>
              </a:lnSpc>
              <a:spcBef>
                <a:spcPts val="1600"/>
              </a:spcBef>
              <a:spcAft>
                <a:spcPts val="0"/>
              </a:spcAft>
              <a:buNone/>
              <a:defRPr sz="1400">
                <a:solidFill>
                  <a:schemeClr val="accent1"/>
                </a:solidFill>
              </a:defRPr>
            </a:lvl7pPr>
            <a:lvl8pPr lvl="7" algn="ctr" rtl="0">
              <a:lnSpc>
                <a:spcPct val="100000"/>
              </a:lnSpc>
              <a:spcBef>
                <a:spcPts val="1600"/>
              </a:spcBef>
              <a:spcAft>
                <a:spcPts val="0"/>
              </a:spcAft>
              <a:buNone/>
              <a:defRPr sz="1400">
                <a:solidFill>
                  <a:schemeClr val="accent1"/>
                </a:solidFill>
              </a:defRPr>
            </a:lvl8pPr>
            <a:lvl9pPr lvl="8" algn="ctr" rtl="0">
              <a:lnSpc>
                <a:spcPct val="100000"/>
              </a:lnSpc>
              <a:spcBef>
                <a:spcPts val="1600"/>
              </a:spcBef>
              <a:spcAft>
                <a:spcPts val="1600"/>
              </a:spcAft>
              <a:buNone/>
              <a:defRPr sz="1400">
                <a:solidFill>
                  <a:schemeClr val="accent1"/>
                </a:solidFill>
              </a:defRPr>
            </a:lvl9pPr>
          </a:lstStyle>
          <a:p>
            <a:endParaRPr/>
          </a:p>
        </p:txBody>
      </p:sp>
      <p:sp>
        <p:nvSpPr>
          <p:cNvPr id="95" name="Google Shape;95;p17"/>
          <p:cNvSpPr txBox="1">
            <a:spLocks noGrp="1"/>
          </p:cNvSpPr>
          <p:nvPr>
            <p:ph type="subTitle" idx="5"/>
          </p:nvPr>
        </p:nvSpPr>
        <p:spPr>
          <a:xfrm>
            <a:off x="1343300" y="2786350"/>
            <a:ext cx="1147200" cy="521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000" b="1">
                <a:solidFill>
                  <a:schemeClr val="lt1"/>
                </a:solidFill>
                <a:latin typeface="Big Shoulders Display"/>
                <a:ea typeface="Big Shoulders Display"/>
                <a:cs typeface="Big Shoulders Display"/>
                <a:sym typeface="Big Shoulders Display"/>
              </a:defRPr>
            </a:lvl1pPr>
            <a:lvl2pPr lvl="1"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2pPr>
            <a:lvl3pPr lvl="2"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3pPr>
            <a:lvl4pPr lvl="3"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4pPr>
            <a:lvl5pPr lvl="4"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5pPr>
            <a:lvl6pPr lvl="5"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6pPr>
            <a:lvl7pPr lvl="6"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7pPr>
            <a:lvl8pPr lvl="7"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8pPr>
            <a:lvl9pPr lvl="8" algn="ctr" rtl="0">
              <a:spcBef>
                <a:spcPts val="1600"/>
              </a:spcBef>
              <a:spcAft>
                <a:spcPts val="1600"/>
              </a:spcAft>
              <a:buNone/>
              <a:defRPr sz="2000" b="1">
                <a:solidFill>
                  <a:schemeClr val="lt1"/>
                </a:solidFill>
                <a:latin typeface="Big Shoulders Display"/>
                <a:ea typeface="Big Shoulders Display"/>
                <a:cs typeface="Big Shoulders Display"/>
                <a:sym typeface="Big Shoulders Display"/>
              </a:defRPr>
            </a:lvl9pPr>
          </a:lstStyle>
          <a:p>
            <a:endParaRPr/>
          </a:p>
        </p:txBody>
      </p:sp>
      <p:sp>
        <p:nvSpPr>
          <p:cNvPr id="96" name="Google Shape;96;p17"/>
          <p:cNvSpPr txBox="1">
            <a:spLocks noGrp="1"/>
          </p:cNvSpPr>
          <p:nvPr>
            <p:ph type="subTitle" idx="6"/>
          </p:nvPr>
        </p:nvSpPr>
        <p:spPr>
          <a:xfrm>
            <a:off x="952062" y="3198160"/>
            <a:ext cx="1929600" cy="52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accent1"/>
                </a:solidFill>
              </a:defRPr>
            </a:lvl1pPr>
            <a:lvl2pPr lvl="1" algn="ctr" rtl="0">
              <a:lnSpc>
                <a:spcPct val="100000"/>
              </a:lnSpc>
              <a:spcBef>
                <a:spcPts val="1600"/>
              </a:spcBef>
              <a:spcAft>
                <a:spcPts val="0"/>
              </a:spcAft>
              <a:buNone/>
              <a:defRPr sz="1400">
                <a:solidFill>
                  <a:schemeClr val="accent1"/>
                </a:solidFill>
              </a:defRPr>
            </a:lvl2pPr>
            <a:lvl3pPr lvl="2" algn="ctr" rtl="0">
              <a:lnSpc>
                <a:spcPct val="100000"/>
              </a:lnSpc>
              <a:spcBef>
                <a:spcPts val="1600"/>
              </a:spcBef>
              <a:spcAft>
                <a:spcPts val="0"/>
              </a:spcAft>
              <a:buNone/>
              <a:defRPr sz="1400">
                <a:solidFill>
                  <a:schemeClr val="accent1"/>
                </a:solidFill>
              </a:defRPr>
            </a:lvl3pPr>
            <a:lvl4pPr lvl="3" algn="ctr" rtl="0">
              <a:lnSpc>
                <a:spcPct val="100000"/>
              </a:lnSpc>
              <a:spcBef>
                <a:spcPts val="1600"/>
              </a:spcBef>
              <a:spcAft>
                <a:spcPts val="0"/>
              </a:spcAft>
              <a:buNone/>
              <a:defRPr sz="1400">
                <a:solidFill>
                  <a:schemeClr val="accent1"/>
                </a:solidFill>
              </a:defRPr>
            </a:lvl4pPr>
            <a:lvl5pPr lvl="4" algn="ctr" rtl="0">
              <a:lnSpc>
                <a:spcPct val="100000"/>
              </a:lnSpc>
              <a:spcBef>
                <a:spcPts val="1600"/>
              </a:spcBef>
              <a:spcAft>
                <a:spcPts val="0"/>
              </a:spcAft>
              <a:buNone/>
              <a:defRPr sz="1400">
                <a:solidFill>
                  <a:schemeClr val="accent1"/>
                </a:solidFill>
              </a:defRPr>
            </a:lvl5pPr>
            <a:lvl6pPr lvl="5" algn="ctr" rtl="0">
              <a:lnSpc>
                <a:spcPct val="100000"/>
              </a:lnSpc>
              <a:spcBef>
                <a:spcPts val="1600"/>
              </a:spcBef>
              <a:spcAft>
                <a:spcPts val="0"/>
              </a:spcAft>
              <a:buNone/>
              <a:defRPr sz="1400">
                <a:solidFill>
                  <a:schemeClr val="accent1"/>
                </a:solidFill>
              </a:defRPr>
            </a:lvl6pPr>
            <a:lvl7pPr lvl="6" algn="ctr" rtl="0">
              <a:lnSpc>
                <a:spcPct val="100000"/>
              </a:lnSpc>
              <a:spcBef>
                <a:spcPts val="1600"/>
              </a:spcBef>
              <a:spcAft>
                <a:spcPts val="0"/>
              </a:spcAft>
              <a:buNone/>
              <a:defRPr sz="1400">
                <a:solidFill>
                  <a:schemeClr val="accent1"/>
                </a:solidFill>
              </a:defRPr>
            </a:lvl7pPr>
            <a:lvl8pPr lvl="7" algn="ctr" rtl="0">
              <a:lnSpc>
                <a:spcPct val="100000"/>
              </a:lnSpc>
              <a:spcBef>
                <a:spcPts val="1600"/>
              </a:spcBef>
              <a:spcAft>
                <a:spcPts val="0"/>
              </a:spcAft>
              <a:buNone/>
              <a:defRPr sz="1400">
                <a:solidFill>
                  <a:schemeClr val="accent1"/>
                </a:solidFill>
              </a:defRPr>
            </a:lvl8pPr>
            <a:lvl9pPr lvl="8" algn="ctr" rtl="0">
              <a:lnSpc>
                <a:spcPct val="100000"/>
              </a:lnSpc>
              <a:spcBef>
                <a:spcPts val="1600"/>
              </a:spcBef>
              <a:spcAft>
                <a:spcPts val="1600"/>
              </a:spcAft>
              <a:buNone/>
              <a:defRPr sz="1400">
                <a:solidFill>
                  <a:schemeClr val="accent1"/>
                </a:solidFill>
              </a:defRPr>
            </a:lvl9pPr>
          </a:lstStyle>
          <a:p>
            <a:endParaRPr/>
          </a:p>
        </p:txBody>
      </p:sp>
      <p:sp>
        <p:nvSpPr>
          <p:cNvPr id="97" name="Google Shape;97;p17"/>
          <p:cNvSpPr txBox="1">
            <a:spLocks noGrp="1"/>
          </p:cNvSpPr>
          <p:nvPr>
            <p:ph type="subTitle" idx="7"/>
          </p:nvPr>
        </p:nvSpPr>
        <p:spPr>
          <a:xfrm>
            <a:off x="3792575" y="2786350"/>
            <a:ext cx="1086900" cy="521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000" b="1">
                <a:solidFill>
                  <a:schemeClr val="lt1"/>
                </a:solidFill>
                <a:latin typeface="Big Shoulders Display"/>
                <a:ea typeface="Big Shoulders Display"/>
                <a:cs typeface="Big Shoulders Display"/>
                <a:sym typeface="Big Shoulders Display"/>
              </a:defRPr>
            </a:lvl1pPr>
            <a:lvl2pPr lvl="1"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2pPr>
            <a:lvl3pPr lvl="2"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3pPr>
            <a:lvl4pPr lvl="3"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4pPr>
            <a:lvl5pPr lvl="4"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5pPr>
            <a:lvl6pPr lvl="5"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6pPr>
            <a:lvl7pPr lvl="6"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7pPr>
            <a:lvl8pPr lvl="7" algn="ctr" rtl="0">
              <a:spcBef>
                <a:spcPts val="1600"/>
              </a:spcBef>
              <a:spcAft>
                <a:spcPts val="0"/>
              </a:spcAft>
              <a:buNone/>
              <a:defRPr sz="2000" b="1">
                <a:solidFill>
                  <a:schemeClr val="lt1"/>
                </a:solidFill>
                <a:latin typeface="Big Shoulders Display"/>
                <a:ea typeface="Big Shoulders Display"/>
                <a:cs typeface="Big Shoulders Display"/>
                <a:sym typeface="Big Shoulders Display"/>
              </a:defRPr>
            </a:lvl8pPr>
            <a:lvl9pPr lvl="8" algn="ctr" rtl="0">
              <a:spcBef>
                <a:spcPts val="1600"/>
              </a:spcBef>
              <a:spcAft>
                <a:spcPts val="1600"/>
              </a:spcAft>
              <a:buNone/>
              <a:defRPr sz="2000" b="1">
                <a:solidFill>
                  <a:schemeClr val="lt1"/>
                </a:solidFill>
                <a:latin typeface="Big Shoulders Display"/>
                <a:ea typeface="Big Shoulders Display"/>
                <a:cs typeface="Big Shoulders Display"/>
                <a:sym typeface="Big Shoulders Display"/>
              </a:defRPr>
            </a:lvl9pPr>
          </a:lstStyle>
          <a:p>
            <a:endParaRPr/>
          </a:p>
        </p:txBody>
      </p:sp>
      <p:sp>
        <p:nvSpPr>
          <p:cNvPr id="98" name="Google Shape;98;p17"/>
          <p:cNvSpPr txBox="1">
            <a:spLocks noGrp="1"/>
          </p:cNvSpPr>
          <p:nvPr>
            <p:ph type="subTitle" idx="8"/>
          </p:nvPr>
        </p:nvSpPr>
        <p:spPr>
          <a:xfrm>
            <a:off x="3371237" y="3198150"/>
            <a:ext cx="1929600" cy="52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accent1"/>
                </a:solidFill>
              </a:defRPr>
            </a:lvl1pPr>
            <a:lvl2pPr lvl="1" algn="ctr" rtl="0">
              <a:lnSpc>
                <a:spcPct val="100000"/>
              </a:lnSpc>
              <a:spcBef>
                <a:spcPts val="1600"/>
              </a:spcBef>
              <a:spcAft>
                <a:spcPts val="0"/>
              </a:spcAft>
              <a:buNone/>
              <a:defRPr sz="1400">
                <a:solidFill>
                  <a:schemeClr val="accent1"/>
                </a:solidFill>
              </a:defRPr>
            </a:lvl2pPr>
            <a:lvl3pPr lvl="2" algn="ctr" rtl="0">
              <a:lnSpc>
                <a:spcPct val="100000"/>
              </a:lnSpc>
              <a:spcBef>
                <a:spcPts val="1600"/>
              </a:spcBef>
              <a:spcAft>
                <a:spcPts val="0"/>
              </a:spcAft>
              <a:buNone/>
              <a:defRPr sz="1400">
                <a:solidFill>
                  <a:schemeClr val="accent1"/>
                </a:solidFill>
              </a:defRPr>
            </a:lvl3pPr>
            <a:lvl4pPr lvl="3" algn="ctr" rtl="0">
              <a:lnSpc>
                <a:spcPct val="100000"/>
              </a:lnSpc>
              <a:spcBef>
                <a:spcPts val="1600"/>
              </a:spcBef>
              <a:spcAft>
                <a:spcPts val="0"/>
              </a:spcAft>
              <a:buNone/>
              <a:defRPr sz="1400">
                <a:solidFill>
                  <a:schemeClr val="accent1"/>
                </a:solidFill>
              </a:defRPr>
            </a:lvl4pPr>
            <a:lvl5pPr lvl="4" algn="ctr" rtl="0">
              <a:lnSpc>
                <a:spcPct val="100000"/>
              </a:lnSpc>
              <a:spcBef>
                <a:spcPts val="1600"/>
              </a:spcBef>
              <a:spcAft>
                <a:spcPts val="0"/>
              </a:spcAft>
              <a:buNone/>
              <a:defRPr sz="1400">
                <a:solidFill>
                  <a:schemeClr val="accent1"/>
                </a:solidFill>
              </a:defRPr>
            </a:lvl5pPr>
            <a:lvl6pPr lvl="5" algn="ctr" rtl="0">
              <a:lnSpc>
                <a:spcPct val="100000"/>
              </a:lnSpc>
              <a:spcBef>
                <a:spcPts val="1600"/>
              </a:spcBef>
              <a:spcAft>
                <a:spcPts val="0"/>
              </a:spcAft>
              <a:buNone/>
              <a:defRPr sz="1400">
                <a:solidFill>
                  <a:schemeClr val="accent1"/>
                </a:solidFill>
              </a:defRPr>
            </a:lvl6pPr>
            <a:lvl7pPr lvl="6" algn="ctr" rtl="0">
              <a:lnSpc>
                <a:spcPct val="100000"/>
              </a:lnSpc>
              <a:spcBef>
                <a:spcPts val="1600"/>
              </a:spcBef>
              <a:spcAft>
                <a:spcPts val="0"/>
              </a:spcAft>
              <a:buNone/>
              <a:defRPr sz="1400">
                <a:solidFill>
                  <a:schemeClr val="accent1"/>
                </a:solidFill>
              </a:defRPr>
            </a:lvl7pPr>
            <a:lvl8pPr lvl="7" algn="ctr" rtl="0">
              <a:lnSpc>
                <a:spcPct val="100000"/>
              </a:lnSpc>
              <a:spcBef>
                <a:spcPts val="1600"/>
              </a:spcBef>
              <a:spcAft>
                <a:spcPts val="0"/>
              </a:spcAft>
              <a:buNone/>
              <a:defRPr sz="1400">
                <a:solidFill>
                  <a:schemeClr val="accent1"/>
                </a:solidFill>
              </a:defRPr>
            </a:lvl8pPr>
            <a:lvl9pPr lvl="8" algn="ctr" rtl="0">
              <a:lnSpc>
                <a:spcPct val="100000"/>
              </a:lnSpc>
              <a:spcBef>
                <a:spcPts val="1600"/>
              </a:spcBef>
              <a:spcAft>
                <a:spcPts val="1600"/>
              </a:spcAft>
              <a:buNone/>
              <a:defRPr sz="1400">
                <a:solidFill>
                  <a:schemeClr val="accent1"/>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CUSTOM_3">
    <p:bg>
      <p:bgPr>
        <a:blipFill>
          <a:blip r:embed="rId2">
            <a:alphaModFix/>
          </a:blip>
          <a:stretch>
            <a:fillRect/>
          </a:stretch>
        </a:blipFill>
        <a:effectLst/>
      </p:bgPr>
    </p:bg>
    <p:spTree>
      <p:nvGrpSpPr>
        <p:cNvPr id="1" name="Shape 99"/>
        <p:cNvGrpSpPr/>
        <p:nvPr/>
      </p:nvGrpSpPr>
      <p:grpSpPr>
        <a:xfrm>
          <a:off x="0" y="0"/>
          <a:ext cx="0" cy="0"/>
          <a:chOff x="0" y="0"/>
          <a:chExt cx="0" cy="0"/>
        </a:xfrm>
      </p:grpSpPr>
      <p:sp>
        <p:nvSpPr>
          <p:cNvPr id="100" name="Google Shape;100;p18"/>
          <p:cNvSpPr txBox="1">
            <a:spLocks noGrp="1"/>
          </p:cNvSpPr>
          <p:nvPr>
            <p:ph type="title"/>
          </p:nvPr>
        </p:nvSpPr>
        <p:spPr>
          <a:xfrm>
            <a:off x="617927" y="384812"/>
            <a:ext cx="3907800" cy="572700"/>
          </a:xfrm>
          <a:prstGeom prst="rect">
            <a:avLst/>
          </a:prstGeom>
        </p:spPr>
        <p:txBody>
          <a:bodyPr spcFirstLastPara="1" wrap="square" lIns="91425" tIns="91425" rIns="91425" bIns="91425" anchor="t" anchorCtr="0">
            <a:noAutofit/>
          </a:bodyPr>
          <a:lstStyle>
            <a:lvl1pPr lvl="0">
              <a:spcBef>
                <a:spcPts val="0"/>
              </a:spcBef>
              <a:spcAft>
                <a:spcPts val="0"/>
              </a:spcAft>
              <a:buNone/>
              <a:defRPr sz="3000">
                <a:solidFill>
                  <a:schemeClr val="lt1"/>
                </a:solidFill>
              </a:defRPr>
            </a:lvl1pPr>
            <a:lvl2pPr lvl="1">
              <a:spcBef>
                <a:spcPts val="0"/>
              </a:spcBef>
              <a:spcAft>
                <a:spcPts val="0"/>
              </a:spcAft>
              <a:buNone/>
              <a:defRPr sz="3000">
                <a:solidFill>
                  <a:schemeClr val="lt1"/>
                </a:solidFill>
              </a:defRPr>
            </a:lvl2pPr>
            <a:lvl3pPr lvl="2">
              <a:spcBef>
                <a:spcPts val="0"/>
              </a:spcBef>
              <a:spcAft>
                <a:spcPts val="0"/>
              </a:spcAft>
              <a:buNone/>
              <a:defRPr sz="3000">
                <a:solidFill>
                  <a:schemeClr val="lt1"/>
                </a:solidFill>
              </a:defRPr>
            </a:lvl3pPr>
            <a:lvl4pPr lvl="3">
              <a:spcBef>
                <a:spcPts val="0"/>
              </a:spcBef>
              <a:spcAft>
                <a:spcPts val="0"/>
              </a:spcAft>
              <a:buNone/>
              <a:defRPr sz="3000">
                <a:solidFill>
                  <a:schemeClr val="lt1"/>
                </a:solidFill>
              </a:defRPr>
            </a:lvl4pPr>
            <a:lvl5pPr lvl="4">
              <a:spcBef>
                <a:spcPts val="0"/>
              </a:spcBef>
              <a:spcAft>
                <a:spcPts val="0"/>
              </a:spcAft>
              <a:buNone/>
              <a:defRPr sz="3000">
                <a:solidFill>
                  <a:schemeClr val="lt1"/>
                </a:solidFill>
              </a:defRPr>
            </a:lvl5pPr>
            <a:lvl6pPr lvl="5">
              <a:spcBef>
                <a:spcPts val="0"/>
              </a:spcBef>
              <a:spcAft>
                <a:spcPts val="0"/>
              </a:spcAft>
              <a:buNone/>
              <a:defRPr sz="3000">
                <a:solidFill>
                  <a:schemeClr val="lt1"/>
                </a:solidFill>
              </a:defRPr>
            </a:lvl6pPr>
            <a:lvl7pPr lvl="6">
              <a:spcBef>
                <a:spcPts val="0"/>
              </a:spcBef>
              <a:spcAft>
                <a:spcPts val="0"/>
              </a:spcAft>
              <a:buNone/>
              <a:defRPr sz="3000">
                <a:solidFill>
                  <a:schemeClr val="lt1"/>
                </a:solidFill>
              </a:defRPr>
            </a:lvl7pPr>
            <a:lvl8pPr lvl="7">
              <a:spcBef>
                <a:spcPts val="0"/>
              </a:spcBef>
              <a:spcAft>
                <a:spcPts val="0"/>
              </a:spcAft>
              <a:buNone/>
              <a:defRPr sz="3000">
                <a:solidFill>
                  <a:schemeClr val="lt1"/>
                </a:solidFill>
              </a:defRPr>
            </a:lvl8pPr>
            <a:lvl9pPr lvl="8">
              <a:spcBef>
                <a:spcPts val="0"/>
              </a:spcBef>
              <a:spcAft>
                <a:spcPts val="0"/>
              </a:spcAft>
              <a:buNone/>
              <a:defRPr sz="3000">
                <a:solidFill>
                  <a:schemeClr val="lt1"/>
                </a:solidFill>
              </a:defRPr>
            </a:lvl9pPr>
          </a:lstStyle>
          <a:p>
            <a:endParaRPr/>
          </a:p>
        </p:txBody>
      </p:sp>
      <p:sp>
        <p:nvSpPr>
          <p:cNvPr id="101" name="Google Shape;101;p18"/>
          <p:cNvSpPr txBox="1">
            <a:spLocks noGrp="1"/>
          </p:cNvSpPr>
          <p:nvPr>
            <p:ph type="ctrTitle" idx="2"/>
          </p:nvPr>
        </p:nvSpPr>
        <p:spPr>
          <a:xfrm>
            <a:off x="3459778" y="1290268"/>
            <a:ext cx="21360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0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02" name="Google Shape;102;p18"/>
          <p:cNvSpPr txBox="1">
            <a:spLocks noGrp="1"/>
          </p:cNvSpPr>
          <p:nvPr>
            <p:ph type="subTitle" idx="1"/>
          </p:nvPr>
        </p:nvSpPr>
        <p:spPr>
          <a:xfrm>
            <a:off x="3556078" y="1680110"/>
            <a:ext cx="19434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accen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3" name="Google Shape;103;p18"/>
          <p:cNvSpPr txBox="1">
            <a:spLocks noGrp="1"/>
          </p:cNvSpPr>
          <p:nvPr>
            <p:ph type="ctrTitle" idx="3"/>
          </p:nvPr>
        </p:nvSpPr>
        <p:spPr>
          <a:xfrm>
            <a:off x="6064910" y="3157278"/>
            <a:ext cx="21360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0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04" name="Google Shape;104;p18"/>
          <p:cNvSpPr txBox="1">
            <a:spLocks noGrp="1"/>
          </p:cNvSpPr>
          <p:nvPr>
            <p:ph type="subTitle" idx="4"/>
          </p:nvPr>
        </p:nvSpPr>
        <p:spPr>
          <a:xfrm>
            <a:off x="6064910" y="3540324"/>
            <a:ext cx="21360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accen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18"/>
          <p:cNvSpPr txBox="1">
            <a:spLocks noGrp="1"/>
          </p:cNvSpPr>
          <p:nvPr>
            <p:ph type="ctrTitle" idx="5"/>
          </p:nvPr>
        </p:nvSpPr>
        <p:spPr>
          <a:xfrm>
            <a:off x="991638" y="3157273"/>
            <a:ext cx="21360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0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06" name="Google Shape;106;p18"/>
          <p:cNvSpPr txBox="1">
            <a:spLocks noGrp="1"/>
          </p:cNvSpPr>
          <p:nvPr>
            <p:ph type="subTitle" idx="6"/>
          </p:nvPr>
        </p:nvSpPr>
        <p:spPr>
          <a:xfrm>
            <a:off x="1182888" y="3546316"/>
            <a:ext cx="17535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accen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 name="Google Shape;107;p18"/>
          <p:cNvSpPr txBox="1">
            <a:spLocks noGrp="1"/>
          </p:cNvSpPr>
          <p:nvPr>
            <p:ph type="ctrTitle" idx="7"/>
          </p:nvPr>
        </p:nvSpPr>
        <p:spPr>
          <a:xfrm>
            <a:off x="3459778" y="3157273"/>
            <a:ext cx="21360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0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08" name="Google Shape;108;p18"/>
          <p:cNvSpPr txBox="1">
            <a:spLocks noGrp="1"/>
          </p:cNvSpPr>
          <p:nvPr>
            <p:ph type="subTitle" idx="8"/>
          </p:nvPr>
        </p:nvSpPr>
        <p:spPr>
          <a:xfrm>
            <a:off x="3518728" y="3546316"/>
            <a:ext cx="20181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accen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18"/>
          <p:cNvSpPr txBox="1">
            <a:spLocks noGrp="1"/>
          </p:cNvSpPr>
          <p:nvPr>
            <p:ph type="ctrTitle" idx="9"/>
          </p:nvPr>
        </p:nvSpPr>
        <p:spPr>
          <a:xfrm>
            <a:off x="959238" y="1290268"/>
            <a:ext cx="22008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0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10" name="Google Shape;110;p18"/>
          <p:cNvSpPr txBox="1">
            <a:spLocks noGrp="1"/>
          </p:cNvSpPr>
          <p:nvPr>
            <p:ph type="subTitle" idx="13"/>
          </p:nvPr>
        </p:nvSpPr>
        <p:spPr>
          <a:xfrm>
            <a:off x="1087938" y="1680110"/>
            <a:ext cx="19434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accen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 name="Google Shape;111;p18"/>
          <p:cNvSpPr txBox="1">
            <a:spLocks noGrp="1"/>
          </p:cNvSpPr>
          <p:nvPr>
            <p:ph type="ctrTitle" idx="14"/>
          </p:nvPr>
        </p:nvSpPr>
        <p:spPr>
          <a:xfrm>
            <a:off x="6064913" y="1290278"/>
            <a:ext cx="21360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0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12" name="Google Shape;112;p18"/>
          <p:cNvSpPr txBox="1">
            <a:spLocks noGrp="1"/>
          </p:cNvSpPr>
          <p:nvPr>
            <p:ph type="subTitle" idx="15"/>
          </p:nvPr>
        </p:nvSpPr>
        <p:spPr>
          <a:xfrm>
            <a:off x="6223763" y="1680110"/>
            <a:ext cx="18183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accen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4">
    <p:bg>
      <p:bgPr>
        <a:blipFill>
          <a:blip r:embed="rId2">
            <a:alphaModFix/>
          </a:blip>
          <a:stretch>
            <a:fillRect/>
          </a:stretch>
        </a:blipFill>
        <a:effectLst/>
      </p:bgPr>
    </p:bg>
    <p:spTree>
      <p:nvGrpSpPr>
        <p:cNvPr id="1" name="Shape 113"/>
        <p:cNvGrpSpPr/>
        <p:nvPr/>
      </p:nvGrpSpPr>
      <p:grpSpPr>
        <a:xfrm>
          <a:off x="0" y="0"/>
          <a:ext cx="0" cy="0"/>
          <a:chOff x="0" y="0"/>
          <a:chExt cx="0" cy="0"/>
        </a:xfrm>
      </p:grpSpPr>
      <p:sp>
        <p:nvSpPr>
          <p:cNvPr id="114" name="Google Shape;114;p19"/>
          <p:cNvSpPr txBox="1">
            <a:spLocks noGrp="1"/>
          </p:cNvSpPr>
          <p:nvPr>
            <p:ph type="ctrTitle"/>
          </p:nvPr>
        </p:nvSpPr>
        <p:spPr>
          <a:xfrm>
            <a:off x="5150576" y="347401"/>
            <a:ext cx="2736600" cy="1245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7200">
                <a:solidFill>
                  <a:schemeClr val="l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15" name="Google Shape;115;p19"/>
          <p:cNvSpPr txBox="1">
            <a:spLocks noGrp="1"/>
          </p:cNvSpPr>
          <p:nvPr>
            <p:ph type="subTitle" idx="1"/>
          </p:nvPr>
        </p:nvSpPr>
        <p:spPr>
          <a:xfrm flipH="1">
            <a:off x="5034176" y="1650000"/>
            <a:ext cx="2969400" cy="34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6" name="Google Shape;116;p19"/>
          <p:cNvSpPr txBox="1"/>
          <p:nvPr/>
        </p:nvSpPr>
        <p:spPr>
          <a:xfrm>
            <a:off x="4954526" y="3238425"/>
            <a:ext cx="31287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dk1"/>
                </a:solidFill>
                <a:latin typeface="Nunito Sans Light"/>
                <a:ea typeface="Nunito Sans Light"/>
                <a:cs typeface="Nunito Sans Light"/>
                <a:sym typeface="Nunito Sans Light"/>
              </a:rPr>
              <a:t>CREDITS: This presentation template was created by </a:t>
            </a:r>
            <a:r>
              <a:rPr lang="en" sz="1000">
                <a:solidFill>
                  <a:schemeClr val="dk1"/>
                </a:solidFill>
                <a:uFill>
                  <a:noFill/>
                </a:uFill>
                <a:latin typeface="Nunito Sans"/>
                <a:ea typeface="Nunito Sans"/>
                <a:cs typeface="Nunito Sans"/>
                <a:sym typeface="Nunito Sans"/>
                <a:hlinkClick r:id="rId3">
                  <a:extLst>
                    <a:ext uri="{A12FA001-AC4F-418D-AE19-62706E023703}">
                      <ahyp:hlinkClr xmlns:ahyp="http://schemas.microsoft.com/office/drawing/2018/hyperlinkcolor" val="tx"/>
                    </a:ext>
                  </a:extLst>
                </a:hlinkClick>
              </a:rPr>
              <a:t>Slidesgo</a:t>
            </a:r>
            <a:r>
              <a:rPr lang="en" sz="1000">
                <a:solidFill>
                  <a:schemeClr val="dk1"/>
                </a:solidFill>
                <a:latin typeface="Nunito Sans Light"/>
                <a:ea typeface="Nunito Sans Light"/>
                <a:cs typeface="Nunito Sans Light"/>
                <a:sym typeface="Nunito Sans Light"/>
              </a:rPr>
              <a:t>, including icons by </a:t>
            </a:r>
            <a:r>
              <a:rPr lang="en" sz="1000">
                <a:solidFill>
                  <a:schemeClr val="dk1"/>
                </a:solidFill>
                <a:uFill>
                  <a:noFill/>
                </a:uFill>
                <a:latin typeface="Nunito Sans"/>
                <a:ea typeface="Nunito Sans"/>
                <a:cs typeface="Nunito Sans"/>
                <a:sym typeface="Nunito Sans"/>
                <a:hlinkClick r:id="rId4">
                  <a:extLst>
                    <a:ext uri="{A12FA001-AC4F-418D-AE19-62706E023703}">
                      <ahyp:hlinkClr xmlns:ahyp="http://schemas.microsoft.com/office/drawing/2018/hyperlinkcolor" val="tx"/>
                    </a:ext>
                  </a:extLst>
                </a:hlinkClick>
              </a:rPr>
              <a:t>Flaticon</a:t>
            </a:r>
            <a:r>
              <a:rPr lang="en" sz="1000">
                <a:solidFill>
                  <a:schemeClr val="dk1"/>
                </a:solidFill>
                <a:latin typeface="Nunito Sans Light"/>
                <a:ea typeface="Nunito Sans Light"/>
                <a:cs typeface="Nunito Sans Light"/>
                <a:sym typeface="Nunito Sans Light"/>
              </a:rPr>
              <a:t>, and infographics &amp; images by </a:t>
            </a:r>
            <a:r>
              <a:rPr lang="en" sz="1000">
                <a:solidFill>
                  <a:schemeClr val="dk1"/>
                </a:solidFill>
                <a:uFill>
                  <a:noFill/>
                </a:uFill>
                <a:latin typeface="Nunito Sans"/>
                <a:ea typeface="Nunito Sans"/>
                <a:cs typeface="Nunito Sans"/>
                <a:sym typeface="Nunito Sans"/>
                <a:hlinkClick r:id="rId5">
                  <a:extLst>
                    <a:ext uri="{A12FA001-AC4F-418D-AE19-62706E023703}">
                      <ahyp:hlinkClr xmlns:ahyp="http://schemas.microsoft.com/office/drawing/2018/hyperlinkcolor" val="tx"/>
                    </a:ext>
                  </a:extLst>
                </a:hlinkClick>
              </a:rPr>
              <a:t>Freepik</a:t>
            </a:r>
            <a:endParaRPr sz="1000">
              <a:solidFill>
                <a:schemeClr val="dk1"/>
              </a:solidFill>
              <a:latin typeface="Nunito Sans Light"/>
              <a:ea typeface="Nunito Sans Light"/>
              <a:cs typeface="Nunito Sans Light"/>
              <a:sym typeface="Nunito Sans Light"/>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ig picture">
  <p:cSld name="MAIN_POINT_1">
    <p:spTree>
      <p:nvGrpSpPr>
        <p:cNvPr id="1" name="Shape 117"/>
        <p:cNvGrpSpPr/>
        <p:nvPr/>
      </p:nvGrpSpPr>
      <p:grpSpPr>
        <a:xfrm>
          <a:off x="0" y="0"/>
          <a:ext cx="0" cy="0"/>
          <a:chOff x="0" y="0"/>
          <a:chExt cx="0" cy="0"/>
        </a:xfrm>
      </p:grpSpPr>
      <p:sp>
        <p:nvSpPr>
          <p:cNvPr id="118" name="Google Shape;118;p20"/>
          <p:cNvSpPr txBox="1">
            <a:spLocks noGrp="1"/>
          </p:cNvSpPr>
          <p:nvPr>
            <p:ph type="title"/>
          </p:nvPr>
        </p:nvSpPr>
        <p:spPr>
          <a:xfrm>
            <a:off x="4919600" y="3167175"/>
            <a:ext cx="3473100" cy="1707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2400"/>
              <a:buNone/>
              <a:defRPr sz="3000">
                <a:solidFill>
                  <a:schemeClr val="accent4"/>
                </a:solidFill>
              </a:defRPr>
            </a:lvl1pPr>
            <a:lvl2pPr lvl="1" rtl="0">
              <a:spcBef>
                <a:spcPts val="0"/>
              </a:spcBef>
              <a:spcAft>
                <a:spcPts val="0"/>
              </a:spcAft>
              <a:buClr>
                <a:schemeClr val="accent4"/>
              </a:buClr>
              <a:buSzPts val="2400"/>
              <a:buNone/>
              <a:defRPr sz="2400">
                <a:solidFill>
                  <a:schemeClr val="accent4"/>
                </a:solidFill>
              </a:defRPr>
            </a:lvl2pPr>
            <a:lvl3pPr lvl="2" rtl="0">
              <a:spcBef>
                <a:spcPts val="0"/>
              </a:spcBef>
              <a:spcAft>
                <a:spcPts val="0"/>
              </a:spcAft>
              <a:buClr>
                <a:schemeClr val="accent4"/>
              </a:buClr>
              <a:buSzPts val="2400"/>
              <a:buNone/>
              <a:defRPr sz="2400">
                <a:solidFill>
                  <a:schemeClr val="accent4"/>
                </a:solidFill>
              </a:defRPr>
            </a:lvl3pPr>
            <a:lvl4pPr lvl="3" rtl="0">
              <a:spcBef>
                <a:spcPts val="0"/>
              </a:spcBef>
              <a:spcAft>
                <a:spcPts val="0"/>
              </a:spcAft>
              <a:buClr>
                <a:schemeClr val="accent4"/>
              </a:buClr>
              <a:buSzPts val="2400"/>
              <a:buNone/>
              <a:defRPr sz="2400">
                <a:solidFill>
                  <a:schemeClr val="accent4"/>
                </a:solidFill>
              </a:defRPr>
            </a:lvl4pPr>
            <a:lvl5pPr lvl="4" rtl="0">
              <a:spcBef>
                <a:spcPts val="0"/>
              </a:spcBef>
              <a:spcAft>
                <a:spcPts val="0"/>
              </a:spcAft>
              <a:buClr>
                <a:schemeClr val="accent4"/>
              </a:buClr>
              <a:buSzPts val="2400"/>
              <a:buNone/>
              <a:defRPr sz="2400">
                <a:solidFill>
                  <a:schemeClr val="accent4"/>
                </a:solidFill>
              </a:defRPr>
            </a:lvl5pPr>
            <a:lvl6pPr lvl="5" rtl="0">
              <a:spcBef>
                <a:spcPts val="0"/>
              </a:spcBef>
              <a:spcAft>
                <a:spcPts val="0"/>
              </a:spcAft>
              <a:buClr>
                <a:schemeClr val="accent4"/>
              </a:buClr>
              <a:buSzPts val="2400"/>
              <a:buNone/>
              <a:defRPr sz="2400">
                <a:solidFill>
                  <a:schemeClr val="accent4"/>
                </a:solidFill>
              </a:defRPr>
            </a:lvl6pPr>
            <a:lvl7pPr lvl="6" rtl="0">
              <a:spcBef>
                <a:spcPts val="0"/>
              </a:spcBef>
              <a:spcAft>
                <a:spcPts val="0"/>
              </a:spcAft>
              <a:buClr>
                <a:schemeClr val="accent4"/>
              </a:buClr>
              <a:buSzPts val="2400"/>
              <a:buNone/>
              <a:defRPr sz="2400">
                <a:solidFill>
                  <a:schemeClr val="accent4"/>
                </a:solidFill>
              </a:defRPr>
            </a:lvl7pPr>
            <a:lvl8pPr lvl="7" rtl="0">
              <a:spcBef>
                <a:spcPts val="0"/>
              </a:spcBef>
              <a:spcAft>
                <a:spcPts val="0"/>
              </a:spcAft>
              <a:buClr>
                <a:schemeClr val="accent4"/>
              </a:buClr>
              <a:buSzPts val="2400"/>
              <a:buNone/>
              <a:defRPr sz="2400">
                <a:solidFill>
                  <a:schemeClr val="accent4"/>
                </a:solidFill>
              </a:defRPr>
            </a:lvl8pPr>
            <a:lvl9pPr lvl="8" rtl="0">
              <a:spcBef>
                <a:spcPts val="0"/>
              </a:spcBef>
              <a:spcAft>
                <a:spcPts val="0"/>
              </a:spcAft>
              <a:buClr>
                <a:schemeClr val="accent4"/>
              </a:buClr>
              <a:buSzPts val="2400"/>
              <a:buNone/>
              <a:defRPr sz="2400">
                <a:solidFill>
                  <a:schemeClr val="accent4"/>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2572248" y="1137613"/>
            <a:ext cx="2157300" cy="9549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solidFill>
                  <a:schemeClr val="l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3" name="Google Shape;13;p3"/>
          <p:cNvSpPr txBox="1">
            <a:spLocks noGrp="1"/>
          </p:cNvSpPr>
          <p:nvPr>
            <p:ph type="subTitle" idx="1"/>
          </p:nvPr>
        </p:nvSpPr>
        <p:spPr>
          <a:xfrm>
            <a:off x="5369622" y="3498913"/>
            <a:ext cx="2280900" cy="10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 name="Google Shape;14;p3"/>
          <p:cNvSpPr txBox="1">
            <a:spLocks noGrp="1"/>
          </p:cNvSpPr>
          <p:nvPr>
            <p:ph type="title" idx="2" hasCustomPrompt="1"/>
          </p:nvPr>
        </p:nvSpPr>
        <p:spPr>
          <a:xfrm>
            <a:off x="1269681" y="1137613"/>
            <a:ext cx="1415700" cy="9549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6000"/>
              <a:buNone/>
              <a:defRPr sz="6000">
                <a:solidFill>
                  <a:schemeClr val="accent2"/>
                </a:solidFill>
              </a:defRPr>
            </a:lvl1pPr>
            <a:lvl2pPr lvl="1"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long list">
  <p:cSld name="CUSTOM_5">
    <p:bg>
      <p:bgPr>
        <a:blipFill>
          <a:blip r:embed="rId2">
            <a:alphaModFix/>
          </a:blip>
          <a:stretch>
            <a:fillRect/>
          </a:stretch>
        </a:blipFill>
        <a:effectLst/>
      </p:bgPr>
    </p:bg>
    <p:spTree>
      <p:nvGrpSpPr>
        <p:cNvPr id="1" name="Shape 119"/>
        <p:cNvGrpSpPr/>
        <p:nvPr/>
      </p:nvGrpSpPr>
      <p:grpSpPr>
        <a:xfrm>
          <a:off x="0" y="0"/>
          <a:ext cx="0" cy="0"/>
          <a:chOff x="0" y="0"/>
          <a:chExt cx="0" cy="0"/>
        </a:xfrm>
      </p:grpSpPr>
      <p:sp>
        <p:nvSpPr>
          <p:cNvPr id="120" name="Google Shape;120;p21"/>
          <p:cNvSpPr txBox="1">
            <a:spLocks noGrp="1"/>
          </p:cNvSpPr>
          <p:nvPr>
            <p:ph type="title"/>
          </p:nvPr>
        </p:nvSpPr>
        <p:spPr>
          <a:xfrm>
            <a:off x="607626" y="395717"/>
            <a:ext cx="4355100" cy="572700"/>
          </a:xfrm>
          <a:prstGeom prst="rect">
            <a:avLst/>
          </a:prstGeom>
        </p:spPr>
        <p:txBody>
          <a:bodyPr spcFirstLastPara="1" wrap="square" lIns="91425" tIns="91425" rIns="91425" bIns="91425" anchor="t" anchorCtr="0">
            <a:noAutofit/>
          </a:bodyPr>
          <a:lstStyle>
            <a:lvl1pPr lvl="0">
              <a:spcBef>
                <a:spcPts val="0"/>
              </a:spcBef>
              <a:spcAft>
                <a:spcPts val="0"/>
              </a:spcAft>
              <a:buNone/>
              <a:defRPr>
                <a:solidFill>
                  <a:schemeClr val="lt1"/>
                </a:solidFill>
              </a:defRPr>
            </a:lvl1pPr>
            <a:lvl2pPr lvl="1">
              <a:spcBef>
                <a:spcPts val="0"/>
              </a:spcBef>
              <a:spcAft>
                <a:spcPts val="0"/>
              </a:spcAft>
              <a:buNone/>
              <a:defRPr>
                <a:solidFill>
                  <a:schemeClr val="lt1"/>
                </a:solidFill>
              </a:defRPr>
            </a:lvl2pPr>
            <a:lvl3pPr lvl="2">
              <a:spcBef>
                <a:spcPts val="0"/>
              </a:spcBef>
              <a:spcAft>
                <a:spcPts val="0"/>
              </a:spcAft>
              <a:buNone/>
              <a:defRPr>
                <a:solidFill>
                  <a:schemeClr val="lt1"/>
                </a:solidFill>
              </a:defRPr>
            </a:lvl3pPr>
            <a:lvl4pPr lvl="3">
              <a:spcBef>
                <a:spcPts val="0"/>
              </a:spcBef>
              <a:spcAft>
                <a:spcPts val="0"/>
              </a:spcAft>
              <a:buNone/>
              <a:defRPr>
                <a:solidFill>
                  <a:schemeClr val="lt1"/>
                </a:solidFill>
              </a:defRPr>
            </a:lvl4pPr>
            <a:lvl5pPr lvl="4">
              <a:spcBef>
                <a:spcPts val="0"/>
              </a:spcBef>
              <a:spcAft>
                <a:spcPts val="0"/>
              </a:spcAft>
              <a:buNone/>
              <a:defRPr>
                <a:solidFill>
                  <a:schemeClr val="lt1"/>
                </a:solidFill>
              </a:defRPr>
            </a:lvl5pPr>
            <a:lvl6pPr lvl="5">
              <a:spcBef>
                <a:spcPts val="0"/>
              </a:spcBef>
              <a:spcAft>
                <a:spcPts val="0"/>
              </a:spcAft>
              <a:buNone/>
              <a:defRPr>
                <a:solidFill>
                  <a:schemeClr val="lt1"/>
                </a:solidFill>
              </a:defRPr>
            </a:lvl6pPr>
            <a:lvl7pPr lvl="6">
              <a:spcBef>
                <a:spcPts val="0"/>
              </a:spcBef>
              <a:spcAft>
                <a:spcPts val="0"/>
              </a:spcAft>
              <a:buNone/>
              <a:defRPr>
                <a:solidFill>
                  <a:schemeClr val="lt1"/>
                </a:solidFill>
              </a:defRPr>
            </a:lvl7pPr>
            <a:lvl8pPr lvl="7">
              <a:spcBef>
                <a:spcPts val="0"/>
              </a:spcBef>
              <a:spcAft>
                <a:spcPts val="0"/>
              </a:spcAft>
              <a:buNone/>
              <a:defRPr>
                <a:solidFill>
                  <a:schemeClr val="lt1"/>
                </a:solidFill>
              </a:defRPr>
            </a:lvl8pPr>
            <a:lvl9pPr lvl="8">
              <a:spcBef>
                <a:spcPts val="0"/>
              </a:spcBef>
              <a:spcAft>
                <a:spcPts val="0"/>
              </a:spcAft>
              <a:buNone/>
              <a:defRPr>
                <a:solidFill>
                  <a:schemeClr val="lt1"/>
                </a:solidFill>
              </a:defRPr>
            </a:lvl9pPr>
          </a:lstStyle>
          <a:p>
            <a:endParaRPr/>
          </a:p>
        </p:txBody>
      </p:sp>
      <p:sp>
        <p:nvSpPr>
          <p:cNvPr id="121" name="Google Shape;121;p21"/>
          <p:cNvSpPr txBox="1">
            <a:spLocks noGrp="1"/>
          </p:cNvSpPr>
          <p:nvPr>
            <p:ph type="body" idx="1"/>
          </p:nvPr>
        </p:nvSpPr>
        <p:spPr>
          <a:xfrm>
            <a:off x="635976" y="1043725"/>
            <a:ext cx="7788000" cy="3695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accent2"/>
              </a:buClr>
              <a:buSzPts val="1200"/>
              <a:buFont typeface="Nunito Sans SemiBold"/>
              <a:buAutoNum type="arabicPeriod"/>
              <a:defRPr sz="1200"/>
            </a:lvl1pPr>
            <a:lvl2pPr marL="914400" lvl="1" indent="-304800" rtl="0">
              <a:spcBef>
                <a:spcPts val="1600"/>
              </a:spcBef>
              <a:spcAft>
                <a:spcPts val="0"/>
              </a:spcAft>
              <a:buSzPts val="1200"/>
              <a:buFont typeface="Roboto Condensed Light"/>
              <a:buAutoNum type="alphaLcPeriod"/>
              <a:defRPr/>
            </a:lvl2pPr>
            <a:lvl3pPr marL="1371600" lvl="2" indent="-304800" rtl="0">
              <a:spcBef>
                <a:spcPts val="1600"/>
              </a:spcBef>
              <a:spcAft>
                <a:spcPts val="0"/>
              </a:spcAft>
              <a:buSzPts val="1200"/>
              <a:buFont typeface="Roboto Condensed Light"/>
              <a:buAutoNum type="romanLcPeriod"/>
              <a:defRPr/>
            </a:lvl3pPr>
            <a:lvl4pPr marL="1828800" lvl="3" indent="-304800" rtl="0">
              <a:spcBef>
                <a:spcPts val="1600"/>
              </a:spcBef>
              <a:spcAft>
                <a:spcPts val="0"/>
              </a:spcAft>
              <a:buSzPts val="1200"/>
              <a:buFont typeface="Roboto Condensed Light"/>
              <a:buAutoNum type="arabicPeriod"/>
              <a:defRPr/>
            </a:lvl4pPr>
            <a:lvl5pPr marL="2286000" lvl="4" indent="-304800" rtl="0">
              <a:spcBef>
                <a:spcPts val="1600"/>
              </a:spcBef>
              <a:spcAft>
                <a:spcPts val="0"/>
              </a:spcAft>
              <a:buSzPts val="1200"/>
              <a:buFont typeface="Roboto Condensed Light"/>
              <a:buAutoNum type="alphaLcPeriod"/>
              <a:defRPr/>
            </a:lvl5pPr>
            <a:lvl6pPr marL="2743200" lvl="5" indent="-304800" rtl="0">
              <a:spcBef>
                <a:spcPts val="1600"/>
              </a:spcBef>
              <a:spcAft>
                <a:spcPts val="0"/>
              </a:spcAft>
              <a:buSzPts val="1200"/>
              <a:buFont typeface="Roboto Condensed Light"/>
              <a:buAutoNum type="romanLcPeriod"/>
              <a:defRPr/>
            </a:lvl6pPr>
            <a:lvl7pPr marL="3200400" lvl="6" indent="-304800" rtl="0">
              <a:spcBef>
                <a:spcPts val="1600"/>
              </a:spcBef>
              <a:spcAft>
                <a:spcPts val="0"/>
              </a:spcAft>
              <a:buSzPts val="1200"/>
              <a:buFont typeface="Roboto Condensed Light"/>
              <a:buAutoNum type="arabicPeriod"/>
              <a:defRPr/>
            </a:lvl7pPr>
            <a:lvl8pPr marL="3657600" lvl="7" indent="-304800" rtl="0">
              <a:spcBef>
                <a:spcPts val="1600"/>
              </a:spcBef>
              <a:spcAft>
                <a:spcPts val="0"/>
              </a:spcAft>
              <a:buSzPts val="1200"/>
              <a:buFont typeface="Roboto Condensed Light"/>
              <a:buAutoNum type="alphaLcPeriod"/>
              <a:defRPr/>
            </a:lvl8pPr>
            <a:lvl9pPr marL="4114800" lvl="8" indent="-304800" rtl="0">
              <a:spcBef>
                <a:spcPts val="1600"/>
              </a:spcBef>
              <a:spcAft>
                <a:spcPts val="1600"/>
              </a:spcAft>
              <a:buSzPts val="1200"/>
              <a:buFont typeface="Roboto Condensed Light"/>
              <a:buAutoNum type="romanLcPeriod"/>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Resources">
  <p:cSld name="CUSTOM_5_1">
    <p:bg>
      <p:bgPr>
        <a:blipFill>
          <a:blip r:embed="rId2">
            <a:alphaModFix/>
          </a:blip>
          <a:stretch>
            <a:fillRect/>
          </a:stretch>
        </a:blipFill>
        <a:effectLst/>
      </p:bgPr>
    </p:bg>
    <p:spTree>
      <p:nvGrpSpPr>
        <p:cNvPr id="1" name="Shape 122"/>
        <p:cNvGrpSpPr/>
        <p:nvPr/>
      </p:nvGrpSpPr>
      <p:grpSpPr>
        <a:xfrm>
          <a:off x="0" y="0"/>
          <a:ext cx="0" cy="0"/>
          <a:chOff x="0" y="0"/>
          <a:chExt cx="0" cy="0"/>
        </a:xfrm>
      </p:grpSpPr>
      <p:sp>
        <p:nvSpPr>
          <p:cNvPr id="123" name="Google Shape;123;p22"/>
          <p:cNvSpPr txBox="1">
            <a:spLocks noGrp="1"/>
          </p:cNvSpPr>
          <p:nvPr>
            <p:ph type="title"/>
          </p:nvPr>
        </p:nvSpPr>
        <p:spPr>
          <a:xfrm>
            <a:off x="622279" y="392748"/>
            <a:ext cx="43551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a:solidFill>
                  <a:schemeClr val="lt1"/>
                </a:solidFill>
              </a:defRPr>
            </a:lvl1pPr>
            <a:lvl2pPr lvl="1" rtl="0">
              <a:spcBef>
                <a:spcPts val="0"/>
              </a:spcBef>
              <a:spcAft>
                <a:spcPts val="0"/>
              </a:spcAft>
              <a:buNone/>
              <a:defRPr sz="3000">
                <a:solidFill>
                  <a:schemeClr val="lt1"/>
                </a:solidFill>
              </a:defRPr>
            </a:lvl2pPr>
            <a:lvl3pPr lvl="2" rtl="0">
              <a:spcBef>
                <a:spcPts val="0"/>
              </a:spcBef>
              <a:spcAft>
                <a:spcPts val="0"/>
              </a:spcAft>
              <a:buNone/>
              <a:defRPr sz="3000">
                <a:solidFill>
                  <a:schemeClr val="lt1"/>
                </a:solidFill>
              </a:defRPr>
            </a:lvl3pPr>
            <a:lvl4pPr lvl="3" rtl="0">
              <a:spcBef>
                <a:spcPts val="0"/>
              </a:spcBef>
              <a:spcAft>
                <a:spcPts val="0"/>
              </a:spcAft>
              <a:buNone/>
              <a:defRPr sz="3000">
                <a:solidFill>
                  <a:schemeClr val="lt1"/>
                </a:solidFill>
              </a:defRPr>
            </a:lvl4pPr>
            <a:lvl5pPr lvl="4" rtl="0">
              <a:spcBef>
                <a:spcPts val="0"/>
              </a:spcBef>
              <a:spcAft>
                <a:spcPts val="0"/>
              </a:spcAft>
              <a:buNone/>
              <a:defRPr sz="3000">
                <a:solidFill>
                  <a:schemeClr val="lt1"/>
                </a:solidFill>
              </a:defRPr>
            </a:lvl5pPr>
            <a:lvl6pPr lvl="5" rtl="0">
              <a:spcBef>
                <a:spcPts val="0"/>
              </a:spcBef>
              <a:spcAft>
                <a:spcPts val="0"/>
              </a:spcAft>
              <a:buNone/>
              <a:defRPr sz="3000">
                <a:solidFill>
                  <a:schemeClr val="lt1"/>
                </a:solidFill>
              </a:defRPr>
            </a:lvl6pPr>
            <a:lvl7pPr lvl="6" rtl="0">
              <a:spcBef>
                <a:spcPts val="0"/>
              </a:spcBef>
              <a:spcAft>
                <a:spcPts val="0"/>
              </a:spcAft>
              <a:buNone/>
              <a:defRPr sz="3000">
                <a:solidFill>
                  <a:schemeClr val="lt1"/>
                </a:solidFill>
              </a:defRPr>
            </a:lvl7pPr>
            <a:lvl8pPr lvl="7" rtl="0">
              <a:spcBef>
                <a:spcPts val="0"/>
              </a:spcBef>
              <a:spcAft>
                <a:spcPts val="0"/>
              </a:spcAft>
              <a:buNone/>
              <a:defRPr sz="3000">
                <a:solidFill>
                  <a:schemeClr val="lt1"/>
                </a:solidFill>
              </a:defRPr>
            </a:lvl8pPr>
            <a:lvl9pPr lvl="8" rtl="0">
              <a:spcBef>
                <a:spcPts val="0"/>
              </a:spcBef>
              <a:spcAft>
                <a:spcPts val="0"/>
              </a:spcAft>
              <a:buNone/>
              <a:defRPr sz="3000">
                <a:solidFill>
                  <a:schemeClr val="lt1"/>
                </a:solidFill>
              </a:defRPr>
            </a:lvl9pPr>
          </a:lstStyle>
          <a:p>
            <a:endParaRPr/>
          </a:p>
        </p:txBody>
      </p:sp>
      <p:sp>
        <p:nvSpPr>
          <p:cNvPr id="124" name="Google Shape;124;p22"/>
          <p:cNvSpPr txBox="1">
            <a:spLocks noGrp="1"/>
          </p:cNvSpPr>
          <p:nvPr>
            <p:ph type="body" idx="1"/>
          </p:nvPr>
        </p:nvSpPr>
        <p:spPr>
          <a:xfrm>
            <a:off x="604325" y="1268806"/>
            <a:ext cx="3196800" cy="3695100"/>
          </a:xfrm>
          <a:prstGeom prst="rect">
            <a:avLst/>
          </a:prstGeom>
        </p:spPr>
        <p:txBody>
          <a:bodyPr spcFirstLastPara="1" wrap="square" lIns="91425" tIns="91425" rIns="91425" bIns="91425" anchor="t" anchorCtr="0">
            <a:noAutofit/>
          </a:bodyPr>
          <a:lstStyle>
            <a:lvl1pPr marL="457200" lvl="0" indent="-279400" rtl="0">
              <a:lnSpc>
                <a:spcPct val="100000"/>
              </a:lnSpc>
              <a:spcBef>
                <a:spcPts val="300"/>
              </a:spcBef>
              <a:spcAft>
                <a:spcPts val="0"/>
              </a:spcAft>
              <a:buSzPts val="800"/>
              <a:buFont typeface="Nunito Light"/>
              <a:buChar char="●"/>
              <a:defRPr sz="1200"/>
            </a:lvl1pPr>
            <a:lvl2pPr marL="914400" lvl="1" indent="-304800" rtl="0">
              <a:spcBef>
                <a:spcPts val="0"/>
              </a:spcBef>
              <a:spcAft>
                <a:spcPts val="0"/>
              </a:spcAft>
              <a:buSzPts val="1200"/>
              <a:buFont typeface="Nunito Light"/>
              <a:buChar char="○"/>
              <a:defRPr/>
            </a:lvl2pPr>
            <a:lvl3pPr marL="1371600" lvl="2" indent="-304800" rtl="0">
              <a:spcBef>
                <a:spcPts val="1600"/>
              </a:spcBef>
              <a:spcAft>
                <a:spcPts val="0"/>
              </a:spcAft>
              <a:buSzPts val="1200"/>
              <a:buFont typeface="Nunito Light"/>
              <a:buChar char="■"/>
              <a:defRPr/>
            </a:lvl3pPr>
            <a:lvl4pPr marL="1828800" lvl="3" indent="-304800" rtl="0">
              <a:spcBef>
                <a:spcPts val="1600"/>
              </a:spcBef>
              <a:spcAft>
                <a:spcPts val="0"/>
              </a:spcAft>
              <a:buSzPts val="1200"/>
              <a:buFont typeface="Nunito Light"/>
              <a:buChar char="●"/>
              <a:defRPr/>
            </a:lvl4pPr>
            <a:lvl5pPr marL="2286000" lvl="4" indent="-304800" rtl="0">
              <a:spcBef>
                <a:spcPts val="1600"/>
              </a:spcBef>
              <a:spcAft>
                <a:spcPts val="0"/>
              </a:spcAft>
              <a:buSzPts val="1200"/>
              <a:buFont typeface="Nunito Light"/>
              <a:buChar char="○"/>
              <a:defRPr/>
            </a:lvl5pPr>
            <a:lvl6pPr marL="2743200" lvl="5" indent="-304800" rtl="0">
              <a:spcBef>
                <a:spcPts val="1600"/>
              </a:spcBef>
              <a:spcAft>
                <a:spcPts val="0"/>
              </a:spcAft>
              <a:buSzPts val="1200"/>
              <a:buFont typeface="Nunito Light"/>
              <a:buChar char="■"/>
              <a:defRPr/>
            </a:lvl6pPr>
            <a:lvl7pPr marL="3200400" lvl="6" indent="-304800" rtl="0">
              <a:spcBef>
                <a:spcPts val="1600"/>
              </a:spcBef>
              <a:spcAft>
                <a:spcPts val="0"/>
              </a:spcAft>
              <a:buSzPts val="1200"/>
              <a:buFont typeface="Nunito Light"/>
              <a:buChar char="●"/>
              <a:defRPr/>
            </a:lvl7pPr>
            <a:lvl8pPr marL="3657600" lvl="7" indent="-304800" rtl="0">
              <a:spcBef>
                <a:spcPts val="1600"/>
              </a:spcBef>
              <a:spcAft>
                <a:spcPts val="0"/>
              </a:spcAft>
              <a:buSzPts val="1200"/>
              <a:buFont typeface="Nunito Light"/>
              <a:buChar char="○"/>
              <a:defRPr/>
            </a:lvl8pPr>
            <a:lvl9pPr marL="4114800" lvl="8" indent="-304800" rtl="0">
              <a:spcBef>
                <a:spcPts val="1600"/>
              </a:spcBef>
              <a:spcAft>
                <a:spcPts val="1600"/>
              </a:spcAft>
              <a:buSzPts val="1200"/>
              <a:buFont typeface="Nunito Light"/>
              <a:buChar char="■"/>
              <a:defRPr/>
            </a:lvl9pPr>
          </a:lstStyle>
          <a:p>
            <a:endParaRPr/>
          </a:p>
        </p:txBody>
      </p:sp>
      <p:sp>
        <p:nvSpPr>
          <p:cNvPr id="125" name="Google Shape;125;p22"/>
          <p:cNvSpPr txBox="1">
            <a:spLocks noGrp="1"/>
          </p:cNvSpPr>
          <p:nvPr>
            <p:ph type="body" idx="2"/>
          </p:nvPr>
        </p:nvSpPr>
        <p:spPr>
          <a:xfrm>
            <a:off x="4626925" y="588981"/>
            <a:ext cx="3346800" cy="3695100"/>
          </a:xfrm>
          <a:prstGeom prst="rect">
            <a:avLst/>
          </a:prstGeom>
        </p:spPr>
        <p:txBody>
          <a:bodyPr spcFirstLastPara="1" wrap="square" lIns="91425" tIns="91425" rIns="91425" bIns="91425" anchor="t" anchorCtr="0">
            <a:noAutofit/>
          </a:bodyPr>
          <a:lstStyle>
            <a:lvl1pPr marL="457200" lvl="0" indent="-279400" rtl="0">
              <a:lnSpc>
                <a:spcPct val="100000"/>
              </a:lnSpc>
              <a:spcBef>
                <a:spcPts val="0"/>
              </a:spcBef>
              <a:spcAft>
                <a:spcPts val="0"/>
              </a:spcAft>
              <a:buSzPts val="800"/>
              <a:buFont typeface="Nunito Light"/>
              <a:buChar char="●"/>
              <a:defRPr sz="1200"/>
            </a:lvl1pPr>
            <a:lvl2pPr marL="914400" lvl="1" indent="-304800" rtl="0">
              <a:spcBef>
                <a:spcPts val="1600"/>
              </a:spcBef>
              <a:spcAft>
                <a:spcPts val="0"/>
              </a:spcAft>
              <a:buSzPts val="1200"/>
              <a:buFont typeface="Nunito Light"/>
              <a:buChar char="○"/>
              <a:defRPr/>
            </a:lvl2pPr>
            <a:lvl3pPr marL="1371600" lvl="2" indent="-304800" rtl="0">
              <a:spcBef>
                <a:spcPts val="1600"/>
              </a:spcBef>
              <a:spcAft>
                <a:spcPts val="0"/>
              </a:spcAft>
              <a:buSzPts val="1200"/>
              <a:buFont typeface="Nunito Light"/>
              <a:buChar char="■"/>
              <a:defRPr/>
            </a:lvl3pPr>
            <a:lvl4pPr marL="1828800" lvl="3" indent="-304800" rtl="0">
              <a:spcBef>
                <a:spcPts val="1600"/>
              </a:spcBef>
              <a:spcAft>
                <a:spcPts val="0"/>
              </a:spcAft>
              <a:buSzPts val="1200"/>
              <a:buFont typeface="Nunito Light"/>
              <a:buChar char="●"/>
              <a:defRPr/>
            </a:lvl4pPr>
            <a:lvl5pPr marL="2286000" lvl="4" indent="-304800" rtl="0">
              <a:spcBef>
                <a:spcPts val="1600"/>
              </a:spcBef>
              <a:spcAft>
                <a:spcPts val="0"/>
              </a:spcAft>
              <a:buSzPts val="1200"/>
              <a:buFont typeface="Nunito Light"/>
              <a:buChar char="○"/>
              <a:defRPr/>
            </a:lvl5pPr>
            <a:lvl6pPr marL="2743200" lvl="5" indent="-304800" rtl="0">
              <a:spcBef>
                <a:spcPts val="1600"/>
              </a:spcBef>
              <a:spcAft>
                <a:spcPts val="0"/>
              </a:spcAft>
              <a:buSzPts val="1200"/>
              <a:buFont typeface="Nunito Light"/>
              <a:buChar char="■"/>
              <a:defRPr/>
            </a:lvl6pPr>
            <a:lvl7pPr marL="3200400" lvl="6" indent="-304800" rtl="0">
              <a:spcBef>
                <a:spcPts val="1600"/>
              </a:spcBef>
              <a:spcAft>
                <a:spcPts val="0"/>
              </a:spcAft>
              <a:buSzPts val="1200"/>
              <a:buFont typeface="Nunito Light"/>
              <a:buChar char="●"/>
              <a:defRPr/>
            </a:lvl7pPr>
            <a:lvl8pPr marL="3657600" lvl="7" indent="-304800" rtl="0">
              <a:spcBef>
                <a:spcPts val="1600"/>
              </a:spcBef>
              <a:spcAft>
                <a:spcPts val="0"/>
              </a:spcAft>
              <a:buSzPts val="1200"/>
              <a:buFont typeface="Nunito Light"/>
              <a:buChar char="○"/>
              <a:defRPr/>
            </a:lvl8pPr>
            <a:lvl9pPr marL="4114800" lvl="8" indent="-304800" rtl="0">
              <a:spcBef>
                <a:spcPts val="1600"/>
              </a:spcBef>
              <a:spcAft>
                <a:spcPts val="1600"/>
              </a:spcAft>
              <a:buSzPts val="1200"/>
              <a:buFont typeface="Nunito Light"/>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2">
  <p:cSld name="TITLE_ONLY_1">
    <p:bg>
      <p:bgPr>
        <a:blipFill>
          <a:blip r:embed="rId2">
            <a:alphaModFix/>
          </a:blip>
          <a:stretch>
            <a:fillRect/>
          </a:stretch>
        </a:blipFill>
        <a:effectLst/>
      </p:bgPr>
    </p:bg>
    <p:spTree>
      <p:nvGrpSpPr>
        <p:cNvPr id="1" name="Shape 126"/>
        <p:cNvGrpSpPr/>
        <p:nvPr/>
      </p:nvGrpSpPr>
      <p:grpSpPr>
        <a:xfrm>
          <a:off x="0" y="0"/>
          <a:ext cx="0" cy="0"/>
          <a:chOff x="0" y="0"/>
          <a:chExt cx="0" cy="0"/>
        </a:xfrm>
      </p:grpSpPr>
      <p:sp>
        <p:nvSpPr>
          <p:cNvPr id="127" name="Google Shape;127;p23"/>
          <p:cNvSpPr txBox="1">
            <a:spLocks noGrp="1"/>
          </p:cNvSpPr>
          <p:nvPr>
            <p:ph type="title"/>
          </p:nvPr>
        </p:nvSpPr>
        <p:spPr>
          <a:xfrm>
            <a:off x="615268" y="393300"/>
            <a:ext cx="2253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3">
  <p:cSld name="TITLE_ONLY_2">
    <p:bg>
      <p:bgPr>
        <a:blipFill>
          <a:blip r:embed="rId2">
            <a:alphaModFix/>
          </a:blip>
          <a:stretch>
            <a:fillRect/>
          </a:stretch>
        </a:blipFill>
        <a:effectLst/>
      </p:bgPr>
    </p:bg>
    <p:spTree>
      <p:nvGrpSpPr>
        <p:cNvPr id="1" name="Shape 128"/>
        <p:cNvGrpSpPr/>
        <p:nvPr/>
      </p:nvGrpSpPr>
      <p:grpSpPr>
        <a:xfrm>
          <a:off x="0" y="0"/>
          <a:ext cx="0" cy="0"/>
          <a:chOff x="0" y="0"/>
          <a:chExt cx="0" cy="0"/>
        </a:xfrm>
      </p:grpSpPr>
      <p:sp>
        <p:nvSpPr>
          <p:cNvPr id="129" name="Google Shape;129;p24"/>
          <p:cNvSpPr txBox="1">
            <a:spLocks noGrp="1"/>
          </p:cNvSpPr>
          <p:nvPr>
            <p:ph type="title"/>
          </p:nvPr>
        </p:nvSpPr>
        <p:spPr>
          <a:xfrm>
            <a:off x="615277" y="393300"/>
            <a:ext cx="2799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4">
  <p:cSld name="TITLE_ONLY_3">
    <p:bg>
      <p:bgPr>
        <a:blipFill>
          <a:blip r:embed="rId2">
            <a:alphaModFix/>
          </a:blip>
          <a:stretch>
            <a:fillRect/>
          </a:stretch>
        </a:blipFill>
        <a:effectLst/>
      </p:bgPr>
    </p:bg>
    <p:spTree>
      <p:nvGrpSpPr>
        <p:cNvPr id="1" name="Shape 130"/>
        <p:cNvGrpSpPr/>
        <p:nvPr/>
      </p:nvGrpSpPr>
      <p:grpSpPr>
        <a:xfrm>
          <a:off x="0" y="0"/>
          <a:ext cx="0" cy="0"/>
          <a:chOff x="0" y="0"/>
          <a:chExt cx="0" cy="0"/>
        </a:xfrm>
      </p:grpSpPr>
      <p:sp>
        <p:nvSpPr>
          <p:cNvPr id="131" name="Google Shape;131;p25"/>
          <p:cNvSpPr txBox="1">
            <a:spLocks noGrp="1"/>
          </p:cNvSpPr>
          <p:nvPr>
            <p:ph type="title"/>
          </p:nvPr>
        </p:nvSpPr>
        <p:spPr>
          <a:xfrm>
            <a:off x="615278" y="393300"/>
            <a:ext cx="3303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6"/>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ctrTitle"/>
          </p:nvPr>
        </p:nvSpPr>
        <p:spPr>
          <a:xfrm>
            <a:off x="5424000" y="805850"/>
            <a:ext cx="1804500" cy="91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000">
                <a:solidFill>
                  <a:schemeClr val="lt1"/>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7" name="Google Shape;17;p4"/>
          <p:cNvSpPr txBox="1">
            <a:spLocks noGrp="1"/>
          </p:cNvSpPr>
          <p:nvPr>
            <p:ph type="subTitle" idx="1"/>
          </p:nvPr>
        </p:nvSpPr>
        <p:spPr>
          <a:xfrm>
            <a:off x="5164800" y="2336943"/>
            <a:ext cx="2322900" cy="178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solidFill>
                  <a:schemeClr val="accen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635521" y="393300"/>
            <a:ext cx="40311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3000">
                <a:solidFill>
                  <a:schemeClr val="l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5"/>
          <p:cNvSpPr txBox="1">
            <a:spLocks noGrp="1"/>
          </p:cNvSpPr>
          <p:nvPr>
            <p:ph type="ctrTitle" idx="2"/>
          </p:nvPr>
        </p:nvSpPr>
        <p:spPr>
          <a:xfrm>
            <a:off x="2705628" y="2085875"/>
            <a:ext cx="1379400" cy="319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2000">
                <a:solidFill>
                  <a:schemeClr val="l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1" name="Google Shape;21;p5"/>
          <p:cNvSpPr txBox="1">
            <a:spLocks noGrp="1"/>
          </p:cNvSpPr>
          <p:nvPr>
            <p:ph type="subTitle" idx="1"/>
          </p:nvPr>
        </p:nvSpPr>
        <p:spPr>
          <a:xfrm>
            <a:off x="1286928" y="1339418"/>
            <a:ext cx="2798100" cy="987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400">
                <a:solidFill>
                  <a:schemeClr val="accent1"/>
                </a:solidFill>
              </a:defRPr>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22" name="Google Shape;22;p5"/>
          <p:cNvSpPr txBox="1">
            <a:spLocks noGrp="1"/>
          </p:cNvSpPr>
          <p:nvPr>
            <p:ph type="ctrTitle" idx="3"/>
          </p:nvPr>
        </p:nvSpPr>
        <p:spPr>
          <a:xfrm>
            <a:off x="5068844" y="2622027"/>
            <a:ext cx="1379400" cy="319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000">
                <a:solidFill>
                  <a:schemeClr val="l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3" name="Google Shape;23;p5"/>
          <p:cNvSpPr txBox="1">
            <a:spLocks noGrp="1"/>
          </p:cNvSpPr>
          <p:nvPr>
            <p:ph type="subTitle" idx="4"/>
          </p:nvPr>
        </p:nvSpPr>
        <p:spPr>
          <a:xfrm>
            <a:off x="5068844" y="2971463"/>
            <a:ext cx="2798100" cy="98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400">
                <a:solidFill>
                  <a:schemeClr val="accent1"/>
                </a:solidFill>
              </a:defRPr>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615268" y="393300"/>
            <a:ext cx="22539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3000">
                <a:solidFill>
                  <a:schemeClr val="l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7"/>
          <p:cNvSpPr txBox="1">
            <a:spLocks noGrp="1"/>
          </p:cNvSpPr>
          <p:nvPr>
            <p:ph type="ctrTitle"/>
          </p:nvPr>
        </p:nvSpPr>
        <p:spPr>
          <a:xfrm>
            <a:off x="915800" y="503467"/>
            <a:ext cx="2489100" cy="128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2800"/>
              <a:buNone/>
              <a:defRPr sz="3000">
                <a:solidFill>
                  <a:schemeClr val="lt1"/>
                </a:solidFill>
              </a:defRPr>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28" name="Google Shape;28;p7"/>
          <p:cNvSpPr txBox="1">
            <a:spLocks noGrp="1"/>
          </p:cNvSpPr>
          <p:nvPr>
            <p:ph type="subTitle" idx="1"/>
          </p:nvPr>
        </p:nvSpPr>
        <p:spPr>
          <a:xfrm>
            <a:off x="915650" y="2324539"/>
            <a:ext cx="2489400" cy="178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800"/>
              <a:buNone/>
              <a:defRPr sz="1600">
                <a:solidFill>
                  <a:schemeClr val="accent1"/>
                </a:solidFill>
              </a:defRPr>
            </a:lvl1pPr>
            <a:lvl2pPr lvl="1" algn="r" rtl="0">
              <a:lnSpc>
                <a:spcPct val="100000"/>
              </a:lnSpc>
              <a:spcBef>
                <a:spcPts val="0"/>
              </a:spcBef>
              <a:spcAft>
                <a:spcPts val="0"/>
              </a:spcAft>
              <a:buClr>
                <a:srgbClr val="000000"/>
              </a:buClr>
              <a:buSzPts val="1400"/>
              <a:buNone/>
              <a:defRPr>
                <a:solidFill>
                  <a:srgbClr val="000000"/>
                </a:solidFill>
              </a:defRPr>
            </a:lvl2pPr>
            <a:lvl3pPr lvl="2" algn="r" rtl="0">
              <a:lnSpc>
                <a:spcPct val="100000"/>
              </a:lnSpc>
              <a:spcBef>
                <a:spcPts val="0"/>
              </a:spcBef>
              <a:spcAft>
                <a:spcPts val="0"/>
              </a:spcAft>
              <a:buClr>
                <a:srgbClr val="000000"/>
              </a:buClr>
              <a:buSzPts val="1400"/>
              <a:buNone/>
              <a:defRPr>
                <a:solidFill>
                  <a:srgbClr val="000000"/>
                </a:solidFill>
              </a:defRPr>
            </a:lvl3pPr>
            <a:lvl4pPr lvl="3" algn="r" rtl="0">
              <a:lnSpc>
                <a:spcPct val="100000"/>
              </a:lnSpc>
              <a:spcBef>
                <a:spcPts val="0"/>
              </a:spcBef>
              <a:spcAft>
                <a:spcPts val="0"/>
              </a:spcAft>
              <a:buClr>
                <a:srgbClr val="000000"/>
              </a:buClr>
              <a:buSzPts val="1400"/>
              <a:buNone/>
              <a:defRPr>
                <a:solidFill>
                  <a:srgbClr val="000000"/>
                </a:solidFill>
              </a:defRPr>
            </a:lvl4pPr>
            <a:lvl5pPr lvl="4" algn="r" rtl="0">
              <a:lnSpc>
                <a:spcPct val="100000"/>
              </a:lnSpc>
              <a:spcBef>
                <a:spcPts val="0"/>
              </a:spcBef>
              <a:spcAft>
                <a:spcPts val="0"/>
              </a:spcAft>
              <a:buClr>
                <a:srgbClr val="000000"/>
              </a:buClr>
              <a:buSzPts val="1400"/>
              <a:buNone/>
              <a:defRPr>
                <a:solidFill>
                  <a:srgbClr val="000000"/>
                </a:solidFill>
              </a:defRPr>
            </a:lvl5pPr>
            <a:lvl6pPr lvl="5" algn="r" rtl="0">
              <a:lnSpc>
                <a:spcPct val="100000"/>
              </a:lnSpc>
              <a:spcBef>
                <a:spcPts val="0"/>
              </a:spcBef>
              <a:spcAft>
                <a:spcPts val="0"/>
              </a:spcAft>
              <a:buClr>
                <a:srgbClr val="000000"/>
              </a:buClr>
              <a:buSzPts val="1400"/>
              <a:buNone/>
              <a:defRPr>
                <a:solidFill>
                  <a:srgbClr val="000000"/>
                </a:solidFill>
              </a:defRPr>
            </a:lvl6pPr>
            <a:lvl7pPr lvl="6" algn="r" rtl="0">
              <a:lnSpc>
                <a:spcPct val="100000"/>
              </a:lnSpc>
              <a:spcBef>
                <a:spcPts val="0"/>
              </a:spcBef>
              <a:spcAft>
                <a:spcPts val="0"/>
              </a:spcAft>
              <a:buClr>
                <a:srgbClr val="000000"/>
              </a:buClr>
              <a:buSzPts val="1400"/>
              <a:buNone/>
              <a:defRPr>
                <a:solidFill>
                  <a:srgbClr val="000000"/>
                </a:solidFill>
              </a:defRPr>
            </a:lvl7pPr>
            <a:lvl8pPr lvl="7" algn="r" rtl="0">
              <a:lnSpc>
                <a:spcPct val="100000"/>
              </a:lnSpc>
              <a:spcBef>
                <a:spcPts val="0"/>
              </a:spcBef>
              <a:spcAft>
                <a:spcPts val="0"/>
              </a:spcAft>
              <a:buClr>
                <a:srgbClr val="000000"/>
              </a:buClr>
              <a:buSzPts val="1400"/>
              <a:buNone/>
              <a:defRPr>
                <a:solidFill>
                  <a:srgbClr val="000000"/>
                </a:solidFill>
              </a:defRPr>
            </a:lvl8pPr>
            <a:lvl9pPr lvl="8" algn="r" rtl="0">
              <a:lnSpc>
                <a:spcPct val="100000"/>
              </a:lnSpc>
              <a:spcBef>
                <a:spcPts val="0"/>
              </a:spcBef>
              <a:spcAft>
                <a:spcPts val="0"/>
              </a:spcAft>
              <a:buClr>
                <a:srgbClr val="000000"/>
              </a:buClr>
              <a:buSzPts val="1400"/>
              <a:buNone/>
              <a:defRPr>
                <a:solidFill>
                  <a:srgbClr val="000000"/>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3926800" y="450150"/>
            <a:ext cx="3473100" cy="409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solidFill>
                  <a:schemeClr val="l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4200"/>
              <a:buNone/>
              <a:defRPr sz="4200">
                <a:solidFill>
                  <a:schemeClr val="lt1"/>
                </a:solidFill>
              </a:defRPr>
            </a:lvl1pPr>
            <a:lvl2pPr lvl="1" algn="ctr">
              <a:spcBef>
                <a:spcPts val="0"/>
              </a:spcBef>
              <a:spcAft>
                <a:spcPts val="0"/>
              </a:spcAft>
              <a:buClr>
                <a:schemeClr val="lt1"/>
              </a:buClr>
              <a:buSzPts val="4200"/>
              <a:buNone/>
              <a:defRPr sz="4200">
                <a:solidFill>
                  <a:schemeClr val="lt1"/>
                </a:solidFill>
              </a:defRPr>
            </a:lvl2pPr>
            <a:lvl3pPr lvl="2" algn="ctr">
              <a:spcBef>
                <a:spcPts val="0"/>
              </a:spcBef>
              <a:spcAft>
                <a:spcPts val="0"/>
              </a:spcAft>
              <a:buClr>
                <a:schemeClr val="lt1"/>
              </a:buClr>
              <a:buSzPts val="4200"/>
              <a:buNone/>
              <a:defRPr sz="4200">
                <a:solidFill>
                  <a:schemeClr val="lt1"/>
                </a:solidFill>
              </a:defRPr>
            </a:lvl3pPr>
            <a:lvl4pPr lvl="3" algn="ctr">
              <a:spcBef>
                <a:spcPts val="0"/>
              </a:spcBef>
              <a:spcAft>
                <a:spcPts val="0"/>
              </a:spcAft>
              <a:buClr>
                <a:schemeClr val="lt1"/>
              </a:buClr>
              <a:buSzPts val="4200"/>
              <a:buNone/>
              <a:defRPr sz="4200">
                <a:solidFill>
                  <a:schemeClr val="lt1"/>
                </a:solidFill>
              </a:defRPr>
            </a:lvl4pPr>
            <a:lvl5pPr lvl="4" algn="ctr">
              <a:spcBef>
                <a:spcPts val="0"/>
              </a:spcBef>
              <a:spcAft>
                <a:spcPts val="0"/>
              </a:spcAft>
              <a:buClr>
                <a:schemeClr val="lt1"/>
              </a:buClr>
              <a:buSzPts val="4200"/>
              <a:buNone/>
              <a:defRPr sz="4200">
                <a:solidFill>
                  <a:schemeClr val="lt1"/>
                </a:solidFill>
              </a:defRPr>
            </a:lvl5pPr>
            <a:lvl6pPr lvl="5" algn="ctr">
              <a:spcBef>
                <a:spcPts val="0"/>
              </a:spcBef>
              <a:spcAft>
                <a:spcPts val="0"/>
              </a:spcAft>
              <a:buClr>
                <a:schemeClr val="lt1"/>
              </a:buClr>
              <a:buSzPts val="4200"/>
              <a:buNone/>
              <a:defRPr sz="4200">
                <a:solidFill>
                  <a:schemeClr val="lt1"/>
                </a:solidFill>
              </a:defRPr>
            </a:lvl6pPr>
            <a:lvl7pPr lvl="6" algn="ctr">
              <a:spcBef>
                <a:spcPts val="0"/>
              </a:spcBef>
              <a:spcAft>
                <a:spcPts val="0"/>
              </a:spcAft>
              <a:buClr>
                <a:schemeClr val="lt1"/>
              </a:buClr>
              <a:buSzPts val="4200"/>
              <a:buNone/>
              <a:defRPr sz="4200">
                <a:solidFill>
                  <a:schemeClr val="lt1"/>
                </a:solidFill>
              </a:defRPr>
            </a:lvl7pPr>
            <a:lvl8pPr lvl="7" algn="ctr">
              <a:spcBef>
                <a:spcPts val="0"/>
              </a:spcBef>
              <a:spcAft>
                <a:spcPts val="0"/>
              </a:spcAft>
              <a:buClr>
                <a:schemeClr val="lt1"/>
              </a:buClr>
              <a:buSzPts val="4200"/>
              <a:buNone/>
              <a:defRPr sz="4200">
                <a:solidFill>
                  <a:schemeClr val="lt1"/>
                </a:solidFill>
              </a:defRPr>
            </a:lvl8pPr>
            <a:lvl9pPr lvl="8" algn="ctr">
              <a:spcBef>
                <a:spcPts val="0"/>
              </a:spcBef>
              <a:spcAft>
                <a:spcPts val="0"/>
              </a:spcAft>
              <a:buClr>
                <a:schemeClr val="lt1"/>
              </a:buClr>
              <a:buSzPts val="4200"/>
              <a:buNone/>
              <a:defRPr sz="4200">
                <a:solidFill>
                  <a:schemeClr val="lt1"/>
                </a:solidFill>
              </a:defRPr>
            </a:lvl9pPr>
          </a:lstStyle>
          <a:p>
            <a:endParaRPr/>
          </a:p>
        </p:txBody>
      </p:sp>
      <p:sp>
        <p:nvSpPr>
          <p:cNvPr id="33" name="Google Shape;33;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100"/>
              <a:buNone/>
              <a:defRPr sz="2100">
                <a:solidFill>
                  <a:schemeClr val="accent1"/>
                </a:solidFill>
              </a:defRPr>
            </a:lvl1pPr>
            <a:lvl2pPr lvl="1" algn="ctr">
              <a:lnSpc>
                <a:spcPct val="100000"/>
              </a:lnSpc>
              <a:spcBef>
                <a:spcPts val="0"/>
              </a:spcBef>
              <a:spcAft>
                <a:spcPts val="0"/>
              </a:spcAft>
              <a:buClr>
                <a:schemeClr val="accent1"/>
              </a:buClr>
              <a:buSzPts val="2100"/>
              <a:buNone/>
              <a:defRPr sz="2100">
                <a:solidFill>
                  <a:schemeClr val="accent1"/>
                </a:solidFill>
              </a:defRPr>
            </a:lvl2pPr>
            <a:lvl3pPr lvl="2" algn="ctr">
              <a:lnSpc>
                <a:spcPct val="100000"/>
              </a:lnSpc>
              <a:spcBef>
                <a:spcPts val="0"/>
              </a:spcBef>
              <a:spcAft>
                <a:spcPts val="0"/>
              </a:spcAft>
              <a:buClr>
                <a:schemeClr val="accent1"/>
              </a:buClr>
              <a:buSzPts val="2100"/>
              <a:buNone/>
              <a:defRPr sz="2100">
                <a:solidFill>
                  <a:schemeClr val="accent1"/>
                </a:solidFill>
              </a:defRPr>
            </a:lvl3pPr>
            <a:lvl4pPr lvl="3" algn="ctr">
              <a:lnSpc>
                <a:spcPct val="100000"/>
              </a:lnSpc>
              <a:spcBef>
                <a:spcPts val="0"/>
              </a:spcBef>
              <a:spcAft>
                <a:spcPts val="0"/>
              </a:spcAft>
              <a:buClr>
                <a:schemeClr val="accent1"/>
              </a:buClr>
              <a:buSzPts val="2100"/>
              <a:buNone/>
              <a:defRPr sz="2100">
                <a:solidFill>
                  <a:schemeClr val="accent1"/>
                </a:solidFill>
              </a:defRPr>
            </a:lvl4pPr>
            <a:lvl5pPr lvl="4" algn="ctr">
              <a:lnSpc>
                <a:spcPct val="100000"/>
              </a:lnSpc>
              <a:spcBef>
                <a:spcPts val="0"/>
              </a:spcBef>
              <a:spcAft>
                <a:spcPts val="0"/>
              </a:spcAft>
              <a:buClr>
                <a:schemeClr val="accent1"/>
              </a:buClr>
              <a:buSzPts val="2100"/>
              <a:buNone/>
              <a:defRPr sz="2100">
                <a:solidFill>
                  <a:schemeClr val="accent1"/>
                </a:solidFill>
              </a:defRPr>
            </a:lvl5pPr>
            <a:lvl6pPr lvl="5" algn="ctr">
              <a:lnSpc>
                <a:spcPct val="100000"/>
              </a:lnSpc>
              <a:spcBef>
                <a:spcPts val="0"/>
              </a:spcBef>
              <a:spcAft>
                <a:spcPts val="0"/>
              </a:spcAft>
              <a:buClr>
                <a:schemeClr val="accent1"/>
              </a:buClr>
              <a:buSzPts val="2100"/>
              <a:buNone/>
              <a:defRPr sz="2100">
                <a:solidFill>
                  <a:schemeClr val="accent1"/>
                </a:solidFill>
              </a:defRPr>
            </a:lvl6pPr>
            <a:lvl7pPr lvl="6" algn="ctr">
              <a:lnSpc>
                <a:spcPct val="100000"/>
              </a:lnSpc>
              <a:spcBef>
                <a:spcPts val="0"/>
              </a:spcBef>
              <a:spcAft>
                <a:spcPts val="0"/>
              </a:spcAft>
              <a:buClr>
                <a:schemeClr val="accent1"/>
              </a:buClr>
              <a:buSzPts val="2100"/>
              <a:buNone/>
              <a:defRPr sz="2100">
                <a:solidFill>
                  <a:schemeClr val="accent1"/>
                </a:solidFill>
              </a:defRPr>
            </a:lvl7pPr>
            <a:lvl8pPr lvl="7" algn="ctr">
              <a:lnSpc>
                <a:spcPct val="100000"/>
              </a:lnSpc>
              <a:spcBef>
                <a:spcPts val="0"/>
              </a:spcBef>
              <a:spcAft>
                <a:spcPts val="0"/>
              </a:spcAft>
              <a:buClr>
                <a:schemeClr val="accent1"/>
              </a:buClr>
              <a:buSzPts val="2100"/>
              <a:buNone/>
              <a:defRPr sz="2100">
                <a:solidFill>
                  <a:schemeClr val="accent1"/>
                </a:solidFill>
              </a:defRPr>
            </a:lvl8pPr>
            <a:lvl9pPr lvl="8" algn="ctr">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34" name="Google Shape;34;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accent1"/>
              </a:buClr>
              <a:buSzPts val="1800"/>
              <a:buChar char="●"/>
              <a:defRPr>
                <a:solidFill>
                  <a:schemeClr val="accent1"/>
                </a:solidFill>
              </a:defRPr>
            </a:lvl1pPr>
            <a:lvl2pPr marL="914400" lvl="1" indent="-317500">
              <a:spcBef>
                <a:spcPts val="1600"/>
              </a:spcBef>
              <a:spcAft>
                <a:spcPts val="0"/>
              </a:spcAft>
              <a:buClr>
                <a:schemeClr val="accent1"/>
              </a:buClr>
              <a:buSzPts val="1400"/>
              <a:buChar char="○"/>
              <a:defRPr>
                <a:solidFill>
                  <a:schemeClr val="accent1"/>
                </a:solidFill>
              </a:defRPr>
            </a:lvl2pPr>
            <a:lvl3pPr marL="1371600" lvl="2" indent="-317500">
              <a:spcBef>
                <a:spcPts val="1600"/>
              </a:spcBef>
              <a:spcAft>
                <a:spcPts val="0"/>
              </a:spcAft>
              <a:buClr>
                <a:schemeClr val="accent1"/>
              </a:buClr>
              <a:buSzPts val="1400"/>
              <a:buChar char="■"/>
              <a:defRPr>
                <a:solidFill>
                  <a:schemeClr val="accent1"/>
                </a:solidFill>
              </a:defRPr>
            </a:lvl3pPr>
            <a:lvl4pPr marL="1828800" lvl="3" indent="-317500">
              <a:spcBef>
                <a:spcPts val="1600"/>
              </a:spcBef>
              <a:spcAft>
                <a:spcPts val="0"/>
              </a:spcAft>
              <a:buClr>
                <a:schemeClr val="accent1"/>
              </a:buClr>
              <a:buSzPts val="1400"/>
              <a:buChar char="●"/>
              <a:defRPr>
                <a:solidFill>
                  <a:schemeClr val="accent1"/>
                </a:solidFill>
              </a:defRPr>
            </a:lvl4pPr>
            <a:lvl5pPr marL="2286000" lvl="4" indent="-317500">
              <a:spcBef>
                <a:spcPts val="1600"/>
              </a:spcBef>
              <a:spcAft>
                <a:spcPts val="0"/>
              </a:spcAft>
              <a:buClr>
                <a:schemeClr val="accent1"/>
              </a:buClr>
              <a:buSzPts val="1400"/>
              <a:buChar char="○"/>
              <a:defRPr>
                <a:solidFill>
                  <a:schemeClr val="accent1"/>
                </a:solidFill>
              </a:defRPr>
            </a:lvl5pPr>
            <a:lvl6pPr marL="2743200" lvl="5" indent="-317500">
              <a:spcBef>
                <a:spcPts val="1600"/>
              </a:spcBef>
              <a:spcAft>
                <a:spcPts val="0"/>
              </a:spcAft>
              <a:buClr>
                <a:schemeClr val="accent1"/>
              </a:buClr>
              <a:buSzPts val="1400"/>
              <a:buChar char="■"/>
              <a:defRPr>
                <a:solidFill>
                  <a:schemeClr val="accent1"/>
                </a:solidFill>
              </a:defRPr>
            </a:lvl6pPr>
            <a:lvl7pPr marL="3200400" lvl="6" indent="-317500">
              <a:spcBef>
                <a:spcPts val="1600"/>
              </a:spcBef>
              <a:spcAft>
                <a:spcPts val="0"/>
              </a:spcAft>
              <a:buClr>
                <a:schemeClr val="accent1"/>
              </a:buClr>
              <a:buSzPts val="1400"/>
              <a:buChar char="●"/>
              <a:defRPr>
                <a:solidFill>
                  <a:schemeClr val="accent1"/>
                </a:solidFill>
              </a:defRPr>
            </a:lvl7pPr>
            <a:lvl8pPr marL="3657600" lvl="7" indent="-317500">
              <a:spcBef>
                <a:spcPts val="1600"/>
              </a:spcBef>
              <a:spcAft>
                <a:spcPts val="0"/>
              </a:spcAft>
              <a:buClr>
                <a:schemeClr val="accent1"/>
              </a:buClr>
              <a:buSzPts val="1400"/>
              <a:buChar char="○"/>
              <a:defRPr>
                <a:solidFill>
                  <a:schemeClr val="accent1"/>
                </a:solidFill>
              </a:defRPr>
            </a:lvl8pPr>
            <a:lvl9pPr marL="4114800" lvl="8" indent="-317500">
              <a:spcBef>
                <a:spcPts val="1600"/>
              </a:spcBef>
              <a:spcAft>
                <a:spcPts val="1600"/>
              </a:spcAft>
              <a:buClr>
                <a:schemeClr val="accent1"/>
              </a:buClr>
              <a:buSzPts val="1400"/>
              <a:buChar char="■"/>
              <a:defRPr>
                <a:solidFill>
                  <a:schemeClr val="accen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0"/>
          <p:cNvSpPr txBox="1">
            <a:spLocks noGrp="1"/>
          </p:cNvSpPr>
          <p:nvPr>
            <p:ph type="body" idx="1"/>
          </p:nvPr>
        </p:nvSpPr>
        <p:spPr>
          <a:xfrm>
            <a:off x="2940900" y="3795275"/>
            <a:ext cx="3262200" cy="200400"/>
          </a:xfrm>
          <a:prstGeom prst="rect">
            <a:avLst/>
          </a:prstGeom>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800"/>
              <a:buNone/>
              <a:defRPr sz="1400">
                <a:solidFill>
                  <a:schemeClr val="accent1"/>
                </a:solidFill>
              </a:defRPr>
            </a:lvl1pPr>
          </a:lstStyle>
          <a:p>
            <a:endParaRPr/>
          </a:p>
        </p:txBody>
      </p:sp>
      <p:sp>
        <p:nvSpPr>
          <p:cNvPr id="37" name="Google Shape;37;p10"/>
          <p:cNvSpPr txBox="1">
            <a:spLocks noGrp="1"/>
          </p:cNvSpPr>
          <p:nvPr>
            <p:ph type="ctrTitle"/>
          </p:nvPr>
        </p:nvSpPr>
        <p:spPr>
          <a:xfrm>
            <a:off x="624257" y="392332"/>
            <a:ext cx="3729900" cy="61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3000">
                <a:solidFill>
                  <a:schemeClr val="lt1"/>
                </a:solidFill>
              </a:defRPr>
            </a:lvl1pPr>
            <a:lvl2pPr lvl="1" algn="ctr" rtl="0">
              <a:spcBef>
                <a:spcPts val="0"/>
              </a:spcBef>
              <a:spcAft>
                <a:spcPts val="0"/>
              </a:spcAft>
              <a:buSzPts val="1100"/>
              <a:buNone/>
              <a:defRPr sz="1100"/>
            </a:lvl2pPr>
            <a:lvl3pPr lvl="2" algn="ctr" rtl="0">
              <a:spcBef>
                <a:spcPts val="0"/>
              </a:spcBef>
              <a:spcAft>
                <a:spcPts val="0"/>
              </a:spcAft>
              <a:buSzPts val="1100"/>
              <a:buNone/>
              <a:defRPr sz="1100"/>
            </a:lvl3pPr>
            <a:lvl4pPr lvl="3" algn="ctr" rtl="0">
              <a:spcBef>
                <a:spcPts val="0"/>
              </a:spcBef>
              <a:spcAft>
                <a:spcPts val="0"/>
              </a:spcAft>
              <a:buSzPts val="1100"/>
              <a:buNone/>
              <a:defRPr sz="1100"/>
            </a:lvl4pPr>
            <a:lvl5pPr lvl="4" algn="ctr" rtl="0">
              <a:spcBef>
                <a:spcPts val="0"/>
              </a:spcBef>
              <a:spcAft>
                <a:spcPts val="0"/>
              </a:spcAft>
              <a:buSzPts val="1100"/>
              <a:buNone/>
              <a:defRPr sz="1100"/>
            </a:lvl5pPr>
            <a:lvl6pPr lvl="5" algn="ctr" rtl="0">
              <a:spcBef>
                <a:spcPts val="0"/>
              </a:spcBef>
              <a:spcAft>
                <a:spcPts val="0"/>
              </a:spcAft>
              <a:buSzPts val="1100"/>
              <a:buNone/>
              <a:defRPr sz="1100"/>
            </a:lvl6pPr>
            <a:lvl7pPr lvl="6" algn="ctr" rtl="0">
              <a:spcBef>
                <a:spcPts val="0"/>
              </a:spcBef>
              <a:spcAft>
                <a:spcPts val="0"/>
              </a:spcAft>
              <a:buSzPts val="1100"/>
              <a:buNone/>
              <a:defRPr sz="1100"/>
            </a:lvl7pPr>
            <a:lvl8pPr lvl="7" algn="ctr" rtl="0">
              <a:spcBef>
                <a:spcPts val="0"/>
              </a:spcBef>
              <a:spcAft>
                <a:spcPts val="0"/>
              </a:spcAft>
              <a:buSzPts val="1100"/>
              <a:buNone/>
              <a:defRPr sz="1100"/>
            </a:lvl8pPr>
            <a:lvl9pPr lvl="8" algn="ctr" rtl="0">
              <a:spcBef>
                <a:spcPts val="0"/>
              </a:spcBef>
              <a:spcAft>
                <a:spcPts val="0"/>
              </a:spcAft>
              <a:buSzPts val="1100"/>
              <a:buNone/>
              <a:defRPr sz="11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Big Shoulders Display"/>
              <a:buNone/>
              <a:defRPr sz="2800" b="1">
                <a:solidFill>
                  <a:schemeClr val="dk1"/>
                </a:solidFill>
                <a:latin typeface="Big Shoulders Display"/>
                <a:ea typeface="Big Shoulders Display"/>
                <a:cs typeface="Big Shoulders Display"/>
                <a:sym typeface="Big Shoulders Display"/>
              </a:defRPr>
            </a:lvl1pPr>
            <a:lvl2pPr lvl="1">
              <a:spcBef>
                <a:spcPts val="0"/>
              </a:spcBef>
              <a:spcAft>
                <a:spcPts val="0"/>
              </a:spcAft>
              <a:buClr>
                <a:schemeClr val="dk1"/>
              </a:buClr>
              <a:buSzPts val="2800"/>
              <a:buFont typeface="Big Shoulders Display"/>
              <a:buNone/>
              <a:defRPr sz="2800" b="1">
                <a:solidFill>
                  <a:schemeClr val="dk1"/>
                </a:solidFill>
                <a:latin typeface="Big Shoulders Display"/>
                <a:ea typeface="Big Shoulders Display"/>
                <a:cs typeface="Big Shoulders Display"/>
                <a:sym typeface="Big Shoulders Display"/>
              </a:defRPr>
            </a:lvl2pPr>
            <a:lvl3pPr lvl="2">
              <a:spcBef>
                <a:spcPts val="0"/>
              </a:spcBef>
              <a:spcAft>
                <a:spcPts val="0"/>
              </a:spcAft>
              <a:buClr>
                <a:schemeClr val="dk1"/>
              </a:buClr>
              <a:buSzPts val="2800"/>
              <a:buFont typeface="Big Shoulders Display"/>
              <a:buNone/>
              <a:defRPr sz="2800" b="1">
                <a:solidFill>
                  <a:schemeClr val="dk1"/>
                </a:solidFill>
                <a:latin typeface="Big Shoulders Display"/>
                <a:ea typeface="Big Shoulders Display"/>
                <a:cs typeface="Big Shoulders Display"/>
                <a:sym typeface="Big Shoulders Display"/>
              </a:defRPr>
            </a:lvl3pPr>
            <a:lvl4pPr lvl="3">
              <a:spcBef>
                <a:spcPts val="0"/>
              </a:spcBef>
              <a:spcAft>
                <a:spcPts val="0"/>
              </a:spcAft>
              <a:buClr>
                <a:schemeClr val="dk1"/>
              </a:buClr>
              <a:buSzPts val="2800"/>
              <a:buFont typeface="Big Shoulders Display"/>
              <a:buNone/>
              <a:defRPr sz="2800" b="1">
                <a:solidFill>
                  <a:schemeClr val="dk1"/>
                </a:solidFill>
                <a:latin typeface="Big Shoulders Display"/>
                <a:ea typeface="Big Shoulders Display"/>
                <a:cs typeface="Big Shoulders Display"/>
                <a:sym typeface="Big Shoulders Display"/>
              </a:defRPr>
            </a:lvl4pPr>
            <a:lvl5pPr lvl="4">
              <a:spcBef>
                <a:spcPts val="0"/>
              </a:spcBef>
              <a:spcAft>
                <a:spcPts val="0"/>
              </a:spcAft>
              <a:buClr>
                <a:schemeClr val="dk1"/>
              </a:buClr>
              <a:buSzPts val="2800"/>
              <a:buFont typeface="Big Shoulders Display"/>
              <a:buNone/>
              <a:defRPr sz="2800" b="1">
                <a:solidFill>
                  <a:schemeClr val="dk1"/>
                </a:solidFill>
                <a:latin typeface="Big Shoulders Display"/>
                <a:ea typeface="Big Shoulders Display"/>
                <a:cs typeface="Big Shoulders Display"/>
                <a:sym typeface="Big Shoulders Display"/>
              </a:defRPr>
            </a:lvl5pPr>
            <a:lvl6pPr lvl="5">
              <a:spcBef>
                <a:spcPts val="0"/>
              </a:spcBef>
              <a:spcAft>
                <a:spcPts val="0"/>
              </a:spcAft>
              <a:buClr>
                <a:schemeClr val="dk1"/>
              </a:buClr>
              <a:buSzPts val="2800"/>
              <a:buFont typeface="Big Shoulders Display"/>
              <a:buNone/>
              <a:defRPr sz="2800" b="1">
                <a:solidFill>
                  <a:schemeClr val="dk1"/>
                </a:solidFill>
                <a:latin typeface="Big Shoulders Display"/>
                <a:ea typeface="Big Shoulders Display"/>
                <a:cs typeface="Big Shoulders Display"/>
                <a:sym typeface="Big Shoulders Display"/>
              </a:defRPr>
            </a:lvl6pPr>
            <a:lvl7pPr lvl="6">
              <a:spcBef>
                <a:spcPts val="0"/>
              </a:spcBef>
              <a:spcAft>
                <a:spcPts val="0"/>
              </a:spcAft>
              <a:buClr>
                <a:schemeClr val="dk1"/>
              </a:buClr>
              <a:buSzPts val="2800"/>
              <a:buFont typeface="Big Shoulders Display"/>
              <a:buNone/>
              <a:defRPr sz="2800" b="1">
                <a:solidFill>
                  <a:schemeClr val="dk1"/>
                </a:solidFill>
                <a:latin typeface="Big Shoulders Display"/>
                <a:ea typeface="Big Shoulders Display"/>
                <a:cs typeface="Big Shoulders Display"/>
                <a:sym typeface="Big Shoulders Display"/>
              </a:defRPr>
            </a:lvl7pPr>
            <a:lvl8pPr lvl="7">
              <a:spcBef>
                <a:spcPts val="0"/>
              </a:spcBef>
              <a:spcAft>
                <a:spcPts val="0"/>
              </a:spcAft>
              <a:buClr>
                <a:schemeClr val="dk1"/>
              </a:buClr>
              <a:buSzPts val="2800"/>
              <a:buFont typeface="Big Shoulders Display"/>
              <a:buNone/>
              <a:defRPr sz="2800" b="1">
                <a:solidFill>
                  <a:schemeClr val="dk1"/>
                </a:solidFill>
                <a:latin typeface="Big Shoulders Display"/>
                <a:ea typeface="Big Shoulders Display"/>
                <a:cs typeface="Big Shoulders Display"/>
                <a:sym typeface="Big Shoulders Display"/>
              </a:defRPr>
            </a:lvl8pPr>
            <a:lvl9pPr lvl="8">
              <a:spcBef>
                <a:spcPts val="0"/>
              </a:spcBef>
              <a:spcAft>
                <a:spcPts val="0"/>
              </a:spcAft>
              <a:buClr>
                <a:schemeClr val="dk1"/>
              </a:buClr>
              <a:buSzPts val="2800"/>
              <a:buFont typeface="Big Shoulders Display"/>
              <a:buNone/>
              <a:defRPr sz="2800" b="1">
                <a:solidFill>
                  <a:schemeClr val="dk1"/>
                </a:solidFill>
                <a:latin typeface="Big Shoulders Display"/>
                <a:ea typeface="Big Shoulders Display"/>
                <a:cs typeface="Big Shoulders Display"/>
                <a:sym typeface="Big Shoulders Displ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Nunito Sans Light"/>
              <a:buChar char="●"/>
              <a:defRPr sz="1800">
                <a:solidFill>
                  <a:schemeClr val="dk1"/>
                </a:solidFill>
                <a:latin typeface="Nunito Sans Light"/>
                <a:ea typeface="Nunito Sans Light"/>
                <a:cs typeface="Nunito Sans Light"/>
                <a:sym typeface="Nunito Sans Light"/>
              </a:defRPr>
            </a:lvl1pPr>
            <a:lvl2pPr marL="914400" lvl="1" indent="-317500">
              <a:lnSpc>
                <a:spcPct val="115000"/>
              </a:lnSpc>
              <a:spcBef>
                <a:spcPts val="1600"/>
              </a:spcBef>
              <a:spcAft>
                <a:spcPts val="0"/>
              </a:spcAft>
              <a:buClr>
                <a:schemeClr val="dk1"/>
              </a:buClr>
              <a:buSzPts val="1400"/>
              <a:buFont typeface="Nunito Sans Light"/>
              <a:buChar char="○"/>
              <a:defRPr>
                <a:solidFill>
                  <a:schemeClr val="dk1"/>
                </a:solidFill>
                <a:latin typeface="Nunito Sans Light"/>
                <a:ea typeface="Nunito Sans Light"/>
                <a:cs typeface="Nunito Sans Light"/>
                <a:sym typeface="Nunito Sans Light"/>
              </a:defRPr>
            </a:lvl2pPr>
            <a:lvl3pPr marL="1371600" lvl="2" indent="-317500">
              <a:lnSpc>
                <a:spcPct val="115000"/>
              </a:lnSpc>
              <a:spcBef>
                <a:spcPts val="1600"/>
              </a:spcBef>
              <a:spcAft>
                <a:spcPts val="0"/>
              </a:spcAft>
              <a:buClr>
                <a:schemeClr val="dk1"/>
              </a:buClr>
              <a:buSzPts val="1400"/>
              <a:buFont typeface="Nunito Sans Light"/>
              <a:buChar char="■"/>
              <a:defRPr>
                <a:solidFill>
                  <a:schemeClr val="dk1"/>
                </a:solidFill>
                <a:latin typeface="Nunito Sans Light"/>
                <a:ea typeface="Nunito Sans Light"/>
                <a:cs typeface="Nunito Sans Light"/>
                <a:sym typeface="Nunito Sans Light"/>
              </a:defRPr>
            </a:lvl3pPr>
            <a:lvl4pPr marL="1828800" lvl="3" indent="-317500">
              <a:lnSpc>
                <a:spcPct val="115000"/>
              </a:lnSpc>
              <a:spcBef>
                <a:spcPts val="1600"/>
              </a:spcBef>
              <a:spcAft>
                <a:spcPts val="0"/>
              </a:spcAft>
              <a:buClr>
                <a:schemeClr val="dk1"/>
              </a:buClr>
              <a:buSzPts val="1400"/>
              <a:buFont typeface="Nunito Sans Light"/>
              <a:buChar char="●"/>
              <a:defRPr>
                <a:solidFill>
                  <a:schemeClr val="dk1"/>
                </a:solidFill>
                <a:latin typeface="Nunito Sans Light"/>
                <a:ea typeface="Nunito Sans Light"/>
                <a:cs typeface="Nunito Sans Light"/>
                <a:sym typeface="Nunito Sans Light"/>
              </a:defRPr>
            </a:lvl4pPr>
            <a:lvl5pPr marL="2286000" lvl="4" indent="-317500">
              <a:lnSpc>
                <a:spcPct val="115000"/>
              </a:lnSpc>
              <a:spcBef>
                <a:spcPts val="1600"/>
              </a:spcBef>
              <a:spcAft>
                <a:spcPts val="0"/>
              </a:spcAft>
              <a:buClr>
                <a:schemeClr val="dk1"/>
              </a:buClr>
              <a:buSzPts val="1400"/>
              <a:buFont typeface="Nunito Sans Light"/>
              <a:buChar char="○"/>
              <a:defRPr>
                <a:solidFill>
                  <a:schemeClr val="dk1"/>
                </a:solidFill>
                <a:latin typeface="Nunito Sans Light"/>
                <a:ea typeface="Nunito Sans Light"/>
                <a:cs typeface="Nunito Sans Light"/>
                <a:sym typeface="Nunito Sans Light"/>
              </a:defRPr>
            </a:lvl5pPr>
            <a:lvl6pPr marL="2743200" lvl="5" indent="-317500">
              <a:lnSpc>
                <a:spcPct val="115000"/>
              </a:lnSpc>
              <a:spcBef>
                <a:spcPts val="1600"/>
              </a:spcBef>
              <a:spcAft>
                <a:spcPts val="0"/>
              </a:spcAft>
              <a:buClr>
                <a:schemeClr val="dk1"/>
              </a:buClr>
              <a:buSzPts val="1400"/>
              <a:buFont typeface="Nunito Sans Light"/>
              <a:buChar char="■"/>
              <a:defRPr>
                <a:solidFill>
                  <a:schemeClr val="dk1"/>
                </a:solidFill>
                <a:latin typeface="Nunito Sans Light"/>
                <a:ea typeface="Nunito Sans Light"/>
                <a:cs typeface="Nunito Sans Light"/>
                <a:sym typeface="Nunito Sans Light"/>
              </a:defRPr>
            </a:lvl6pPr>
            <a:lvl7pPr marL="3200400" lvl="6" indent="-317500">
              <a:lnSpc>
                <a:spcPct val="115000"/>
              </a:lnSpc>
              <a:spcBef>
                <a:spcPts val="1600"/>
              </a:spcBef>
              <a:spcAft>
                <a:spcPts val="0"/>
              </a:spcAft>
              <a:buClr>
                <a:schemeClr val="dk1"/>
              </a:buClr>
              <a:buSzPts val="1400"/>
              <a:buFont typeface="Nunito Sans Light"/>
              <a:buChar char="●"/>
              <a:defRPr>
                <a:solidFill>
                  <a:schemeClr val="dk1"/>
                </a:solidFill>
                <a:latin typeface="Nunito Sans Light"/>
                <a:ea typeface="Nunito Sans Light"/>
                <a:cs typeface="Nunito Sans Light"/>
                <a:sym typeface="Nunito Sans Light"/>
              </a:defRPr>
            </a:lvl7pPr>
            <a:lvl8pPr marL="3657600" lvl="7" indent="-317500">
              <a:lnSpc>
                <a:spcPct val="115000"/>
              </a:lnSpc>
              <a:spcBef>
                <a:spcPts val="1600"/>
              </a:spcBef>
              <a:spcAft>
                <a:spcPts val="0"/>
              </a:spcAft>
              <a:buClr>
                <a:schemeClr val="dk1"/>
              </a:buClr>
              <a:buSzPts val="1400"/>
              <a:buFont typeface="Nunito Sans Light"/>
              <a:buChar char="○"/>
              <a:defRPr>
                <a:solidFill>
                  <a:schemeClr val="dk1"/>
                </a:solidFill>
                <a:latin typeface="Nunito Sans Light"/>
                <a:ea typeface="Nunito Sans Light"/>
                <a:cs typeface="Nunito Sans Light"/>
                <a:sym typeface="Nunito Sans Light"/>
              </a:defRPr>
            </a:lvl8pPr>
            <a:lvl9pPr marL="4114800" lvl="8" indent="-317500">
              <a:lnSpc>
                <a:spcPct val="115000"/>
              </a:lnSpc>
              <a:spcBef>
                <a:spcPts val="1600"/>
              </a:spcBef>
              <a:spcAft>
                <a:spcPts val="1600"/>
              </a:spcAft>
              <a:buClr>
                <a:schemeClr val="dk1"/>
              </a:buClr>
              <a:buSzPts val="1400"/>
              <a:buFont typeface="Nunito Sans Light"/>
              <a:buChar char="■"/>
              <a:defRPr>
                <a:solidFill>
                  <a:schemeClr val="dk1"/>
                </a:solidFill>
                <a:latin typeface="Nunito Sans Light"/>
                <a:ea typeface="Nunito Sans Light"/>
                <a:cs typeface="Nunito Sans Light"/>
                <a:sym typeface="Nunito Sans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33"/>
        <p:cNvGrpSpPr/>
        <p:nvPr/>
      </p:nvGrpSpPr>
      <p:grpSpPr>
        <a:xfrm>
          <a:off x="0" y="0"/>
          <a:ext cx="0" cy="0"/>
          <a:chOff x="0" y="0"/>
          <a:chExt cx="0" cy="0"/>
        </a:xfrm>
      </p:grpSpPr>
      <p:sp>
        <p:nvSpPr>
          <p:cNvPr id="134" name="Google Shape;134;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5" name="Google Shape;135;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8" Type="http://schemas.openxmlformats.org/officeDocument/2006/relationships/slide" Target="slide32.xml"/><Relationship Id="rId3" Type="http://schemas.openxmlformats.org/officeDocument/2006/relationships/hyperlink" Target="http://bit.ly/2Tynxth" TargetMode="External"/><Relationship Id="rId7" Type="http://schemas.openxmlformats.org/officeDocument/2006/relationships/slide" Target="slide29.xml"/><Relationship Id="rId12" Type="http://schemas.openxmlformats.org/officeDocument/2006/relationships/slide" Target="slide42.xml"/><Relationship Id="rId2" Type="http://schemas.openxmlformats.org/officeDocument/2006/relationships/notesSlide" Target="../notesSlides/notesSlide2.xml"/><Relationship Id="rId1" Type="http://schemas.openxmlformats.org/officeDocument/2006/relationships/slideLayout" Target="../slideLayouts/slideLayout20.xml"/><Relationship Id="rId6" Type="http://schemas.openxmlformats.org/officeDocument/2006/relationships/slide" Target="slide31.xml"/><Relationship Id="rId11" Type="http://schemas.openxmlformats.org/officeDocument/2006/relationships/slide" Target="slide36.xml"/><Relationship Id="rId5" Type="http://schemas.openxmlformats.org/officeDocument/2006/relationships/hyperlink" Target="http://bit.ly/33VAFh3" TargetMode="External"/><Relationship Id="rId10" Type="http://schemas.openxmlformats.org/officeDocument/2006/relationships/slide" Target="slide35.xml"/><Relationship Id="rId4" Type="http://schemas.openxmlformats.org/officeDocument/2006/relationships/hyperlink" Target="http://bit.ly/30B07Gq" TargetMode="External"/><Relationship Id="rId9" Type="http://schemas.openxmlformats.org/officeDocument/2006/relationships/slide" Target="slide3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3" Type="http://schemas.openxmlformats.org/officeDocument/2006/relationships/hyperlink" Target="https://docs.google.com/spreadsheets/d/1WOgOa6Kw7FlBHhVH4XBLnLfSGkEjetBgbKFrt06ykV0/copy" TargetMode="External"/><Relationship Id="rId2" Type="http://schemas.openxmlformats.org/officeDocument/2006/relationships/notesSlide" Target="../notesSlides/notesSlide25.xml"/><Relationship Id="rId1" Type="http://schemas.openxmlformats.org/officeDocument/2006/relationships/slideLayout" Target="../slideLayouts/slideLayout24.xml"/><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9.xml"/><Relationship Id="rId4" Type="http://schemas.openxmlformats.org/officeDocument/2006/relationships/image" Target="../media/image9.jp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8" Type="http://schemas.openxmlformats.org/officeDocument/2006/relationships/hyperlink" Target="https://www.freepik.com/free-vector/american-football-player-background-flat-design_1047132.htm/?utm_source=slidesgo_template&amp;utm_medium=referral-link&amp;utm_campaign=sg_resources&amp;utm_content=freepik" TargetMode="External"/><Relationship Id="rId13" Type="http://schemas.openxmlformats.org/officeDocument/2006/relationships/hyperlink" Target="https://www.freepik.com/free-vector/young-people-jumping-smiling_5599564.htm/?utm_source=slidesgo_template&amp;utm_medium=referral-link&amp;utm_campaign=sg_resources&amp;utm_content=freepik" TargetMode="External"/><Relationship Id="rId18" Type="http://schemas.openxmlformats.org/officeDocument/2006/relationships/hyperlink" Target="https://www.freepik.com/free-photo/women-legs-sitting-trophy_6088545.htm/?utm_source=slidesgo_template&amp;utm_medium=referral-link&amp;utm_campaign=sg_resources&amp;utm_content=freepik" TargetMode="External"/><Relationship Id="rId3" Type="http://schemas.openxmlformats.org/officeDocument/2006/relationships/hyperlink" Target="https://www.freepik.com/free-vector/flat-sport-landing-page-template_5004661.htm/?utm_source=slidesgo_template&amp;utm_medium=referral-link&amp;utm_campaign=sg_resources&amp;utm_content=freepik" TargetMode="External"/><Relationship Id="rId7" Type="http://schemas.openxmlformats.org/officeDocument/2006/relationships/hyperlink" Target="https://www.freepik.com/free-vector/vintage-football-background_1059518.htm/?utm_source=slidesgo_template&amp;utm_medium=referral-link&amp;utm_campaign=sg_resources&amp;utm_content=freepik" TargetMode="External"/><Relationship Id="rId12" Type="http://schemas.openxmlformats.org/officeDocument/2006/relationships/hyperlink" Target="https://www.freepik.com/free-vector/american-football-element-flat-collection_1023236.htm/?utm_source=slidesgo_template&amp;utm_medium=referral-link&amp;utm_campaign=sg_resources&amp;utm_content=freepik" TargetMode="External"/><Relationship Id="rId17" Type="http://schemas.openxmlformats.org/officeDocument/2006/relationships/hyperlink" Target="https://www.freepik.com/free-photo/front-view-girl-holding-ball-with-copy-space_6088709.htm/?utm_source=slidesgo_template&amp;utm_medium=referral-link&amp;utm_campaign=sg_resources&amp;utm_content=freepik" TargetMode="External"/><Relationship Id="rId2" Type="http://schemas.openxmlformats.org/officeDocument/2006/relationships/notesSlide" Target="../notesSlides/notesSlide32.xml"/><Relationship Id="rId16" Type="http://schemas.openxmlformats.org/officeDocument/2006/relationships/hyperlink" Target="https://www.freepik.com/free-vector/news-concept-landing-page_5123081.htm/?utm_source=slidesgo_template&amp;utm_medium=referral-link&amp;utm_campaign=sg_resources&amp;utm_content=freepik" TargetMode="External"/><Relationship Id="rId20" Type="http://schemas.openxmlformats.org/officeDocument/2006/relationships/hyperlink" Target="https://www.flaticon.com/packs/football-4/?utm_source=slidesgo_template&amp;utm_medium=referral-link&amp;utm_campaign=sg_resources&amp;utm_content=flaticon" TargetMode="External"/><Relationship Id="rId1" Type="http://schemas.openxmlformats.org/officeDocument/2006/relationships/slideLayout" Target="../slideLayouts/slideLayout21.xml"/><Relationship Id="rId6" Type="http://schemas.openxmlformats.org/officeDocument/2006/relationships/hyperlink" Target="https://www.freepik.com/free-vector/set-american-football-elements_1059520.htm/?utm_source=slidesgo_template&amp;utm_medium=referral-link&amp;utm_campaign=sg_resources&amp;utm_content=freepik" TargetMode="External"/><Relationship Id="rId11" Type="http://schemas.openxmlformats.org/officeDocument/2006/relationships/hyperlink" Target="https://www.freepik.com/free-vector/american-football-game-strategy_722365.htm/?utm_source=slidesgo_template&amp;utm_medium=referral-link&amp;utm_campaign=sg_resources&amp;utm_content=freepik" TargetMode="External"/><Relationship Id="rId5" Type="http://schemas.openxmlformats.org/officeDocument/2006/relationships/hyperlink" Target="https://www.freepik.com/free-vector/set-football-equipment_1059521.htm/?utm_source=slidesgo_template&amp;utm_medium=referral-link&amp;utm_campaign=sg_resources&amp;utm_content=freepik" TargetMode="External"/><Relationship Id="rId15" Type="http://schemas.openxmlformats.org/officeDocument/2006/relationships/hyperlink" Target="https://www.freepik.com/free-vector/youtube-player-device-with-flat-design_2448059.htm/?utm_source=slidesgo_template&amp;utm_medium=referral-link&amp;utm_campaign=sg_resources&amp;utm_content=freepik" TargetMode="External"/><Relationship Id="rId10" Type="http://schemas.openxmlformats.org/officeDocument/2006/relationships/hyperlink" Target="https://www.freepik.com/free-vector/pack-football-elements_1034667.htm/?utm_source=slidesgo_template&amp;utm_medium=referral-link&amp;utm_campaign=sg_resources&amp;utm_content=freepik" TargetMode="External"/><Relationship Id="rId19" Type="http://schemas.openxmlformats.org/officeDocument/2006/relationships/hyperlink" Target="https://www.flaticon.com/packs/multimedia-10/?utm_source=slidesgo_template&amp;utm_medium=referral-link&amp;utm_campaign=sg_resources&amp;utm_content=flaticon" TargetMode="External"/><Relationship Id="rId4" Type="http://schemas.openxmlformats.org/officeDocument/2006/relationships/hyperlink" Target="https://www.freepik.com/free-vector/flat-sport-landing-page-template_4879311.htm/?utm_source=slidesgo_template&amp;utm_medium=referral-link&amp;utm_campaign=sg_resources&amp;utm_content=freepik" TargetMode="External"/><Relationship Id="rId9" Type="http://schemas.openxmlformats.org/officeDocument/2006/relationships/hyperlink" Target="https://www.freepik.com/free-vector/scoreboard-background-flat-design_1039772.htm/?utm_source=slidesgo_template&amp;utm_medium=referral-link&amp;utm_campaign=sg_resources&amp;utm_content=freepik" TargetMode="External"/><Relationship Id="rId14" Type="http://schemas.openxmlformats.org/officeDocument/2006/relationships/hyperlink" Target="https://www.freepik.com/free-vector/american-football-sport-landing-page_5568777.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26.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26.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fonts.google.com/specimen/Big+Shoulders+Display" TargetMode="External"/><Relationship Id="rId2" Type="http://schemas.openxmlformats.org/officeDocument/2006/relationships/notesSlide" Target="../notesSlides/notesSlide35.xml"/><Relationship Id="rId1" Type="http://schemas.openxmlformats.org/officeDocument/2006/relationships/slideLayout" Target="../slideLayouts/slideLayout26.xml"/><Relationship Id="rId4" Type="http://schemas.openxmlformats.org/officeDocument/2006/relationships/hyperlink" Target="https://fonts.google.com/specimen/Nunito+Sans"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6.xml"/></Relationships>
</file>

<file path=ppt/slides/_rels/slide42.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2.xml"/><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6.xml"/></Relationships>
</file>

<file path=ppt/slides/_rels/slide4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9.xml"/><Relationship Id="rId1" Type="http://schemas.openxmlformats.org/officeDocument/2006/relationships/slideLayout" Target="../slideLayouts/slideLayout26.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3" Type="http://schemas.openxmlformats.org/officeDocument/2006/relationships/hyperlink" Target="https://docs.google.com/spreadsheets/d/1WOgOa6Kw7FlBHhVH4XBLnLfSGkEjetBgbKFrt06ykV0/copy" TargetMode="External"/><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9"/>
          <p:cNvSpPr txBox="1">
            <a:spLocks noGrp="1"/>
          </p:cNvSpPr>
          <p:nvPr>
            <p:ph type="ctrTitle"/>
          </p:nvPr>
        </p:nvSpPr>
        <p:spPr>
          <a:xfrm flipH="1">
            <a:off x="1690109" y="508041"/>
            <a:ext cx="5400300" cy="126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142" name="Google Shape;142;p29"/>
          <p:cNvSpPr txBox="1">
            <a:spLocks noGrp="1"/>
          </p:cNvSpPr>
          <p:nvPr>
            <p:ph type="subTitle" idx="1"/>
          </p:nvPr>
        </p:nvSpPr>
        <p:spPr>
          <a:xfrm flipH="1">
            <a:off x="2167950" y="374076"/>
            <a:ext cx="4808100" cy="24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Here is where your marketing campaign begins</a:t>
            </a:r>
            <a:endParaRPr dirty="0"/>
          </a:p>
        </p:txBody>
      </p:sp>
      <p:grpSp>
        <p:nvGrpSpPr>
          <p:cNvPr id="143" name="Google Shape;143;p29"/>
          <p:cNvGrpSpPr/>
          <p:nvPr/>
        </p:nvGrpSpPr>
        <p:grpSpPr>
          <a:xfrm>
            <a:off x="2586537" y="1860883"/>
            <a:ext cx="3970926" cy="3506948"/>
            <a:chOff x="871500" y="3643775"/>
            <a:chExt cx="1327625" cy="1172500"/>
          </a:xfrm>
        </p:grpSpPr>
        <p:sp>
          <p:nvSpPr>
            <p:cNvPr id="144" name="Google Shape;144;p29"/>
            <p:cNvSpPr/>
            <p:nvPr/>
          </p:nvSpPr>
          <p:spPr>
            <a:xfrm>
              <a:off x="876525" y="3938975"/>
              <a:ext cx="1299275" cy="802175"/>
            </a:xfrm>
            <a:custGeom>
              <a:avLst/>
              <a:gdLst/>
              <a:ahLst/>
              <a:cxnLst/>
              <a:rect l="l" t="t" r="r" b="b"/>
              <a:pathLst>
                <a:path w="51971" h="32087" extrusionOk="0">
                  <a:moveTo>
                    <a:pt x="26160" y="1"/>
                  </a:moveTo>
                  <a:cubicBezTo>
                    <a:pt x="23857" y="1"/>
                    <a:pt x="21551" y="138"/>
                    <a:pt x="19250" y="395"/>
                  </a:cubicBezTo>
                  <a:cubicBezTo>
                    <a:pt x="14704" y="903"/>
                    <a:pt x="9824" y="1877"/>
                    <a:pt x="6349" y="5078"/>
                  </a:cubicBezTo>
                  <a:cubicBezTo>
                    <a:pt x="6037" y="5366"/>
                    <a:pt x="5740" y="5667"/>
                    <a:pt x="5458" y="5984"/>
                  </a:cubicBezTo>
                  <a:cubicBezTo>
                    <a:pt x="3641" y="8031"/>
                    <a:pt x="2510" y="10577"/>
                    <a:pt x="1511" y="13095"/>
                  </a:cubicBezTo>
                  <a:cubicBezTo>
                    <a:pt x="818" y="14838"/>
                    <a:pt x="168" y="16635"/>
                    <a:pt x="70" y="18508"/>
                  </a:cubicBezTo>
                  <a:cubicBezTo>
                    <a:pt x="1" y="19885"/>
                    <a:pt x="499" y="21046"/>
                    <a:pt x="642" y="22359"/>
                  </a:cubicBezTo>
                  <a:cubicBezTo>
                    <a:pt x="796" y="23795"/>
                    <a:pt x="619" y="25369"/>
                    <a:pt x="619" y="26819"/>
                  </a:cubicBezTo>
                  <a:lnTo>
                    <a:pt x="619" y="32087"/>
                  </a:lnTo>
                  <a:lnTo>
                    <a:pt x="51561" y="32087"/>
                  </a:lnTo>
                  <a:lnTo>
                    <a:pt x="51561" y="26819"/>
                  </a:lnTo>
                  <a:cubicBezTo>
                    <a:pt x="51561" y="23027"/>
                    <a:pt x="51971" y="19286"/>
                    <a:pt x="51109" y="15547"/>
                  </a:cubicBezTo>
                  <a:cubicBezTo>
                    <a:pt x="50034" y="10893"/>
                    <a:pt x="47904" y="5876"/>
                    <a:pt x="43605" y="3412"/>
                  </a:cubicBezTo>
                  <a:cubicBezTo>
                    <a:pt x="41384" y="2138"/>
                    <a:pt x="38873" y="1453"/>
                    <a:pt x="36359" y="962"/>
                  </a:cubicBezTo>
                  <a:cubicBezTo>
                    <a:pt x="32983" y="302"/>
                    <a:pt x="29575" y="1"/>
                    <a:pt x="26160"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9"/>
            <p:cNvSpPr/>
            <p:nvPr/>
          </p:nvSpPr>
          <p:spPr>
            <a:xfrm>
              <a:off x="1176975" y="4533175"/>
              <a:ext cx="703600" cy="207975"/>
            </a:xfrm>
            <a:custGeom>
              <a:avLst/>
              <a:gdLst/>
              <a:ahLst/>
              <a:cxnLst/>
              <a:rect l="l" t="t" r="r" b="b"/>
              <a:pathLst>
                <a:path w="28144" h="8319" extrusionOk="0">
                  <a:moveTo>
                    <a:pt x="1" y="0"/>
                  </a:moveTo>
                  <a:lnTo>
                    <a:pt x="1" y="8319"/>
                  </a:lnTo>
                  <a:lnTo>
                    <a:pt x="28144" y="8319"/>
                  </a:lnTo>
                  <a:lnTo>
                    <a:pt x="2814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9"/>
            <p:cNvSpPr/>
            <p:nvPr/>
          </p:nvSpPr>
          <p:spPr>
            <a:xfrm>
              <a:off x="871500" y="4290350"/>
              <a:ext cx="341525" cy="233975"/>
            </a:xfrm>
            <a:custGeom>
              <a:avLst/>
              <a:gdLst/>
              <a:ahLst/>
              <a:cxnLst/>
              <a:rect l="l" t="t" r="r" b="b"/>
              <a:pathLst>
                <a:path w="13661" h="9359" extrusionOk="0">
                  <a:moveTo>
                    <a:pt x="6978" y="0"/>
                  </a:moveTo>
                  <a:cubicBezTo>
                    <a:pt x="5545" y="0"/>
                    <a:pt x="4084" y="308"/>
                    <a:pt x="2875" y="975"/>
                  </a:cubicBezTo>
                  <a:cubicBezTo>
                    <a:pt x="1577" y="1691"/>
                    <a:pt x="568" y="2820"/>
                    <a:pt x="185" y="4433"/>
                  </a:cubicBezTo>
                  <a:cubicBezTo>
                    <a:pt x="42" y="5027"/>
                    <a:pt x="1" y="5663"/>
                    <a:pt x="197" y="6242"/>
                  </a:cubicBezTo>
                  <a:cubicBezTo>
                    <a:pt x="763" y="7911"/>
                    <a:pt x="2731" y="7993"/>
                    <a:pt x="4289" y="7993"/>
                  </a:cubicBezTo>
                  <a:cubicBezTo>
                    <a:pt x="4458" y="7993"/>
                    <a:pt x="4623" y="7992"/>
                    <a:pt x="4781" y="7992"/>
                  </a:cubicBezTo>
                  <a:cubicBezTo>
                    <a:pt x="4813" y="7992"/>
                    <a:pt x="4844" y="7992"/>
                    <a:pt x="4876" y="7992"/>
                  </a:cubicBezTo>
                  <a:cubicBezTo>
                    <a:pt x="4887" y="7992"/>
                    <a:pt x="4899" y="7992"/>
                    <a:pt x="4910" y="7992"/>
                  </a:cubicBezTo>
                  <a:cubicBezTo>
                    <a:pt x="5727" y="7992"/>
                    <a:pt x="6543" y="7911"/>
                    <a:pt x="7360" y="7911"/>
                  </a:cubicBezTo>
                  <a:cubicBezTo>
                    <a:pt x="7393" y="7911"/>
                    <a:pt x="7427" y="7911"/>
                    <a:pt x="7460" y="7911"/>
                  </a:cubicBezTo>
                  <a:cubicBezTo>
                    <a:pt x="8990" y="7920"/>
                    <a:pt x="10027" y="9359"/>
                    <a:pt x="11363" y="9359"/>
                  </a:cubicBezTo>
                  <a:cubicBezTo>
                    <a:pt x="11603" y="9359"/>
                    <a:pt x="11853" y="9312"/>
                    <a:pt x="12117" y="9203"/>
                  </a:cubicBezTo>
                  <a:cubicBezTo>
                    <a:pt x="13661" y="8562"/>
                    <a:pt x="13494" y="6358"/>
                    <a:pt x="13221" y="5017"/>
                  </a:cubicBezTo>
                  <a:cubicBezTo>
                    <a:pt x="13003" y="3942"/>
                    <a:pt x="12608" y="2882"/>
                    <a:pt x="11908" y="2037"/>
                  </a:cubicBezTo>
                  <a:cubicBezTo>
                    <a:pt x="10865" y="783"/>
                    <a:pt x="9223" y="123"/>
                    <a:pt x="7598" y="20"/>
                  </a:cubicBezTo>
                  <a:cubicBezTo>
                    <a:pt x="7392" y="7"/>
                    <a:pt x="7185" y="0"/>
                    <a:pt x="6978"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9"/>
            <p:cNvSpPr/>
            <p:nvPr/>
          </p:nvSpPr>
          <p:spPr>
            <a:xfrm>
              <a:off x="1854850" y="4299225"/>
              <a:ext cx="326050" cy="233950"/>
            </a:xfrm>
            <a:custGeom>
              <a:avLst/>
              <a:gdLst/>
              <a:ahLst/>
              <a:cxnLst/>
              <a:rect l="l" t="t" r="r" b="b"/>
              <a:pathLst>
                <a:path w="13042" h="9358" extrusionOk="0">
                  <a:moveTo>
                    <a:pt x="6651" y="1"/>
                  </a:moveTo>
                  <a:cubicBezTo>
                    <a:pt x="5286" y="1"/>
                    <a:pt x="3897" y="308"/>
                    <a:pt x="2744" y="975"/>
                  </a:cubicBezTo>
                  <a:cubicBezTo>
                    <a:pt x="1507" y="1692"/>
                    <a:pt x="543" y="2821"/>
                    <a:pt x="174" y="4432"/>
                  </a:cubicBezTo>
                  <a:cubicBezTo>
                    <a:pt x="39" y="5026"/>
                    <a:pt x="0" y="5664"/>
                    <a:pt x="189" y="6243"/>
                  </a:cubicBezTo>
                  <a:cubicBezTo>
                    <a:pt x="729" y="7910"/>
                    <a:pt x="2607" y="7992"/>
                    <a:pt x="4092" y="7992"/>
                  </a:cubicBezTo>
                  <a:cubicBezTo>
                    <a:pt x="4254" y="7992"/>
                    <a:pt x="4411" y="7991"/>
                    <a:pt x="4561" y="7991"/>
                  </a:cubicBezTo>
                  <a:cubicBezTo>
                    <a:pt x="4592" y="7991"/>
                    <a:pt x="4622" y="7991"/>
                    <a:pt x="4652" y="7991"/>
                  </a:cubicBezTo>
                  <a:cubicBezTo>
                    <a:pt x="4663" y="7991"/>
                    <a:pt x="4674" y="7991"/>
                    <a:pt x="4686" y="7991"/>
                  </a:cubicBezTo>
                  <a:cubicBezTo>
                    <a:pt x="5477" y="7991"/>
                    <a:pt x="6263" y="7910"/>
                    <a:pt x="7054" y="7910"/>
                  </a:cubicBezTo>
                  <a:cubicBezTo>
                    <a:pt x="7076" y="7910"/>
                    <a:pt x="7099" y="7910"/>
                    <a:pt x="7121" y="7910"/>
                  </a:cubicBezTo>
                  <a:cubicBezTo>
                    <a:pt x="8579" y="7920"/>
                    <a:pt x="9571" y="9357"/>
                    <a:pt x="10846" y="9357"/>
                  </a:cubicBezTo>
                  <a:cubicBezTo>
                    <a:pt x="11076" y="9357"/>
                    <a:pt x="11314" y="9311"/>
                    <a:pt x="11566" y="9201"/>
                  </a:cubicBezTo>
                  <a:cubicBezTo>
                    <a:pt x="13042" y="8560"/>
                    <a:pt x="12882" y="6359"/>
                    <a:pt x="12622" y="5018"/>
                  </a:cubicBezTo>
                  <a:cubicBezTo>
                    <a:pt x="12413" y="3943"/>
                    <a:pt x="12035" y="2883"/>
                    <a:pt x="11368" y="2038"/>
                  </a:cubicBezTo>
                  <a:cubicBezTo>
                    <a:pt x="10373" y="782"/>
                    <a:pt x="8805" y="121"/>
                    <a:pt x="7254" y="21"/>
                  </a:cubicBezTo>
                  <a:cubicBezTo>
                    <a:pt x="7054" y="7"/>
                    <a:pt x="6853" y="1"/>
                    <a:pt x="6651"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9"/>
            <p:cNvSpPr/>
            <p:nvPr/>
          </p:nvSpPr>
          <p:spPr>
            <a:xfrm>
              <a:off x="890650" y="4319125"/>
              <a:ext cx="285000" cy="422025"/>
            </a:xfrm>
            <a:custGeom>
              <a:avLst/>
              <a:gdLst/>
              <a:ahLst/>
              <a:cxnLst/>
              <a:rect l="l" t="t" r="r" b="b"/>
              <a:pathLst>
                <a:path w="11400" h="16881" extrusionOk="0">
                  <a:moveTo>
                    <a:pt x="4552" y="0"/>
                  </a:moveTo>
                  <a:cubicBezTo>
                    <a:pt x="2108" y="0"/>
                    <a:pt x="0" y="3215"/>
                    <a:pt x="0" y="5943"/>
                  </a:cubicBezTo>
                  <a:lnTo>
                    <a:pt x="0" y="16881"/>
                  </a:lnTo>
                  <a:lnTo>
                    <a:pt x="11400" y="16881"/>
                  </a:lnTo>
                  <a:lnTo>
                    <a:pt x="11400" y="5943"/>
                  </a:lnTo>
                  <a:cubicBezTo>
                    <a:pt x="11400" y="2794"/>
                    <a:pt x="8538" y="1468"/>
                    <a:pt x="5700" y="243"/>
                  </a:cubicBezTo>
                  <a:cubicBezTo>
                    <a:pt x="5314" y="77"/>
                    <a:pt x="4929" y="0"/>
                    <a:pt x="4552" y="0"/>
                  </a:cubicBezTo>
                  <a:close/>
                </a:path>
              </a:pathLst>
            </a:custGeom>
            <a:solidFill>
              <a:srgbClr val="AA5F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9"/>
            <p:cNvSpPr/>
            <p:nvPr/>
          </p:nvSpPr>
          <p:spPr>
            <a:xfrm>
              <a:off x="1880550" y="4321100"/>
              <a:ext cx="285025" cy="420050"/>
            </a:xfrm>
            <a:custGeom>
              <a:avLst/>
              <a:gdLst/>
              <a:ahLst/>
              <a:cxnLst/>
              <a:rect l="l" t="t" r="r" b="b"/>
              <a:pathLst>
                <a:path w="11401" h="16802" extrusionOk="0">
                  <a:moveTo>
                    <a:pt x="6720" y="0"/>
                  </a:moveTo>
                  <a:cubicBezTo>
                    <a:pt x="6386" y="0"/>
                    <a:pt x="6045" y="53"/>
                    <a:pt x="5700" y="164"/>
                  </a:cubicBezTo>
                  <a:cubicBezTo>
                    <a:pt x="2360" y="1244"/>
                    <a:pt x="1" y="2715"/>
                    <a:pt x="1" y="5864"/>
                  </a:cubicBezTo>
                  <a:lnTo>
                    <a:pt x="1" y="16802"/>
                  </a:lnTo>
                  <a:lnTo>
                    <a:pt x="11400" y="16802"/>
                  </a:lnTo>
                  <a:lnTo>
                    <a:pt x="11400" y="5864"/>
                  </a:lnTo>
                  <a:cubicBezTo>
                    <a:pt x="11400" y="3077"/>
                    <a:pt x="9282" y="0"/>
                    <a:pt x="6720" y="0"/>
                  </a:cubicBezTo>
                  <a:close/>
                </a:path>
              </a:pathLst>
            </a:custGeom>
            <a:solidFill>
              <a:srgbClr val="AA5F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9"/>
            <p:cNvSpPr/>
            <p:nvPr/>
          </p:nvSpPr>
          <p:spPr>
            <a:xfrm>
              <a:off x="1306725" y="3931700"/>
              <a:ext cx="444050" cy="460175"/>
            </a:xfrm>
            <a:custGeom>
              <a:avLst/>
              <a:gdLst/>
              <a:ahLst/>
              <a:cxnLst/>
              <a:rect l="l" t="t" r="r" b="b"/>
              <a:pathLst>
                <a:path w="17762" h="18407" extrusionOk="0">
                  <a:moveTo>
                    <a:pt x="8881" y="1"/>
                  </a:moveTo>
                  <a:cubicBezTo>
                    <a:pt x="3977" y="1"/>
                    <a:pt x="0" y="3978"/>
                    <a:pt x="0" y="8882"/>
                  </a:cubicBezTo>
                  <a:cubicBezTo>
                    <a:pt x="0" y="13786"/>
                    <a:pt x="3977" y="18406"/>
                    <a:pt x="8881" y="18406"/>
                  </a:cubicBezTo>
                  <a:cubicBezTo>
                    <a:pt x="13785" y="18406"/>
                    <a:pt x="17762" y="13789"/>
                    <a:pt x="17762" y="8882"/>
                  </a:cubicBezTo>
                  <a:cubicBezTo>
                    <a:pt x="17762" y="3978"/>
                    <a:pt x="13785" y="1"/>
                    <a:pt x="8881"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9"/>
            <p:cNvSpPr/>
            <p:nvPr/>
          </p:nvSpPr>
          <p:spPr>
            <a:xfrm>
              <a:off x="1344950" y="4014425"/>
              <a:ext cx="367600" cy="342650"/>
            </a:xfrm>
            <a:custGeom>
              <a:avLst/>
              <a:gdLst/>
              <a:ahLst/>
              <a:cxnLst/>
              <a:rect l="l" t="t" r="r" b="b"/>
              <a:pathLst>
                <a:path w="14704" h="13706" extrusionOk="0">
                  <a:moveTo>
                    <a:pt x="1375" y="1"/>
                  </a:moveTo>
                  <a:cubicBezTo>
                    <a:pt x="616" y="3"/>
                    <a:pt x="0" y="619"/>
                    <a:pt x="0" y="1378"/>
                  </a:cubicBezTo>
                  <a:lnTo>
                    <a:pt x="0" y="5644"/>
                  </a:lnTo>
                  <a:cubicBezTo>
                    <a:pt x="0" y="9704"/>
                    <a:pt x="3827" y="13705"/>
                    <a:pt x="7887" y="13705"/>
                  </a:cubicBezTo>
                  <a:cubicBezTo>
                    <a:pt x="11947" y="13705"/>
                    <a:pt x="14704" y="9704"/>
                    <a:pt x="14704" y="5644"/>
                  </a:cubicBezTo>
                  <a:lnTo>
                    <a:pt x="14704" y="1378"/>
                  </a:lnTo>
                  <a:cubicBezTo>
                    <a:pt x="14704" y="619"/>
                    <a:pt x="14090" y="3"/>
                    <a:pt x="13329" y="1"/>
                  </a:cubicBezTo>
                  <a:close/>
                </a:path>
              </a:pathLst>
            </a:custGeom>
            <a:solidFill>
              <a:srgbClr val="AA5F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9"/>
            <p:cNvSpPr/>
            <p:nvPr/>
          </p:nvSpPr>
          <p:spPr>
            <a:xfrm>
              <a:off x="1269400" y="3654650"/>
              <a:ext cx="518700" cy="428900"/>
            </a:xfrm>
            <a:custGeom>
              <a:avLst/>
              <a:gdLst/>
              <a:ahLst/>
              <a:cxnLst/>
              <a:rect l="l" t="t" r="r" b="b"/>
              <a:pathLst>
                <a:path w="20748" h="17156" extrusionOk="0">
                  <a:moveTo>
                    <a:pt x="10374" y="0"/>
                  </a:moveTo>
                  <a:cubicBezTo>
                    <a:pt x="5597" y="0"/>
                    <a:pt x="1726" y="3874"/>
                    <a:pt x="1726" y="8650"/>
                  </a:cubicBezTo>
                  <a:lnTo>
                    <a:pt x="1726" y="9760"/>
                  </a:lnTo>
                  <a:cubicBezTo>
                    <a:pt x="433" y="10948"/>
                    <a:pt x="1" y="12806"/>
                    <a:pt x="636" y="14443"/>
                  </a:cubicBezTo>
                  <a:cubicBezTo>
                    <a:pt x="1275" y="16078"/>
                    <a:pt x="2848" y="17156"/>
                    <a:pt x="4606" y="17156"/>
                  </a:cubicBezTo>
                  <a:lnTo>
                    <a:pt x="16142" y="17156"/>
                  </a:lnTo>
                  <a:cubicBezTo>
                    <a:pt x="17898" y="17156"/>
                    <a:pt x="19473" y="16078"/>
                    <a:pt x="20112" y="14443"/>
                  </a:cubicBezTo>
                  <a:cubicBezTo>
                    <a:pt x="20747" y="12806"/>
                    <a:pt x="20315" y="10948"/>
                    <a:pt x="19022" y="9760"/>
                  </a:cubicBezTo>
                  <a:lnTo>
                    <a:pt x="19024" y="9760"/>
                  </a:lnTo>
                  <a:lnTo>
                    <a:pt x="19024" y="8650"/>
                  </a:lnTo>
                  <a:cubicBezTo>
                    <a:pt x="19024" y="3874"/>
                    <a:pt x="15151" y="0"/>
                    <a:pt x="10374" y="0"/>
                  </a:cubicBezTo>
                  <a:close/>
                </a:path>
              </a:pathLst>
            </a:custGeom>
            <a:solidFill>
              <a:srgbClr val="FF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9"/>
            <p:cNvSpPr/>
            <p:nvPr/>
          </p:nvSpPr>
          <p:spPr>
            <a:xfrm>
              <a:off x="1344950" y="3914600"/>
              <a:ext cx="367675" cy="347325"/>
            </a:xfrm>
            <a:custGeom>
              <a:avLst/>
              <a:gdLst/>
              <a:ahLst/>
              <a:cxnLst/>
              <a:rect l="l" t="t" r="r" b="b"/>
              <a:pathLst>
                <a:path w="14707" h="13893" extrusionOk="0">
                  <a:moveTo>
                    <a:pt x="1375" y="0"/>
                  </a:moveTo>
                  <a:cubicBezTo>
                    <a:pt x="616" y="0"/>
                    <a:pt x="0" y="619"/>
                    <a:pt x="0" y="1377"/>
                  </a:cubicBezTo>
                  <a:lnTo>
                    <a:pt x="0" y="5641"/>
                  </a:lnTo>
                  <a:cubicBezTo>
                    <a:pt x="0" y="9575"/>
                    <a:pt x="3923" y="13892"/>
                    <a:pt x="7054" y="13892"/>
                  </a:cubicBezTo>
                  <a:cubicBezTo>
                    <a:pt x="7155" y="13892"/>
                    <a:pt x="7254" y="13888"/>
                    <a:pt x="7352" y="13879"/>
                  </a:cubicBezTo>
                  <a:cubicBezTo>
                    <a:pt x="11397" y="13511"/>
                    <a:pt x="14704" y="9701"/>
                    <a:pt x="14704" y="5641"/>
                  </a:cubicBezTo>
                  <a:lnTo>
                    <a:pt x="14704" y="1377"/>
                  </a:lnTo>
                  <a:cubicBezTo>
                    <a:pt x="14706" y="619"/>
                    <a:pt x="14090" y="0"/>
                    <a:pt x="13329" y="0"/>
                  </a:cubicBezTo>
                  <a:close/>
                </a:path>
              </a:pathLst>
            </a:custGeom>
            <a:solidFill>
              <a:srgbClr val="CF7C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9"/>
            <p:cNvSpPr/>
            <p:nvPr/>
          </p:nvSpPr>
          <p:spPr>
            <a:xfrm>
              <a:off x="1335075" y="3904700"/>
              <a:ext cx="387425" cy="109575"/>
            </a:xfrm>
            <a:custGeom>
              <a:avLst/>
              <a:gdLst/>
              <a:ahLst/>
              <a:cxnLst/>
              <a:rect l="l" t="t" r="r" b="b"/>
              <a:pathLst>
                <a:path w="15497" h="4383" extrusionOk="0">
                  <a:moveTo>
                    <a:pt x="1770" y="1"/>
                  </a:moveTo>
                  <a:cubicBezTo>
                    <a:pt x="793" y="1"/>
                    <a:pt x="0" y="796"/>
                    <a:pt x="0" y="1773"/>
                  </a:cubicBezTo>
                  <a:lnTo>
                    <a:pt x="0" y="3987"/>
                  </a:lnTo>
                  <a:cubicBezTo>
                    <a:pt x="0" y="4206"/>
                    <a:pt x="177" y="4382"/>
                    <a:pt x="395" y="4382"/>
                  </a:cubicBezTo>
                  <a:cubicBezTo>
                    <a:pt x="616" y="4382"/>
                    <a:pt x="793" y="4206"/>
                    <a:pt x="793" y="3987"/>
                  </a:cubicBezTo>
                  <a:lnTo>
                    <a:pt x="793" y="1773"/>
                  </a:lnTo>
                  <a:cubicBezTo>
                    <a:pt x="793" y="1233"/>
                    <a:pt x="1230" y="794"/>
                    <a:pt x="1770" y="791"/>
                  </a:cubicBezTo>
                  <a:lnTo>
                    <a:pt x="13724" y="791"/>
                  </a:lnTo>
                  <a:cubicBezTo>
                    <a:pt x="14267" y="794"/>
                    <a:pt x="14704" y="1233"/>
                    <a:pt x="14704" y="1773"/>
                  </a:cubicBezTo>
                  <a:lnTo>
                    <a:pt x="14704" y="3921"/>
                  </a:lnTo>
                  <a:cubicBezTo>
                    <a:pt x="14704" y="4139"/>
                    <a:pt x="14880" y="4319"/>
                    <a:pt x="15099" y="4319"/>
                  </a:cubicBezTo>
                  <a:cubicBezTo>
                    <a:pt x="15317" y="4319"/>
                    <a:pt x="15496" y="4139"/>
                    <a:pt x="15496" y="3921"/>
                  </a:cubicBezTo>
                  <a:lnTo>
                    <a:pt x="15496" y="1773"/>
                  </a:lnTo>
                  <a:cubicBezTo>
                    <a:pt x="15496" y="796"/>
                    <a:pt x="14704" y="1"/>
                    <a:pt x="13724"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9"/>
            <p:cNvSpPr/>
            <p:nvPr/>
          </p:nvSpPr>
          <p:spPr>
            <a:xfrm>
              <a:off x="1320150" y="3984375"/>
              <a:ext cx="62325" cy="181975"/>
            </a:xfrm>
            <a:custGeom>
              <a:avLst/>
              <a:gdLst/>
              <a:ahLst/>
              <a:cxnLst/>
              <a:rect l="l" t="t" r="r" b="b"/>
              <a:pathLst>
                <a:path w="2493" h="7279" extrusionOk="0">
                  <a:moveTo>
                    <a:pt x="953" y="0"/>
                  </a:moveTo>
                  <a:cubicBezTo>
                    <a:pt x="428" y="0"/>
                    <a:pt x="1" y="427"/>
                    <a:pt x="1" y="955"/>
                  </a:cubicBezTo>
                  <a:lnTo>
                    <a:pt x="1" y="6687"/>
                  </a:lnTo>
                  <a:cubicBezTo>
                    <a:pt x="1" y="7214"/>
                    <a:pt x="428" y="7278"/>
                    <a:pt x="953" y="7278"/>
                  </a:cubicBezTo>
                  <a:lnTo>
                    <a:pt x="1537" y="7278"/>
                  </a:lnTo>
                  <a:cubicBezTo>
                    <a:pt x="2065" y="7278"/>
                    <a:pt x="2492" y="7214"/>
                    <a:pt x="2492" y="6687"/>
                  </a:cubicBezTo>
                  <a:lnTo>
                    <a:pt x="2492" y="955"/>
                  </a:lnTo>
                  <a:cubicBezTo>
                    <a:pt x="2492" y="427"/>
                    <a:pt x="2065" y="0"/>
                    <a:pt x="1537"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9"/>
            <p:cNvSpPr/>
            <p:nvPr/>
          </p:nvSpPr>
          <p:spPr>
            <a:xfrm>
              <a:off x="1675100" y="3984375"/>
              <a:ext cx="62300" cy="181975"/>
            </a:xfrm>
            <a:custGeom>
              <a:avLst/>
              <a:gdLst/>
              <a:ahLst/>
              <a:cxnLst/>
              <a:rect l="l" t="t" r="r" b="b"/>
              <a:pathLst>
                <a:path w="2492" h="7279" extrusionOk="0">
                  <a:moveTo>
                    <a:pt x="955" y="0"/>
                  </a:moveTo>
                  <a:cubicBezTo>
                    <a:pt x="428" y="0"/>
                    <a:pt x="0" y="427"/>
                    <a:pt x="0" y="955"/>
                  </a:cubicBezTo>
                  <a:lnTo>
                    <a:pt x="0" y="6687"/>
                  </a:lnTo>
                  <a:cubicBezTo>
                    <a:pt x="0" y="7214"/>
                    <a:pt x="428" y="7278"/>
                    <a:pt x="955" y="7278"/>
                  </a:cubicBezTo>
                  <a:lnTo>
                    <a:pt x="1537" y="7278"/>
                  </a:lnTo>
                  <a:cubicBezTo>
                    <a:pt x="2065" y="7278"/>
                    <a:pt x="2492" y="7214"/>
                    <a:pt x="2492" y="6687"/>
                  </a:cubicBezTo>
                  <a:lnTo>
                    <a:pt x="2492" y="955"/>
                  </a:lnTo>
                  <a:cubicBezTo>
                    <a:pt x="2492" y="427"/>
                    <a:pt x="2065" y="0"/>
                    <a:pt x="1537"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9"/>
            <p:cNvSpPr/>
            <p:nvPr/>
          </p:nvSpPr>
          <p:spPr>
            <a:xfrm>
              <a:off x="1497625" y="3643775"/>
              <a:ext cx="62300" cy="255425"/>
            </a:xfrm>
            <a:custGeom>
              <a:avLst/>
              <a:gdLst/>
              <a:ahLst/>
              <a:cxnLst/>
              <a:rect l="l" t="t" r="r" b="b"/>
              <a:pathLst>
                <a:path w="2492" h="10217" extrusionOk="0">
                  <a:moveTo>
                    <a:pt x="955" y="1"/>
                  </a:moveTo>
                  <a:cubicBezTo>
                    <a:pt x="428" y="1"/>
                    <a:pt x="1" y="430"/>
                    <a:pt x="1" y="956"/>
                  </a:cubicBezTo>
                  <a:lnTo>
                    <a:pt x="1" y="9625"/>
                  </a:lnTo>
                  <a:cubicBezTo>
                    <a:pt x="1" y="10153"/>
                    <a:pt x="428" y="10217"/>
                    <a:pt x="955" y="10217"/>
                  </a:cubicBezTo>
                  <a:lnTo>
                    <a:pt x="1537" y="10217"/>
                  </a:lnTo>
                  <a:cubicBezTo>
                    <a:pt x="2065" y="10217"/>
                    <a:pt x="2492" y="10153"/>
                    <a:pt x="2492" y="9625"/>
                  </a:cubicBezTo>
                  <a:lnTo>
                    <a:pt x="2492" y="956"/>
                  </a:lnTo>
                  <a:cubicBezTo>
                    <a:pt x="2492" y="430"/>
                    <a:pt x="2065" y="1"/>
                    <a:pt x="1537"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9"/>
            <p:cNvSpPr/>
            <p:nvPr/>
          </p:nvSpPr>
          <p:spPr>
            <a:xfrm>
              <a:off x="1453075" y="3848325"/>
              <a:ext cx="151425" cy="86850"/>
            </a:xfrm>
            <a:custGeom>
              <a:avLst/>
              <a:gdLst/>
              <a:ahLst/>
              <a:cxnLst/>
              <a:rect l="l" t="t" r="r" b="b"/>
              <a:pathLst>
                <a:path w="6057" h="3474" extrusionOk="0">
                  <a:moveTo>
                    <a:pt x="361" y="0"/>
                  </a:moveTo>
                  <a:cubicBezTo>
                    <a:pt x="162" y="0"/>
                    <a:pt x="0" y="162"/>
                    <a:pt x="0" y="363"/>
                  </a:cubicBezTo>
                  <a:lnTo>
                    <a:pt x="0" y="3113"/>
                  </a:lnTo>
                  <a:cubicBezTo>
                    <a:pt x="0" y="3311"/>
                    <a:pt x="162" y="3473"/>
                    <a:pt x="361" y="3473"/>
                  </a:cubicBezTo>
                  <a:lnTo>
                    <a:pt x="5695" y="3473"/>
                  </a:lnTo>
                  <a:cubicBezTo>
                    <a:pt x="5894" y="3473"/>
                    <a:pt x="6056" y="3311"/>
                    <a:pt x="6056" y="3113"/>
                  </a:cubicBezTo>
                  <a:lnTo>
                    <a:pt x="6056" y="361"/>
                  </a:lnTo>
                  <a:cubicBezTo>
                    <a:pt x="6056" y="162"/>
                    <a:pt x="5894" y="0"/>
                    <a:pt x="5695"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9"/>
            <p:cNvSpPr/>
            <p:nvPr/>
          </p:nvSpPr>
          <p:spPr>
            <a:xfrm>
              <a:off x="1301875" y="4014425"/>
              <a:ext cx="453825" cy="24550"/>
            </a:xfrm>
            <a:custGeom>
              <a:avLst/>
              <a:gdLst/>
              <a:ahLst/>
              <a:cxnLst/>
              <a:rect l="l" t="t" r="r" b="b"/>
              <a:pathLst>
                <a:path w="18153" h="982" extrusionOk="0">
                  <a:moveTo>
                    <a:pt x="361" y="1"/>
                  </a:moveTo>
                  <a:cubicBezTo>
                    <a:pt x="162" y="1"/>
                    <a:pt x="0" y="163"/>
                    <a:pt x="0" y="362"/>
                  </a:cubicBezTo>
                  <a:lnTo>
                    <a:pt x="0" y="529"/>
                  </a:lnTo>
                  <a:cubicBezTo>
                    <a:pt x="0" y="730"/>
                    <a:pt x="160" y="892"/>
                    <a:pt x="361" y="897"/>
                  </a:cubicBezTo>
                  <a:cubicBezTo>
                    <a:pt x="3267" y="953"/>
                    <a:pt x="6173" y="981"/>
                    <a:pt x="9078" y="981"/>
                  </a:cubicBezTo>
                  <a:cubicBezTo>
                    <a:pt x="11983" y="981"/>
                    <a:pt x="14888" y="953"/>
                    <a:pt x="17792" y="897"/>
                  </a:cubicBezTo>
                  <a:cubicBezTo>
                    <a:pt x="17990" y="892"/>
                    <a:pt x="18152" y="730"/>
                    <a:pt x="18152" y="529"/>
                  </a:cubicBezTo>
                  <a:lnTo>
                    <a:pt x="18152" y="362"/>
                  </a:lnTo>
                  <a:cubicBezTo>
                    <a:pt x="18152" y="163"/>
                    <a:pt x="17993" y="1"/>
                    <a:pt x="17794"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9"/>
            <p:cNvSpPr/>
            <p:nvPr/>
          </p:nvSpPr>
          <p:spPr>
            <a:xfrm>
              <a:off x="1301750" y="4141175"/>
              <a:ext cx="454050" cy="37350"/>
            </a:xfrm>
            <a:custGeom>
              <a:avLst/>
              <a:gdLst/>
              <a:ahLst/>
              <a:cxnLst/>
              <a:rect l="l" t="t" r="r" b="b"/>
              <a:pathLst>
                <a:path w="18162" h="1494" extrusionOk="0">
                  <a:moveTo>
                    <a:pt x="316" y="1"/>
                  </a:moveTo>
                  <a:cubicBezTo>
                    <a:pt x="145" y="1"/>
                    <a:pt x="1" y="144"/>
                    <a:pt x="5" y="321"/>
                  </a:cubicBezTo>
                  <a:lnTo>
                    <a:pt x="5" y="491"/>
                  </a:lnTo>
                  <a:cubicBezTo>
                    <a:pt x="10" y="694"/>
                    <a:pt x="162" y="869"/>
                    <a:pt x="364" y="901"/>
                  </a:cubicBezTo>
                  <a:cubicBezTo>
                    <a:pt x="3256" y="1296"/>
                    <a:pt x="6169" y="1493"/>
                    <a:pt x="9081" y="1493"/>
                  </a:cubicBezTo>
                  <a:cubicBezTo>
                    <a:pt x="11994" y="1493"/>
                    <a:pt x="14906" y="1296"/>
                    <a:pt x="17799" y="901"/>
                  </a:cubicBezTo>
                  <a:cubicBezTo>
                    <a:pt x="18000" y="866"/>
                    <a:pt x="18150" y="694"/>
                    <a:pt x="18157" y="491"/>
                  </a:cubicBezTo>
                  <a:lnTo>
                    <a:pt x="18157" y="321"/>
                  </a:lnTo>
                  <a:cubicBezTo>
                    <a:pt x="18162" y="144"/>
                    <a:pt x="18018" y="1"/>
                    <a:pt x="17845" y="1"/>
                  </a:cubicBezTo>
                  <a:cubicBezTo>
                    <a:pt x="17829" y="1"/>
                    <a:pt x="17813" y="2"/>
                    <a:pt x="17797" y="5"/>
                  </a:cubicBezTo>
                  <a:cubicBezTo>
                    <a:pt x="14901" y="343"/>
                    <a:pt x="11991" y="513"/>
                    <a:pt x="9081" y="513"/>
                  </a:cubicBezTo>
                  <a:cubicBezTo>
                    <a:pt x="6171" y="513"/>
                    <a:pt x="3260" y="343"/>
                    <a:pt x="364" y="5"/>
                  </a:cubicBezTo>
                  <a:cubicBezTo>
                    <a:pt x="347" y="2"/>
                    <a:pt x="332" y="1"/>
                    <a:pt x="316"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9"/>
            <p:cNvSpPr/>
            <p:nvPr/>
          </p:nvSpPr>
          <p:spPr>
            <a:xfrm>
              <a:off x="1416450" y="4021625"/>
              <a:ext cx="22400" cy="146700"/>
            </a:xfrm>
            <a:custGeom>
              <a:avLst/>
              <a:gdLst/>
              <a:ahLst/>
              <a:cxnLst/>
              <a:rect l="l" t="t" r="r" b="b"/>
              <a:pathLst>
                <a:path w="896" h="5868" extrusionOk="0">
                  <a:moveTo>
                    <a:pt x="368" y="0"/>
                  </a:moveTo>
                  <a:cubicBezTo>
                    <a:pt x="169" y="0"/>
                    <a:pt x="7" y="172"/>
                    <a:pt x="7" y="388"/>
                  </a:cubicBezTo>
                  <a:cubicBezTo>
                    <a:pt x="5" y="2170"/>
                    <a:pt x="2" y="3662"/>
                    <a:pt x="0" y="5444"/>
                  </a:cubicBezTo>
                  <a:cubicBezTo>
                    <a:pt x="0" y="5658"/>
                    <a:pt x="162" y="5845"/>
                    <a:pt x="361" y="5857"/>
                  </a:cubicBezTo>
                  <a:cubicBezTo>
                    <a:pt x="415" y="5859"/>
                    <a:pt x="471" y="5864"/>
                    <a:pt x="528" y="5867"/>
                  </a:cubicBezTo>
                  <a:cubicBezTo>
                    <a:pt x="535" y="5867"/>
                    <a:pt x="542" y="5867"/>
                    <a:pt x="548" y="5867"/>
                  </a:cubicBezTo>
                  <a:cubicBezTo>
                    <a:pt x="738" y="5867"/>
                    <a:pt x="889" y="5705"/>
                    <a:pt x="889" y="5496"/>
                  </a:cubicBezTo>
                  <a:cubicBezTo>
                    <a:pt x="891" y="3697"/>
                    <a:pt x="893" y="2190"/>
                    <a:pt x="896" y="393"/>
                  </a:cubicBezTo>
                  <a:cubicBezTo>
                    <a:pt x="896" y="174"/>
                    <a:pt x="734" y="0"/>
                    <a:pt x="535"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9"/>
            <p:cNvSpPr/>
            <p:nvPr/>
          </p:nvSpPr>
          <p:spPr>
            <a:xfrm>
              <a:off x="1618700" y="4021625"/>
              <a:ext cx="22425" cy="146700"/>
            </a:xfrm>
            <a:custGeom>
              <a:avLst/>
              <a:gdLst/>
              <a:ahLst/>
              <a:cxnLst/>
              <a:rect l="l" t="t" r="r" b="b"/>
              <a:pathLst>
                <a:path w="897" h="5868" extrusionOk="0">
                  <a:moveTo>
                    <a:pt x="361" y="0"/>
                  </a:moveTo>
                  <a:cubicBezTo>
                    <a:pt x="163" y="0"/>
                    <a:pt x="1" y="174"/>
                    <a:pt x="1" y="393"/>
                  </a:cubicBezTo>
                  <a:cubicBezTo>
                    <a:pt x="3" y="2190"/>
                    <a:pt x="5" y="3697"/>
                    <a:pt x="8" y="5496"/>
                  </a:cubicBezTo>
                  <a:cubicBezTo>
                    <a:pt x="8" y="5705"/>
                    <a:pt x="157" y="5867"/>
                    <a:pt x="348" y="5867"/>
                  </a:cubicBezTo>
                  <a:cubicBezTo>
                    <a:pt x="355" y="5867"/>
                    <a:pt x="362" y="5867"/>
                    <a:pt x="369" y="5867"/>
                  </a:cubicBezTo>
                  <a:lnTo>
                    <a:pt x="536" y="5857"/>
                  </a:lnTo>
                  <a:cubicBezTo>
                    <a:pt x="734" y="5845"/>
                    <a:pt x="897" y="5660"/>
                    <a:pt x="897" y="5444"/>
                  </a:cubicBezTo>
                  <a:cubicBezTo>
                    <a:pt x="894" y="3662"/>
                    <a:pt x="892" y="2170"/>
                    <a:pt x="889" y="388"/>
                  </a:cubicBezTo>
                  <a:cubicBezTo>
                    <a:pt x="889" y="172"/>
                    <a:pt x="727" y="0"/>
                    <a:pt x="528"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9"/>
            <p:cNvSpPr/>
            <p:nvPr/>
          </p:nvSpPr>
          <p:spPr>
            <a:xfrm>
              <a:off x="1301875" y="4014425"/>
              <a:ext cx="22300" cy="147825"/>
            </a:xfrm>
            <a:custGeom>
              <a:avLst/>
              <a:gdLst/>
              <a:ahLst/>
              <a:cxnLst/>
              <a:rect l="l" t="t" r="r" b="b"/>
              <a:pathLst>
                <a:path w="892" h="5913" extrusionOk="0">
                  <a:moveTo>
                    <a:pt x="361" y="1"/>
                  </a:moveTo>
                  <a:cubicBezTo>
                    <a:pt x="162" y="1"/>
                    <a:pt x="0" y="163"/>
                    <a:pt x="0" y="362"/>
                  </a:cubicBezTo>
                  <a:lnTo>
                    <a:pt x="0" y="5475"/>
                  </a:lnTo>
                  <a:cubicBezTo>
                    <a:pt x="5" y="5681"/>
                    <a:pt x="157" y="5853"/>
                    <a:pt x="359" y="5885"/>
                  </a:cubicBezTo>
                  <a:lnTo>
                    <a:pt x="525" y="5909"/>
                  </a:lnTo>
                  <a:cubicBezTo>
                    <a:pt x="542" y="5911"/>
                    <a:pt x="557" y="5912"/>
                    <a:pt x="573" y="5912"/>
                  </a:cubicBezTo>
                  <a:cubicBezTo>
                    <a:pt x="749" y="5912"/>
                    <a:pt x="884" y="5775"/>
                    <a:pt x="884" y="5588"/>
                  </a:cubicBezTo>
                  <a:cubicBezTo>
                    <a:pt x="886" y="3752"/>
                    <a:pt x="889" y="2205"/>
                    <a:pt x="889" y="369"/>
                  </a:cubicBezTo>
                  <a:cubicBezTo>
                    <a:pt x="891" y="168"/>
                    <a:pt x="729" y="3"/>
                    <a:pt x="528"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9"/>
            <p:cNvSpPr/>
            <p:nvPr/>
          </p:nvSpPr>
          <p:spPr>
            <a:xfrm>
              <a:off x="1733400" y="4014425"/>
              <a:ext cx="22300" cy="147800"/>
            </a:xfrm>
            <a:custGeom>
              <a:avLst/>
              <a:gdLst/>
              <a:ahLst/>
              <a:cxnLst/>
              <a:rect l="l" t="t" r="r" b="b"/>
              <a:pathLst>
                <a:path w="892" h="5912" extrusionOk="0">
                  <a:moveTo>
                    <a:pt x="364" y="1"/>
                  </a:moveTo>
                  <a:cubicBezTo>
                    <a:pt x="162" y="1"/>
                    <a:pt x="0" y="168"/>
                    <a:pt x="3" y="369"/>
                  </a:cubicBezTo>
                  <a:cubicBezTo>
                    <a:pt x="3" y="2205"/>
                    <a:pt x="5" y="3752"/>
                    <a:pt x="5" y="5588"/>
                  </a:cubicBezTo>
                  <a:cubicBezTo>
                    <a:pt x="5" y="5776"/>
                    <a:pt x="144" y="5912"/>
                    <a:pt x="322" y="5912"/>
                  </a:cubicBezTo>
                  <a:cubicBezTo>
                    <a:pt x="336" y="5912"/>
                    <a:pt x="351" y="5911"/>
                    <a:pt x="366" y="5909"/>
                  </a:cubicBezTo>
                  <a:lnTo>
                    <a:pt x="533" y="5887"/>
                  </a:lnTo>
                  <a:cubicBezTo>
                    <a:pt x="737" y="5855"/>
                    <a:pt x="886" y="5681"/>
                    <a:pt x="891" y="5477"/>
                  </a:cubicBezTo>
                  <a:lnTo>
                    <a:pt x="891" y="362"/>
                  </a:lnTo>
                  <a:cubicBezTo>
                    <a:pt x="891" y="163"/>
                    <a:pt x="732" y="1"/>
                    <a:pt x="533"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9"/>
            <p:cNvSpPr/>
            <p:nvPr/>
          </p:nvSpPr>
          <p:spPr>
            <a:xfrm>
              <a:off x="1303025" y="4433700"/>
              <a:ext cx="458200" cy="382575"/>
            </a:xfrm>
            <a:custGeom>
              <a:avLst/>
              <a:gdLst/>
              <a:ahLst/>
              <a:cxnLst/>
              <a:rect l="l" t="t" r="r" b="b"/>
              <a:pathLst>
                <a:path w="18328" h="15303" extrusionOk="0">
                  <a:moveTo>
                    <a:pt x="8863" y="0"/>
                  </a:moveTo>
                  <a:cubicBezTo>
                    <a:pt x="5532" y="0"/>
                    <a:pt x="2457" y="927"/>
                    <a:pt x="1" y="2158"/>
                  </a:cubicBezTo>
                  <a:cubicBezTo>
                    <a:pt x="428" y="2931"/>
                    <a:pt x="2568" y="7288"/>
                    <a:pt x="180" y="13160"/>
                  </a:cubicBezTo>
                  <a:cubicBezTo>
                    <a:pt x="2608" y="14362"/>
                    <a:pt x="5624" y="15246"/>
                    <a:pt x="8904" y="15300"/>
                  </a:cubicBezTo>
                  <a:cubicBezTo>
                    <a:pt x="9001" y="15302"/>
                    <a:pt x="9099" y="15302"/>
                    <a:pt x="9196" y="15302"/>
                  </a:cubicBezTo>
                  <a:cubicBezTo>
                    <a:pt x="12403" y="15302"/>
                    <a:pt x="15374" y="14445"/>
                    <a:pt x="17782" y="13280"/>
                  </a:cubicBezTo>
                  <a:cubicBezTo>
                    <a:pt x="15671" y="7497"/>
                    <a:pt x="17790" y="3297"/>
                    <a:pt x="18327" y="2371"/>
                  </a:cubicBezTo>
                  <a:cubicBezTo>
                    <a:pt x="15828" y="1056"/>
                    <a:pt x="12642" y="61"/>
                    <a:pt x="9157" y="3"/>
                  </a:cubicBezTo>
                  <a:cubicBezTo>
                    <a:pt x="9059" y="1"/>
                    <a:pt x="8961" y="0"/>
                    <a:pt x="8863"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9"/>
            <p:cNvSpPr/>
            <p:nvPr/>
          </p:nvSpPr>
          <p:spPr>
            <a:xfrm>
              <a:off x="1779725" y="4528675"/>
              <a:ext cx="117225" cy="195250"/>
            </a:xfrm>
            <a:custGeom>
              <a:avLst/>
              <a:gdLst/>
              <a:ahLst/>
              <a:cxnLst/>
              <a:rect l="l" t="t" r="r" b="b"/>
              <a:pathLst>
                <a:path w="4689" h="7810" extrusionOk="0">
                  <a:moveTo>
                    <a:pt x="1549" y="1"/>
                  </a:moveTo>
                  <a:cubicBezTo>
                    <a:pt x="1" y="3715"/>
                    <a:pt x="1221" y="7036"/>
                    <a:pt x="1549" y="7809"/>
                  </a:cubicBezTo>
                  <a:cubicBezTo>
                    <a:pt x="3491" y="6422"/>
                    <a:pt x="4657" y="4969"/>
                    <a:pt x="4672" y="4095"/>
                  </a:cubicBezTo>
                  <a:cubicBezTo>
                    <a:pt x="4689" y="3018"/>
                    <a:pt x="3523" y="1452"/>
                    <a:pt x="1549"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9"/>
            <p:cNvSpPr/>
            <p:nvPr/>
          </p:nvSpPr>
          <p:spPr>
            <a:xfrm>
              <a:off x="1160600" y="4522175"/>
              <a:ext cx="120125" cy="197625"/>
            </a:xfrm>
            <a:custGeom>
              <a:avLst/>
              <a:gdLst/>
              <a:ahLst/>
              <a:cxnLst/>
              <a:rect l="l" t="t" r="r" b="b"/>
              <a:pathLst>
                <a:path w="4805" h="7905" extrusionOk="0">
                  <a:moveTo>
                    <a:pt x="3359" y="1"/>
                  </a:moveTo>
                  <a:lnTo>
                    <a:pt x="3359" y="1"/>
                  </a:lnTo>
                  <a:cubicBezTo>
                    <a:pt x="1287" y="1432"/>
                    <a:pt x="32" y="2961"/>
                    <a:pt x="18" y="3869"/>
                  </a:cubicBezTo>
                  <a:cubicBezTo>
                    <a:pt x="1" y="4932"/>
                    <a:pt x="1135" y="6469"/>
                    <a:pt x="3059" y="7905"/>
                  </a:cubicBezTo>
                  <a:cubicBezTo>
                    <a:pt x="3413" y="7159"/>
                    <a:pt x="4804" y="3830"/>
                    <a:pt x="3359"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9"/>
            <p:cNvSpPr/>
            <p:nvPr/>
          </p:nvSpPr>
          <p:spPr>
            <a:xfrm>
              <a:off x="1694800" y="4492975"/>
              <a:ext cx="123675" cy="272725"/>
            </a:xfrm>
            <a:custGeom>
              <a:avLst/>
              <a:gdLst/>
              <a:ahLst/>
              <a:cxnLst/>
              <a:rect l="l" t="t" r="r" b="b"/>
              <a:pathLst>
                <a:path w="4947" h="10909" extrusionOk="0">
                  <a:moveTo>
                    <a:pt x="2656" y="0"/>
                  </a:moveTo>
                  <a:cubicBezTo>
                    <a:pt x="2119" y="926"/>
                    <a:pt x="0" y="5126"/>
                    <a:pt x="2111" y="10909"/>
                  </a:cubicBezTo>
                  <a:cubicBezTo>
                    <a:pt x="3103" y="10435"/>
                    <a:pt x="4051" y="9875"/>
                    <a:pt x="4946" y="9237"/>
                  </a:cubicBezTo>
                  <a:cubicBezTo>
                    <a:pt x="4618" y="8464"/>
                    <a:pt x="3398" y="5143"/>
                    <a:pt x="4946" y="1429"/>
                  </a:cubicBezTo>
                  <a:cubicBezTo>
                    <a:pt x="4220" y="896"/>
                    <a:pt x="3454" y="418"/>
                    <a:pt x="26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9"/>
            <p:cNvSpPr/>
            <p:nvPr/>
          </p:nvSpPr>
          <p:spPr>
            <a:xfrm>
              <a:off x="1237075" y="4487625"/>
              <a:ext cx="130175" cy="275075"/>
            </a:xfrm>
            <a:custGeom>
              <a:avLst/>
              <a:gdLst/>
              <a:ahLst/>
              <a:cxnLst/>
              <a:rect l="l" t="t" r="r" b="b"/>
              <a:pathLst>
                <a:path w="5207" h="11003" extrusionOk="0">
                  <a:moveTo>
                    <a:pt x="2639" y="1"/>
                  </a:moveTo>
                  <a:cubicBezTo>
                    <a:pt x="1829" y="406"/>
                    <a:pt x="1046" y="867"/>
                    <a:pt x="300" y="1380"/>
                  </a:cubicBezTo>
                  <a:cubicBezTo>
                    <a:pt x="1745" y="5212"/>
                    <a:pt x="354" y="8541"/>
                    <a:pt x="0" y="9284"/>
                  </a:cubicBezTo>
                  <a:cubicBezTo>
                    <a:pt x="886" y="9942"/>
                    <a:pt x="1829" y="10517"/>
                    <a:pt x="2818" y="11003"/>
                  </a:cubicBezTo>
                  <a:cubicBezTo>
                    <a:pt x="5206" y="5131"/>
                    <a:pt x="3066" y="774"/>
                    <a:pt x="26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9"/>
            <p:cNvSpPr/>
            <p:nvPr/>
          </p:nvSpPr>
          <p:spPr>
            <a:xfrm>
              <a:off x="1415400" y="4484325"/>
              <a:ext cx="242425" cy="41550"/>
            </a:xfrm>
            <a:custGeom>
              <a:avLst/>
              <a:gdLst/>
              <a:ahLst/>
              <a:cxnLst/>
              <a:rect l="l" t="t" r="r" b="b"/>
              <a:pathLst>
                <a:path w="9697" h="1662" extrusionOk="0">
                  <a:moveTo>
                    <a:pt x="5784" y="1"/>
                  </a:moveTo>
                  <a:cubicBezTo>
                    <a:pt x="4139" y="1"/>
                    <a:pt x="2151" y="204"/>
                    <a:pt x="319" y="935"/>
                  </a:cubicBezTo>
                  <a:cubicBezTo>
                    <a:pt x="0" y="1063"/>
                    <a:pt x="5" y="1517"/>
                    <a:pt x="327" y="1637"/>
                  </a:cubicBezTo>
                  <a:cubicBezTo>
                    <a:pt x="369" y="1653"/>
                    <a:pt x="414" y="1661"/>
                    <a:pt x="459" y="1661"/>
                  </a:cubicBezTo>
                  <a:cubicBezTo>
                    <a:pt x="506" y="1661"/>
                    <a:pt x="553" y="1653"/>
                    <a:pt x="597" y="1635"/>
                  </a:cubicBezTo>
                  <a:cubicBezTo>
                    <a:pt x="2309" y="951"/>
                    <a:pt x="4204" y="761"/>
                    <a:pt x="5780" y="761"/>
                  </a:cubicBezTo>
                  <a:cubicBezTo>
                    <a:pt x="7726" y="761"/>
                    <a:pt x="9184" y="1050"/>
                    <a:pt x="9210" y="1056"/>
                  </a:cubicBezTo>
                  <a:cubicBezTo>
                    <a:pt x="9235" y="1061"/>
                    <a:pt x="9261" y="1063"/>
                    <a:pt x="9286" y="1063"/>
                  </a:cubicBezTo>
                  <a:cubicBezTo>
                    <a:pt x="9461" y="1063"/>
                    <a:pt x="9618" y="940"/>
                    <a:pt x="9654" y="764"/>
                  </a:cubicBezTo>
                  <a:cubicBezTo>
                    <a:pt x="9696" y="560"/>
                    <a:pt x="9566" y="361"/>
                    <a:pt x="9362" y="319"/>
                  </a:cubicBezTo>
                  <a:cubicBezTo>
                    <a:pt x="9251" y="297"/>
                    <a:pt x="7767" y="1"/>
                    <a:pt x="5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9"/>
            <p:cNvSpPr/>
            <p:nvPr/>
          </p:nvSpPr>
          <p:spPr>
            <a:xfrm>
              <a:off x="1432275" y="4475625"/>
              <a:ext cx="31750" cy="66725"/>
            </a:xfrm>
            <a:custGeom>
              <a:avLst/>
              <a:gdLst/>
              <a:ahLst/>
              <a:cxnLst/>
              <a:rect l="l" t="t" r="r" b="b"/>
              <a:pathLst>
                <a:path w="1270" h="2669" extrusionOk="0">
                  <a:moveTo>
                    <a:pt x="320" y="0"/>
                  </a:moveTo>
                  <a:cubicBezTo>
                    <a:pt x="264" y="0"/>
                    <a:pt x="207" y="17"/>
                    <a:pt x="157" y="51"/>
                  </a:cubicBezTo>
                  <a:cubicBezTo>
                    <a:pt x="32" y="142"/>
                    <a:pt x="0" y="316"/>
                    <a:pt x="91" y="444"/>
                  </a:cubicBezTo>
                  <a:cubicBezTo>
                    <a:pt x="693" y="1296"/>
                    <a:pt x="643" y="2356"/>
                    <a:pt x="643" y="2371"/>
                  </a:cubicBezTo>
                  <a:cubicBezTo>
                    <a:pt x="636" y="2494"/>
                    <a:pt x="710" y="2607"/>
                    <a:pt x="825" y="2651"/>
                  </a:cubicBezTo>
                  <a:cubicBezTo>
                    <a:pt x="852" y="2661"/>
                    <a:pt x="879" y="2665"/>
                    <a:pt x="909" y="2668"/>
                  </a:cubicBezTo>
                  <a:cubicBezTo>
                    <a:pt x="913" y="2668"/>
                    <a:pt x="918" y="2668"/>
                    <a:pt x="922" y="2668"/>
                  </a:cubicBezTo>
                  <a:cubicBezTo>
                    <a:pt x="1071" y="2668"/>
                    <a:pt x="1198" y="2553"/>
                    <a:pt x="1206" y="2403"/>
                  </a:cubicBezTo>
                  <a:cubicBezTo>
                    <a:pt x="1208" y="2351"/>
                    <a:pt x="1269" y="1136"/>
                    <a:pt x="550" y="120"/>
                  </a:cubicBezTo>
                  <a:cubicBezTo>
                    <a:pt x="496" y="42"/>
                    <a:pt x="409" y="0"/>
                    <a:pt x="3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9"/>
            <p:cNvSpPr/>
            <p:nvPr/>
          </p:nvSpPr>
          <p:spPr>
            <a:xfrm>
              <a:off x="1474550" y="4468100"/>
              <a:ext cx="31625" cy="66575"/>
            </a:xfrm>
            <a:custGeom>
              <a:avLst/>
              <a:gdLst/>
              <a:ahLst/>
              <a:cxnLst/>
              <a:rect l="l" t="t" r="r" b="b"/>
              <a:pathLst>
                <a:path w="1265" h="2663" extrusionOk="0">
                  <a:moveTo>
                    <a:pt x="321" y="1"/>
                  </a:moveTo>
                  <a:cubicBezTo>
                    <a:pt x="264" y="1"/>
                    <a:pt x="207" y="18"/>
                    <a:pt x="158" y="53"/>
                  </a:cubicBezTo>
                  <a:cubicBezTo>
                    <a:pt x="32" y="141"/>
                    <a:pt x="1" y="313"/>
                    <a:pt x="86" y="441"/>
                  </a:cubicBezTo>
                  <a:cubicBezTo>
                    <a:pt x="685" y="1290"/>
                    <a:pt x="639" y="2350"/>
                    <a:pt x="639" y="2365"/>
                  </a:cubicBezTo>
                  <a:cubicBezTo>
                    <a:pt x="631" y="2488"/>
                    <a:pt x="705" y="2603"/>
                    <a:pt x="823" y="2645"/>
                  </a:cubicBezTo>
                  <a:lnTo>
                    <a:pt x="820" y="2645"/>
                  </a:lnTo>
                  <a:cubicBezTo>
                    <a:pt x="853" y="2657"/>
                    <a:pt x="886" y="2663"/>
                    <a:pt x="918" y="2663"/>
                  </a:cubicBezTo>
                  <a:cubicBezTo>
                    <a:pt x="1062" y="2663"/>
                    <a:pt x="1191" y="2551"/>
                    <a:pt x="1201" y="2397"/>
                  </a:cubicBezTo>
                  <a:cubicBezTo>
                    <a:pt x="1203" y="2345"/>
                    <a:pt x="1265" y="1130"/>
                    <a:pt x="545" y="114"/>
                  </a:cubicBezTo>
                  <a:cubicBezTo>
                    <a:pt x="491" y="40"/>
                    <a:pt x="406" y="1"/>
                    <a:pt x="3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9"/>
            <p:cNvSpPr/>
            <p:nvPr/>
          </p:nvSpPr>
          <p:spPr>
            <a:xfrm>
              <a:off x="1518500" y="4463700"/>
              <a:ext cx="31200" cy="67250"/>
            </a:xfrm>
            <a:custGeom>
              <a:avLst/>
              <a:gdLst/>
              <a:ahLst/>
              <a:cxnLst/>
              <a:rect l="l" t="t" r="r" b="b"/>
              <a:pathLst>
                <a:path w="1248" h="2690" extrusionOk="0">
                  <a:moveTo>
                    <a:pt x="321" y="1"/>
                  </a:moveTo>
                  <a:cubicBezTo>
                    <a:pt x="268" y="1"/>
                    <a:pt x="214" y="16"/>
                    <a:pt x="167" y="47"/>
                  </a:cubicBezTo>
                  <a:cubicBezTo>
                    <a:pt x="34" y="135"/>
                    <a:pt x="0" y="312"/>
                    <a:pt x="91" y="442"/>
                  </a:cubicBezTo>
                  <a:cubicBezTo>
                    <a:pt x="663" y="1309"/>
                    <a:pt x="584" y="2364"/>
                    <a:pt x="584" y="2384"/>
                  </a:cubicBezTo>
                  <a:cubicBezTo>
                    <a:pt x="572" y="2509"/>
                    <a:pt x="646" y="2627"/>
                    <a:pt x="766" y="2671"/>
                  </a:cubicBezTo>
                  <a:cubicBezTo>
                    <a:pt x="788" y="2681"/>
                    <a:pt x="815" y="2686"/>
                    <a:pt x="840" y="2688"/>
                  </a:cubicBezTo>
                  <a:cubicBezTo>
                    <a:pt x="849" y="2689"/>
                    <a:pt x="857" y="2690"/>
                    <a:pt x="866" y="2690"/>
                  </a:cubicBezTo>
                  <a:cubicBezTo>
                    <a:pt x="1010" y="2690"/>
                    <a:pt x="1132" y="2579"/>
                    <a:pt x="1144" y="2433"/>
                  </a:cubicBezTo>
                  <a:cubicBezTo>
                    <a:pt x="1149" y="2381"/>
                    <a:pt x="1247" y="1169"/>
                    <a:pt x="560" y="131"/>
                  </a:cubicBezTo>
                  <a:cubicBezTo>
                    <a:pt x="505" y="46"/>
                    <a:pt x="414" y="1"/>
                    <a:pt x="3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9"/>
            <p:cNvSpPr/>
            <p:nvPr/>
          </p:nvSpPr>
          <p:spPr>
            <a:xfrm>
              <a:off x="1561375" y="4460975"/>
              <a:ext cx="29375" cy="67900"/>
            </a:xfrm>
            <a:custGeom>
              <a:avLst/>
              <a:gdLst/>
              <a:ahLst/>
              <a:cxnLst/>
              <a:rect l="l" t="t" r="r" b="b"/>
              <a:pathLst>
                <a:path w="1175" h="2716" extrusionOk="0">
                  <a:moveTo>
                    <a:pt x="322" y="0"/>
                  </a:moveTo>
                  <a:cubicBezTo>
                    <a:pt x="276" y="0"/>
                    <a:pt x="228" y="12"/>
                    <a:pt x="185" y="36"/>
                  </a:cubicBezTo>
                  <a:cubicBezTo>
                    <a:pt x="50" y="112"/>
                    <a:pt x="1" y="281"/>
                    <a:pt x="75" y="416"/>
                  </a:cubicBezTo>
                  <a:cubicBezTo>
                    <a:pt x="583" y="1325"/>
                    <a:pt x="426" y="2370"/>
                    <a:pt x="423" y="2390"/>
                  </a:cubicBezTo>
                  <a:cubicBezTo>
                    <a:pt x="401" y="2522"/>
                    <a:pt x="475" y="2650"/>
                    <a:pt x="602" y="2699"/>
                  </a:cubicBezTo>
                  <a:cubicBezTo>
                    <a:pt x="619" y="2704"/>
                    <a:pt x="637" y="2709"/>
                    <a:pt x="654" y="2711"/>
                  </a:cubicBezTo>
                  <a:cubicBezTo>
                    <a:pt x="669" y="2714"/>
                    <a:pt x="684" y="2715"/>
                    <a:pt x="699" y="2715"/>
                  </a:cubicBezTo>
                  <a:cubicBezTo>
                    <a:pt x="836" y="2715"/>
                    <a:pt x="956" y="2618"/>
                    <a:pt x="978" y="2478"/>
                  </a:cubicBezTo>
                  <a:cubicBezTo>
                    <a:pt x="988" y="2429"/>
                    <a:pt x="1174" y="1226"/>
                    <a:pt x="565" y="139"/>
                  </a:cubicBezTo>
                  <a:cubicBezTo>
                    <a:pt x="514" y="50"/>
                    <a:pt x="419" y="0"/>
                    <a:pt x="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9"/>
            <p:cNvSpPr/>
            <p:nvPr/>
          </p:nvSpPr>
          <p:spPr>
            <a:xfrm>
              <a:off x="1604775" y="4461775"/>
              <a:ext cx="27325" cy="68625"/>
            </a:xfrm>
            <a:custGeom>
              <a:avLst/>
              <a:gdLst/>
              <a:ahLst/>
              <a:cxnLst/>
              <a:rect l="l" t="t" r="r" b="b"/>
              <a:pathLst>
                <a:path w="1093" h="2745" extrusionOk="0">
                  <a:moveTo>
                    <a:pt x="322" y="1"/>
                  </a:moveTo>
                  <a:cubicBezTo>
                    <a:pt x="283" y="1"/>
                    <a:pt x="244" y="9"/>
                    <a:pt x="207" y="26"/>
                  </a:cubicBezTo>
                  <a:cubicBezTo>
                    <a:pt x="64" y="90"/>
                    <a:pt x="0" y="257"/>
                    <a:pt x="67" y="399"/>
                  </a:cubicBezTo>
                  <a:cubicBezTo>
                    <a:pt x="496" y="1349"/>
                    <a:pt x="248" y="2382"/>
                    <a:pt x="246" y="2392"/>
                  </a:cubicBezTo>
                  <a:cubicBezTo>
                    <a:pt x="209" y="2532"/>
                    <a:pt x="285" y="2674"/>
                    <a:pt x="418" y="2726"/>
                  </a:cubicBezTo>
                  <a:cubicBezTo>
                    <a:pt x="427" y="2728"/>
                    <a:pt x="440" y="2733"/>
                    <a:pt x="450" y="2736"/>
                  </a:cubicBezTo>
                  <a:cubicBezTo>
                    <a:pt x="472" y="2741"/>
                    <a:pt x="495" y="2744"/>
                    <a:pt x="517" y="2744"/>
                  </a:cubicBezTo>
                  <a:cubicBezTo>
                    <a:pt x="643" y="2744"/>
                    <a:pt x="759" y="2659"/>
                    <a:pt x="791" y="2532"/>
                  </a:cubicBezTo>
                  <a:cubicBezTo>
                    <a:pt x="803" y="2481"/>
                    <a:pt x="1093" y="1300"/>
                    <a:pt x="580" y="166"/>
                  </a:cubicBezTo>
                  <a:cubicBezTo>
                    <a:pt x="531" y="62"/>
                    <a:pt x="429" y="1"/>
                    <a:pt x="3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9"/>
            <p:cNvSpPr/>
            <p:nvPr/>
          </p:nvSpPr>
          <p:spPr>
            <a:xfrm>
              <a:off x="1160600" y="4605025"/>
              <a:ext cx="735750" cy="211250"/>
            </a:xfrm>
            <a:custGeom>
              <a:avLst/>
              <a:gdLst/>
              <a:ahLst/>
              <a:cxnLst/>
              <a:rect l="l" t="t" r="r" b="b"/>
              <a:pathLst>
                <a:path w="29430" h="8450" extrusionOk="0">
                  <a:moveTo>
                    <a:pt x="148" y="1"/>
                  </a:moveTo>
                  <a:cubicBezTo>
                    <a:pt x="72" y="175"/>
                    <a:pt x="28" y="364"/>
                    <a:pt x="18" y="555"/>
                  </a:cubicBezTo>
                  <a:cubicBezTo>
                    <a:pt x="1" y="1618"/>
                    <a:pt x="1135" y="3155"/>
                    <a:pt x="3057" y="4591"/>
                  </a:cubicBezTo>
                  <a:cubicBezTo>
                    <a:pt x="3945" y="5246"/>
                    <a:pt x="4888" y="5821"/>
                    <a:pt x="5877" y="6307"/>
                  </a:cubicBezTo>
                  <a:cubicBezTo>
                    <a:pt x="8305" y="7509"/>
                    <a:pt x="11321" y="8393"/>
                    <a:pt x="14601" y="8447"/>
                  </a:cubicBezTo>
                  <a:cubicBezTo>
                    <a:pt x="14698" y="8449"/>
                    <a:pt x="14796" y="8449"/>
                    <a:pt x="14893" y="8449"/>
                  </a:cubicBezTo>
                  <a:cubicBezTo>
                    <a:pt x="18100" y="8449"/>
                    <a:pt x="21071" y="7592"/>
                    <a:pt x="23479" y="6427"/>
                  </a:cubicBezTo>
                  <a:cubicBezTo>
                    <a:pt x="24471" y="5953"/>
                    <a:pt x="25419" y="5393"/>
                    <a:pt x="26314" y="4755"/>
                  </a:cubicBezTo>
                  <a:cubicBezTo>
                    <a:pt x="28185" y="3420"/>
                    <a:pt x="29334" y="2023"/>
                    <a:pt x="29429" y="1140"/>
                  </a:cubicBezTo>
                  <a:lnTo>
                    <a:pt x="29429" y="1140"/>
                  </a:lnTo>
                  <a:cubicBezTo>
                    <a:pt x="27596" y="2924"/>
                    <a:pt x="24861" y="3356"/>
                    <a:pt x="22372" y="4041"/>
                  </a:cubicBezTo>
                  <a:cubicBezTo>
                    <a:pt x="21064" y="4355"/>
                    <a:pt x="19861" y="4527"/>
                    <a:pt x="18560" y="4704"/>
                  </a:cubicBezTo>
                  <a:cubicBezTo>
                    <a:pt x="17512" y="4828"/>
                    <a:pt x="16496" y="4880"/>
                    <a:pt x="15455" y="4880"/>
                  </a:cubicBezTo>
                  <a:cubicBezTo>
                    <a:pt x="15165" y="4880"/>
                    <a:pt x="14872" y="4876"/>
                    <a:pt x="14576" y="4868"/>
                  </a:cubicBezTo>
                  <a:cubicBezTo>
                    <a:pt x="13830" y="4849"/>
                    <a:pt x="13155" y="4763"/>
                    <a:pt x="12384" y="4684"/>
                  </a:cubicBezTo>
                  <a:cubicBezTo>
                    <a:pt x="7824" y="4154"/>
                    <a:pt x="3825" y="2377"/>
                    <a:pt x="148" y="1"/>
                  </a:cubicBezTo>
                  <a:close/>
                </a:path>
              </a:pathLst>
            </a:custGeom>
            <a:solidFill>
              <a:srgbClr val="000000">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9"/>
            <p:cNvSpPr/>
            <p:nvPr/>
          </p:nvSpPr>
          <p:spPr>
            <a:xfrm>
              <a:off x="1715850" y="4447150"/>
              <a:ext cx="282600" cy="297350"/>
            </a:xfrm>
            <a:custGeom>
              <a:avLst/>
              <a:gdLst/>
              <a:ahLst/>
              <a:cxnLst/>
              <a:rect l="l" t="t" r="r" b="b"/>
              <a:pathLst>
                <a:path w="11304" h="11894" extrusionOk="0">
                  <a:moveTo>
                    <a:pt x="2843" y="1"/>
                  </a:moveTo>
                  <a:cubicBezTo>
                    <a:pt x="2222" y="1"/>
                    <a:pt x="1540" y="340"/>
                    <a:pt x="1493" y="947"/>
                  </a:cubicBezTo>
                  <a:cubicBezTo>
                    <a:pt x="1461" y="1315"/>
                    <a:pt x="1679" y="1657"/>
                    <a:pt x="1915" y="1939"/>
                  </a:cubicBezTo>
                  <a:cubicBezTo>
                    <a:pt x="2416" y="2538"/>
                    <a:pt x="3047" y="3016"/>
                    <a:pt x="3756" y="3343"/>
                  </a:cubicBezTo>
                  <a:cubicBezTo>
                    <a:pt x="3243" y="3135"/>
                    <a:pt x="2698" y="3028"/>
                    <a:pt x="2147" y="3028"/>
                  </a:cubicBezTo>
                  <a:cubicBezTo>
                    <a:pt x="2028" y="3028"/>
                    <a:pt x="1909" y="3033"/>
                    <a:pt x="1790" y="3043"/>
                  </a:cubicBezTo>
                  <a:cubicBezTo>
                    <a:pt x="1493" y="3068"/>
                    <a:pt x="1186" y="3129"/>
                    <a:pt x="948" y="3306"/>
                  </a:cubicBezTo>
                  <a:cubicBezTo>
                    <a:pt x="707" y="3483"/>
                    <a:pt x="553" y="3802"/>
                    <a:pt x="641" y="4087"/>
                  </a:cubicBezTo>
                  <a:cubicBezTo>
                    <a:pt x="712" y="4317"/>
                    <a:pt x="923" y="4475"/>
                    <a:pt x="1127" y="4607"/>
                  </a:cubicBezTo>
                  <a:cubicBezTo>
                    <a:pt x="1871" y="5091"/>
                    <a:pt x="2688" y="5447"/>
                    <a:pt x="3550" y="5660"/>
                  </a:cubicBezTo>
                  <a:cubicBezTo>
                    <a:pt x="3274" y="5632"/>
                    <a:pt x="2997" y="5619"/>
                    <a:pt x="2721" y="5619"/>
                  </a:cubicBezTo>
                  <a:cubicBezTo>
                    <a:pt x="2236" y="5619"/>
                    <a:pt x="1752" y="5661"/>
                    <a:pt x="1274" y="5744"/>
                  </a:cubicBezTo>
                  <a:cubicBezTo>
                    <a:pt x="931" y="5805"/>
                    <a:pt x="538" y="5933"/>
                    <a:pt x="422" y="6262"/>
                  </a:cubicBezTo>
                  <a:cubicBezTo>
                    <a:pt x="327" y="6532"/>
                    <a:pt x="472" y="6838"/>
                    <a:pt x="692" y="7018"/>
                  </a:cubicBezTo>
                  <a:cubicBezTo>
                    <a:pt x="916" y="7199"/>
                    <a:pt x="1198" y="7283"/>
                    <a:pt x="1473" y="7359"/>
                  </a:cubicBezTo>
                  <a:lnTo>
                    <a:pt x="2956" y="7781"/>
                  </a:lnTo>
                  <a:cubicBezTo>
                    <a:pt x="2462" y="8066"/>
                    <a:pt x="1861" y="8053"/>
                    <a:pt x="1301" y="8157"/>
                  </a:cubicBezTo>
                  <a:cubicBezTo>
                    <a:pt x="739" y="8260"/>
                    <a:pt x="130" y="8569"/>
                    <a:pt x="20" y="9126"/>
                  </a:cubicBezTo>
                  <a:cubicBezTo>
                    <a:pt x="0" y="9232"/>
                    <a:pt x="0" y="9345"/>
                    <a:pt x="49" y="9440"/>
                  </a:cubicBezTo>
                  <a:cubicBezTo>
                    <a:pt x="94" y="9529"/>
                    <a:pt x="177" y="9590"/>
                    <a:pt x="258" y="9649"/>
                  </a:cubicBezTo>
                  <a:cubicBezTo>
                    <a:pt x="690" y="9951"/>
                    <a:pt x="1171" y="10182"/>
                    <a:pt x="1679" y="10331"/>
                  </a:cubicBezTo>
                  <a:cubicBezTo>
                    <a:pt x="2403" y="10542"/>
                    <a:pt x="3174" y="10584"/>
                    <a:pt x="3891" y="10825"/>
                  </a:cubicBezTo>
                  <a:cubicBezTo>
                    <a:pt x="4588" y="11060"/>
                    <a:pt x="5214" y="11478"/>
                    <a:pt x="5916" y="11696"/>
                  </a:cubicBezTo>
                  <a:cubicBezTo>
                    <a:pt x="6389" y="11842"/>
                    <a:pt x="6878" y="11893"/>
                    <a:pt x="7373" y="11893"/>
                  </a:cubicBezTo>
                  <a:cubicBezTo>
                    <a:pt x="7943" y="11893"/>
                    <a:pt x="8519" y="11826"/>
                    <a:pt x="9085" y="11758"/>
                  </a:cubicBezTo>
                  <a:cubicBezTo>
                    <a:pt x="9311" y="11728"/>
                    <a:pt x="9544" y="11699"/>
                    <a:pt x="9745" y="11591"/>
                  </a:cubicBezTo>
                  <a:cubicBezTo>
                    <a:pt x="10251" y="11318"/>
                    <a:pt x="10386" y="10653"/>
                    <a:pt x="10366" y="10079"/>
                  </a:cubicBezTo>
                  <a:cubicBezTo>
                    <a:pt x="10342" y="9391"/>
                    <a:pt x="10612" y="6296"/>
                    <a:pt x="10612" y="6296"/>
                  </a:cubicBezTo>
                  <a:cubicBezTo>
                    <a:pt x="10612" y="6296"/>
                    <a:pt x="11304" y="3441"/>
                    <a:pt x="8702" y="2749"/>
                  </a:cubicBezTo>
                  <a:cubicBezTo>
                    <a:pt x="7732" y="2489"/>
                    <a:pt x="6746" y="1998"/>
                    <a:pt x="5872" y="1441"/>
                  </a:cubicBezTo>
                  <a:cubicBezTo>
                    <a:pt x="4956" y="856"/>
                    <a:pt x="4070" y="103"/>
                    <a:pt x="2990" y="7"/>
                  </a:cubicBezTo>
                  <a:cubicBezTo>
                    <a:pt x="2942" y="3"/>
                    <a:pt x="2893" y="1"/>
                    <a:pt x="2843" y="1"/>
                  </a:cubicBezTo>
                  <a:close/>
                </a:path>
              </a:pathLst>
            </a:custGeom>
            <a:solidFill>
              <a:srgbClr val="FF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9"/>
            <p:cNvSpPr/>
            <p:nvPr/>
          </p:nvSpPr>
          <p:spPr>
            <a:xfrm>
              <a:off x="1967150" y="4555775"/>
              <a:ext cx="231975" cy="190575"/>
            </a:xfrm>
            <a:custGeom>
              <a:avLst/>
              <a:gdLst/>
              <a:ahLst/>
              <a:cxnLst/>
              <a:rect l="l" t="t" r="r" b="b"/>
              <a:pathLst>
                <a:path w="9279" h="7623" extrusionOk="0">
                  <a:moveTo>
                    <a:pt x="509" y="1"/>
                  </a:moveTo>
                  <a:cubicBezTo>
                    <a:pt x="473" y="1"/>
                    <a:pt x="438" y="9"/>
                    <a:pt x="403" y="26"/>
                  </a:cubicBezTo>
                  <a:cubicBezTo>
                    <a:pt x="0" y="228"/>
                    <a:pt x="508" y="1367"/>
                    <a:pt x="633" y="1656"/>
                  </a:cubicBezTo>
                  <a:cubicBezTo>
                    <a:pt x="695" y="1799"/>
                    <a:pt x="766" y="1944"/>
                    <a:pt x="788" y="2096"/>
                  </a:cubicBezTo>
                  <a:cubicBezTo>
                    <a:pt x="810" y="2238"/>
                    <a:pt x="788" y="2383"/>
                    <a:pt x="771" y="2525"/>
                  </a:cubicBezTo>
                  <a:cubicBezTo>
                    <a:pt x="663" y="3377"/>
                    <a:pt x="609" y="4251"/>
                    <a:pt x="803" y="5086"/>
                  </a:cubicBezTo>
                  <a:cubicBezTo>
                    <a:pt x="999" y="5923"/>
                    <a:pt x="1468" y="6725"/>
                    <a:pt x="2204" y="7165"/>
                  </a:cubicBezTo>
                  <a:cubicBezTo>
                    <a:pt x="2825" y="7533"/>
                    <a:pt x="3552" y="7623"/>
                    <a:pt x="4275" y="7623"/>
                  </a:cubicBezTo>
                  <a:cubicBezTo>
                    <a:pt x="4664" y="7623"/>
                    <a:pt x="5052" y="7597"/>
                    <a:pt x="5422" y="7575"/>
                  </a:cubicBezTo>
                  <a:cubicBezTo>
                    <a:pt x="6458" y="7513"/>
                    <a:pt x="7496" y="7481"/>
                    <a:pt x="8533" y="7481"/>
                  </a:cubicBezTo>
                  <a:cubicBezTo>
                    <a:pt x="8782" y="7481"/>
                    <a:pt x="9030" y="7482"/>
                    <a:pt x="9279" y="7486"/>
                  </a:cubicBezTo>
                  <a:lnTo>
                    <a:pt x="9011" y="5390"/>
                  </a:lnTo>
                  <a:cubicBezTo>
                    <a:pt x="8952" y="4931"/>
                    <a:pt x="8893" y="4472"/>
                    <a:pt x="8788" y="4023"/>
                  </a:cubicBezTo>
                  <a:cubicBezTo>
                    <a:pt x="8596" y="3222"/>
                    <a:pt x="8253" y="2415"/>
                    <a:pt x="7590" y="1904"/>
                  </a:cubicBezTo>
                  <a:cubicBezTo>
                    <a:pt x="6942" y="1408"/>
                    <a:pt x="6139" y="1134"/>
                    <a:pt x="5344" y="984"/>
                  </a:cubicBezTo>
                  <a:cubicBezTo>
                    <a:pt x="4210" y="770"/>
                    <a:pt x="3041" y="778"/>
                    <a:pt x="1910" y="554"/>
                  </a:cubicBezTo>
                  <a:cubicBezTo>
                    <a:pt x="1615" y="498"/>
                    <a:pt x="1316" y="417"/>
                    <a:pt x="1043" y="284"/>
                  </a:cubicBezTo>
                  <a:cubicBezTo>
                    <a:pt x="891" y="208"/>
                    <a:pt x="696" y="1"/>
                    <a:pt x="509" y="1"/>
                  </a:cubicBezTo>
                  <a:close/>
                </a:path>
              </a:pathLst>
            </a:custGeom>
            <a:solidFill>
              <a:srgbClr val="CF7C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9"/>
            <p:cNvSpPr/>
            <p:nvPr/>
          </p:nvSpPr>
          <p:spPr>
            <a:xfrm>
              <a:off x="1903725" y="4529300"/>
              <a:ext cx="160775" cy="215450"/>
            </a:xfrm>
            <a:custGeom>
              <a:avLst/>
              <a:gdLst/>
              <a:ahLst/>
              <a:cxnLst/>
              <a:rect l="l" t="t" r="r" b="b"/>
              <a:pathLst>
                <a:path w="6431" h="8618" extrusionOk="0">
                  <a:moveTo>
                    <a:pt x="1245" y="0"/>
                  </a:moveTo>
                  <a:cubicBezTo>
                    <a:pt x="481" y="0"/>
                    <a:pt x="0" y="1491"/>
                    <a:pt x="151" y="2070"/>
                  </a:cubicBezTo>
                  <a:cubicBezTo>
                    <a:pt x="262" y="2487"/>
                    <a:pt x="561" y="2828"/>
                    <a:pt x="735" y="3221"/>
                  </a:cubicBezTo>
                  <a:cubicBezTo>
                    <a:pt x="1079" y="3999"/>
                    <a:pt x="910" y="4895"/>
                    <a:pt x="910" y="5747"/>
                  </a:cubicBezTo>
                  <a:cubicBezTo>
                    <a:pt x="910" y="6437"/>
                    <a:pt x="1027" y="7124"/>
                    <a:pt x="1258" y="7774"/>
                  </a:cubicBezTo>
                  <a:cubicBezTo>
                    <a:pt x="1320" y="7941"/>
                    <a:pt x="1391" y="8116"/>
                    <a:pt x="1526" y="8231"/>
                  </a:cubicBezTo>
                  <a:cubicBezTo>
                    <a:pt x="1763" y="8434"/>
                    <a:pt x="1900" y="8618"/>
                    <a:pt x="2166" y="8618"/>
                  </a:cubicBezTo>
                  <a:cubicBezTo>
                    <a:pt x="2203" y="8618"/>
                    <a:pt x="2242" y="8614"/>
                    <a:pt x="2284" y="8607"/>
                  </a:cubicBezTo>
                  <a:cubicBezTo>
                    <a:pt x="2691" y="8536"/>
                    <a:pt x="3262" y="8513"/>
                    <a:pt x="3843" y="8513"/>
                  </a:cubicBezTo>
                  <a:cubicBezTo>
                    <a:pt x="5004" y="8513"/>
                    <a:pt x="6204" y="8607"/>
                    <a:pt x="6204" y="8607"/>
                  </a:cubicBezTo>
                  <a:lnTo>
                    <a:pt x="6430" y="1805"/>
                  </a:lnTo>
                  <a:lnTo>
                    <a:pt x="6430" y="1805"/>
                  </a:lnTo>
                  <a:cubicBezTo>
                    <a:pt x="6335" y="1808"/>
                    <a:pt x="6235" y="1809"/>
                    <a:pt x="6132" y="1809"/>
                  </a:cubicBezTo>
                  <a:cubicBezTo>
                    <a:pt x="5085" y="1809"/>
                    <a:pt x="3701" y="1645"/>
                    <a:pt x="2979" y="995"/>
                  </a:cubicBezTo>
                  <a:cubicBezTo>
                    <a:pt x="2517" y="577"/>
                    <a:pt x="1889" y="23"/>
                    <a:pt x="1266" y="0"/>
                  </a:cubicBezTo>
                  <a:cubicBezTo>
                    <a:pt x="1259" y="0"/>
                    <a:pt x="1252" y="0"/>
                    <a:pt x="1245" y="0"/>
                  </a:cubicBezTo>
                  <a:close/>
                </a:path>
              </a:pathLst>
            </a:custGeom>
            <a:solidFill>
              <a:srgbClr val="FF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9"/>
            <p:cNvSpPr/>
            <p:nvPr/>
          </p:nvSpPr>
          <p:spPr>
            <a:xfrm>
              <a:off x="1122573" y="4423759"/>
              <a:ext cx="282675" cy="297375"/>
            </a:xfrm>
            <a:custGeom>
              <a:avLst/>
              <a:gdLst/>
              <a:ahLst/>
              <a:cxnLst/>
              <a:rect l="l" t="t" r="r" b="b"/>
              <a:pathLst>
                <a:path w="11307" h="11895" extrusionOk="0">
                  <a:moveTo>
                    <a:pt x="8461" y="0"/>
                  </a:moveTo>
                  <a:cubicBezTo>
                    <a:pt x="8412" y="0"/>
                    <a:pt x="8363" y="2"/>
                    <a:pt x="8315" y="7"/>
                  </a:cubicBezTo>
                  <a:cubicBezTo>
                    <a:pt x="7235" y="102"/>
                    <a:pt x="6349" y="856"/>
                    <a:pt x="5435" y="1440"/>
                  </a:cubicBezTo>
                  <a:cubicBezTo>
                    <a:pt x="4559" y="1997"/>
                    <a:pt x="3575" y="2491"/>
                    <a:pt x="2603" y="2748"/>
                  </a:cubicBezTo>
                  <a:cubicBezTo>
                    <a:pt x="1" y="3441"/>
                    <a:pt x="695" y="6298"/>
                    <a:pt x="695" y="6298"/>
                  </a:cubicBezTo>
                  <a:cubicBezTo>
                    <a:pt x="695" y="6298"/>
                    <a:pt x="963" y="9393"/>
                    <a:pt x="941" y="10080"/>
                  </a:cubicBezTo>
                  <a:cubicBezTo>
                    <a:pt x="921" y="10655"/>
                    <a:pt x="1054" y="11318"/>
                    <a:pt x="1559" y="11590"/>
                  </a:cubicBezTo>
                  <a:cubicBezTo>
                    <a:pt x="1761" y="11701"/>
                    <a:pt x="1994" y="11730"/>
                    <a:pt x="2222" y="11757"/>
                  </a:cubicBezTo>
                  <a:cubicBezTo>
                    <a:pt x="2786" y="11827"/>
                    <a:pt x="3362" y="11895"/>
                    <a:pt x="3931" y="11895"/>
                  </a:cubicBezTo>
                  <a:cubicBezTo>
                    <a:pt x="4426" y="11895"/>
                    <a:pt x="4917" y="11843"/>
                    <a:pt x="5391" y="11696"/>
                  </a:cubicBezTo>
                  <a:cubicBezTo>
                    <a:pt x="6093" y="11477"/>
                    <a:pt x="6719" y="11060"/>
                    <a:pt x="7416" y="10824"/>
                  </a:cubicBezTo>
                  <a:cubicBezTo>
                    <a:pt x="8133" y="10584"/>
                    <a:pt x="8901" y="10544"/>
                    <a:pt x="9628" y="10331"/>
                  </a:cubicBezTo>
                  <a:cubicBezTo>
                    <a:pt x="10134" y="10184"/>
                    <a:pt x="10615" y="9953"/>
                    <a:pt x="11049" y="9648"/>
                  </a:cubicBezTo>
                  <a:cubicBezTo>
                    <a:pt x="11130" y="9592"/>
                    <a:pt x="11211" y="9528"/>
                    <a:pt x="11258" y="9440"/>
                  </a:cubicBezTo>
                  <a:cubicBezTo>
                    <a:pt x="11307" y="9347"/>
                    <a:pt x="11307" y="9231"/>
                    <a:pt x="11285" y="9128"/>
                  </a:cubicBezTo>
                  <a:cubicBezTo>
                    <a:pt x="11174" y="8568"/>
                    <a:pt x="10566" y="8262"/>
                    <a:pt x="10006" y="8158"/>
                  </a:cubicBezTo>
                  <a:cubicBezTo>
                    <a:pt x="9444" y="8055"/>
                    <a:pt x="8842" y="8065"/>
                    <a:pt x="8349" y="7780"/>
                  </a:cubicBezTo>
                  <a:lnTo>
                    <a:pt x="9832" y="7361"/>
                  </a:lnTo>
                  <a:cubicBezTo>
                    <a:pt x="10107" y="7282"/>
                    <a:pt x="10391" y="7199"/>
                    <a:pt x="10612" y="7019"/>
                  </a:cubicBezTo>
                  <a:cubicBezTo>
                    <a:pt x="10833" y="6838"/>
                    <a:pt x="10978" y="6531"/>
                    <a:pt x="10885" y="6261"/>
                  </a:cubicBezTo>
                  <a:cubicBezTo>
                    <a:pt x="10767" y="5932"/>
                    <a:pt x="10374" y="5807"/>
                    <a:pt x="10031" y="5746"/>
                  </a:cubicBezTo>
                  <a:cubicBezTo>
                    <a:pt x="9551" y="5661"/>
                    <a:pt x="9066" y="5618"/>
                    <a:pt x="8581" y="5618"/>
                  </a:cubicBezTo>
                  <a:cubicBezTo>
                    <a:pt x="8305" y="5618"/>
                    <a:pt x="8030" y="5632"/>
                    <a:pt x="7755" y="5660"/>
                  </a:cubicBezTo>
                  <a:cubicBezTo>
                    <a:pt x="8617" y="5446"/>
                    <a:pt x="9436" y="5090"/>
                    <a:pt x="10180" y="4607"/>
                  </a:cubicBezTo>
                  <a:cubicBezTo>
                    <a:pt x="10384" y="4474"/>
                    <a:pt x="10593" y="4317"/>
                    <a:pt x="10666" y="4086"/>
                  </a:cubicBezTo>
                  <a:cubicBezTo>
                    <a:pt x="10752" y="3801"/>
                    <a:pt x="10598" y="3482"/>
                    <a:pt x="10359" y="3306"/>
                  </a:cubicBezTo>
                  <a:cubicBezTo>
                    <a:pt x="10119" y="3129"/>
                    <a:pt x="9814" y="3067"/>
                    <a:pt x="9517" y="3043"/>
                  </a:cubicBezTo>
                  <a:cubicBezTo>
                    <a:pt x="9400" y="3033"/>
                    <a:pt x="9283" y="3029"/>
                    <a:pt x="9166" y="3029"/>
                  </a:cubicBezTo>
                  <a:cubicBezTo>
                    <a:pt x="8613" y="3029"/>
                    <a:pt x="8063" y="3134"/>
                    <a:pt x="7549" y="3342"/>
                  </a:cubicBezTo>
                  <a:cubicBezTo>
                    <a:pt x="8261" y="3018"/>
                    <a:pt x="8889" y="2540"/>
                    <a:pt x="9390" y="1941"/>
                  </a:cubicBezTo>
                  <a:cubicBezTo>
                    <a:pt x="9628" y="1656"/>
                    <a:pt x="9844" y="1317"/>
                    <a:pt x="9814" y="949"/>
                  </a:cubicBezTo>
                  <a:cubicBezTo>
                    <a:pt x="9764" y="342"/>
                    <a:pt x="9082" y="0"/>
                    <a:pt x="8461" y="0"/>
                  </a:cubicBezTo>
                  <a:close/>
                </a:path>
              </a:pathLst>
            </a:custGeom>
            <a:solidFill>
              <a:srgbClr val="FF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9"/>
            <p:cNvSpPr/>
            <p:nvPr/>
          </p:nvSpPr>
          <p:spPr>
            <a:xfrm>
              <a:off x="890600" y="4554500"/>
              <a:ext cx="231975" cy="190575"/>
            </a:xfrm>
            <a:custGeom>
              <a:avLst/>
              <a:gdLst/>
              <a:ahLst/>
              <a:cxnLst/>
              <a:rect l="l" t="t" r="r" b="b"/>
              <a:pathLst>
                <a:path w="9279" h="7623" extrusionOk="0">
                  <a:moveTo>
                    <a:pt x="8770" y="0"/>
                  </a:moveTo>
                  <a:cubicBezTo>
                    <a:pt x="8584" y="0"/>
                    <a:pt x="8390" y="208"/>
                    <a:pt x="8235" y="284"/>
                  </a:cubicBezTo>
                  <a:cubicBezTo>
                    <a:pt x="7963" y="416"/>
                    <a:pt x="7666" y="497"/>
                    <a:pt x="7369" y="556"/>
                  </a:cubicBezTo>
                  <a:cubicBezTo>
                    <a:pt x="6237" y="779"/>
                    <a:pt x="5069" y="770"/>
                    <a:pt x="3935" y="983"/>
                  </a:cubicBezTo>
                  <a:cubicBezTo>
                    <a:pt x="3140" y="1133"/>
                    <a:pt x="2337" y="1408"/>
                    <a:pt x="1689" y="1904"/>
                  </a:cubicBezTo>
                  <a:cubicBezTo>
                    <a:pt x="1026" y="2412"/>
                    <a:pt x="682" y="3222"/>
                    <a:pt x="493" y="4022"/>
                  </a:cubicBezTo>
                  <a:cubicBezTo>
                    <a:pt x="385" y="4471"/>
                    <a:pt x="327" y="4930"/>
                    <a:pt x="270" y="5389"/>
                  </a:cubicBezTo>
                  <a:lnTo>
                    <a:pt x="0" y="7486"/>
                  </a:lnTo>
                  <a:cubicBezTo>
                    <a:pt x="257" y="7482"/>
                    <a:pt x="515" y="7480"/>
                    <a:pt x="772" y="7480"/>
                  </a:cubicBezTo>
                  <a:cubicBezTo>
                    <a:pt x="1801" y="7480"/>
                    <a:pt x="2829" y="7511"/>
                    <a:pt x="3856" y="7574"/>
                  </a:cubicBezTo>
                  <a:cubicBezTo>
                    <a:pt x="4227" y="7596"/>
                    <a:pt x="4616" y="7622"/>
                    <a:pt x="5005" y="7622"/>
                  </a:cubicBezTo>
                  <a:cubicBezTo>
                    <a:pt x="5728" y="7622"/>
                    <a:pt x="6454" y="7533"/>
                    <a:pt x="7074" y="7164"/>
                  </a:cubicBezTo>
                  <a:cubicBezTo>
                    <a:pt x="7811" y="6725"/>
                    <a:pt x="8282" y="5922"/>
                    <a:pt x="8476" y="5085"/>
                  </a:cubicBezTo>
                  <a:cubicBezTo>
                    <a:pt x="8670" y="4250"/>
                    <a:pt x="8618" y="3377"/>
                    <a:pt x="8508" y="2525"/>
                  </a:cubicBezTo>
                  <a:cubicBezTo>
                    <a:pt x="8491" y="2382"/>
                    <a:pt x="8471" y="2238"/>
                    <a:pt x="8491" y="2095"/>
                  </a:cubicBezTo>
                  <a:cubicBezTo>
                    <a:pt x="8513" y="1941"/>
                    <a:pt x="8584" y="1798"/>
                    <a:pt x="8645" y="1653"/>
                  </a:cubicBezTo>
                  <a:cubicBezTo>
                    <a:pt x="8771" y="1366"/>
                    <a:pt x="9279" y="227"/>
                    <a:pt x="8876" y="26"/>
                  </a:cubicBezTo>
                  <a:cubicBezTo>
                    <a:pt x="8841" y="8"/>
                    <a:pt x="8806" y="0"/>
                    <a:pt x="8770" y="0"/>
                  </a:cubicBezTo>
                  <a:close/>
                </a:path>
              </a:pathLst>
            </a:custGeom>
            <a:solidFill>
              <a:srgbClr val="CF7C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9"/>
            <p:cNvSpPr/>
            <p:nvPr/>
          </p:nvSpPr>
          <p:spPr>
            <a:xfrm>
              <a:off x="1025300" y="4528000"/>
              <a:ext cx="160750" cy="215475"/>
            </a:xfrm>
            <a:custGeom>
              <a:avLst/>
              <a:gdLst/>
              <a:ahLst/>
              <a:cxnLst/>
              <a:rect l="l" t="t" r="r" b="b"/>
              <a:pathLst>
                <a:path w="6430" h="8619" extrusionOk="0">
                  <a:moveTo>
                    <a:pt x="5183" y="1"/>
                  </a:moveTo>
                  <a:cubicBezTo>
                    <a:pt x="5176" y="1"/>
                    <a:pt x="5169" y="1"/>
                    <a:pt x="5162" y="1"/>
                  </a:cubicBezTo>
                  <a:cubicBezTo>
                    <a:pt x="4541" y="25"/>
                    <a:pt x="3910" y="578"/>
                    <a:pt x="3451" y="995"/>
                  </a:cubicBezTo>
                  <a:cubicBezTo>
                    <a:pt x="2730" y="1647"/>
                    <a:pt x="1349" y="1810"/>
                    <a:pt x="301" y="1810"/>
                  </a:cubicBezTo>
                  <a:cubicBezTo>
                    <a:pt x="197" y="1810"/>
                    <a:pt x="96" y="1808"/>
                    <a:pt x="0" y="1805"/>
                  </a:cubicBezTo>
                  <a:lnTo>
                    <a:pt x="0" y="1805"/>
                  </a:lnTo>
                  <a:lnTo>
                    <a:pt x="226" y="8607"/>
                  </a:lnTo>
                  <a:cubicBezTo>
                    <a:pt x="226" y="8607"/>
                    <a:pt x="1426" y="8513"/>
                    <a:pt x="2587" y="8513"/>
                  </a:cubicBezTo>
                  <a:cubicBezTo>
                    <a:pt x="3167" y="8513"/>
                    <a:pt x="3738" y="8537"/>
                    <a:pt x="4143" y="8607"/>
                  </a:cubicBezTo>
                  <a:cubicBezTo>
                    <a:pt x="4186" y="8615"/>
                    <a:pt x="4226" y="8618"/>
                    <a:pt x="4263" y="8618"/>
                  </a:cubicBezTo>
                  <a:cubicBezTo>
                    <a:pt x="4529" y="8618"/>
                    <a:pt x="4667" y="8436"/>
                    <a:pt x="4902" y="8234"/>
                  </a:cubicBezTo>
                  <a:cubicBezTo>
                    <a:pt x="5037" y="8116"/>
                    <a:pt x="5111" y="7944"/>
                    <a:pt x="5170" y="7775"/>
                  </a:cubicBezTo>
                  <a:cubicBezTo>
                    <a:pt x="5400" y="7124"/>
                    <a:pt x="5518" y="6440"/>
                    <a:pt x="5521" y="5747"/>
                  </a:cubicBezTo>
                  <a:cubicBezTo>
                    <a:pt x="5521" y="4896"/>
                    <a:pt x="5349" y="4002"/>
                    <a:pt x="5695" y="3221"/>
                  </a:cubicBezTo>
                  <a:cubicBezTo>
                    <a:pt x="5869" y="2829"/>
                    <a:pt x="6169" y="2490"/>
                    <a:pt x="6277" y="2073"/>
                  </a:cubicBezTo>
                  <a:cubicBezTo>
                    <a:pt x="6430" y="1491"/>
                    <a:pt x="5949" y="1"/>
                    <a:pt x="5183" y="1"/>
                  </a:cubicBezTo>
                  <a:close/>
                </a:path>
              </a:pathLst>
            </a:custGeom>
            <a:solidFill>
              <a:srgbClr val="FF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9"/>
            <p:cNvSpPr/>
            <p:nvPr/>
          </p:nvSpPr>
          <p:spPr>
            <a:xfrm>
              <a:off x="1084375" y="3968200"/>
              <a:ext cx="162525" cy="216300"/>
            </a:xfrm>
            <a:custGeom>
              <a:avLst/>
              <a:gdLst/>
              <a:ahLst/>
              <a:cxnLst/>
              <a:rect l="l" t="t" r="r" b="b"/>
              <a:pathLst>
                <a:path w="6501" h="8652" extrusionOk="0">
                  <a:moveTo>
                    <a:pt x="5647" y="0"/>
                  </a:moveTo>
                  <a:cubicBezTo>
                    <a:pt x="4913" y="0"/>
                    <a:pt x="3912" y="416"/>
                    <a:pt x="3280" y="583"/>
                  </a:cubicBezTo>
                  <a:cubicBezTo>
                    <a:pt x="2637" y="753"/>
                    <a:pt x="1297" y="917"/>
                    <a:pt x="850" y="1482"/>
                  </a:cubicBezTo>
                  <a:cubicBezTo>
                    <a:pt x="87" y="2454"/>
                    <a:pt x="1" y="4140"/>
                    <a:pt x="236" y="5306"/>
                  </a:cubicBezTo>
                  <a:cubicBezTo>
                    <a:pt x="288" y="5559"/>
                    <a:pt x="369" y="5807"/>
                    <a:pt x="475" y="6045"/>
                  </a:cubicBezTo>
                  <a:cubicBezTo>
                    <a:pt x="956" y="7113"/>
                    <a:pt x="1945" y="7984"/>
                    <a:pt x="3000" y="8416"/>
                  </a:cubicBezTo>
                  <a:cubicBezTo>
                    <a:pt x="3386" y="8574"/>
                    <a:pt x="3767" y="8651"/>
                    <a:pt x="4125" y="8651"/>
                  </a:cubicBezTo>
                  <a:cubicBezTo>
                    <a:pt x="5204" y="8651"/>
                    <a:pt x="6084" y="7952"/>
                    <a:pt x="6314" y="6671"/>
                  </a:cubicBezTo>
                  <a:cubicBezTo>
                    <a:pt x="6501" y="5620"/>
                    <a:pt x="6167" y="4562"/>
                    <a:pt x="6039" y="3517"/>
                  </a:cubicBezTo>
                  <a:cubicBezTo>
                    <a:pt x="5897" y="2341"/>
                    <a:pt x="5995" y="1194"/>
                    <a:pt x="5948" y="28"/>
                  </a:cubicBezTo>
                  <a:cubicBezTo>
                    <a:pt x="5855" y="9"/>
                    <a:pt x="5754" y="0"/>
                    <a:pt x="5647" y="0"/>
                  </a:cubicBezTo>
                  <a:close/>
                </a:path>
              </a:pathLst>
            </a:custGeom>
            <a:solidFill>
              <a:srgbClr val="FF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a:off x="1799250" y="3965350"/>
              <a:ext cx="140675" cy="186125"/>
            </a:xfrm>
            <a:custGeom>
              <a:avLst/>
              <a:gdLst/>
              <a:ahLst/>
              <a:cxnLst/>
              <a:rect l="l" t="t" r="r" b="b"/>
              <a:pathLst>
                <a:path w="5627" h="7445" extrusionOk="0">
                  <a:moveTo>
                    <a:pt x="1556" y="0"/>
                  </a:moveTo>
                  <a:cubicBezTo>
                    <a:pt x="643" y="0"/>
                    <a:pt x="710" y="1081"/>
                    <a:pt x="744" y="1812"/>
                  </a:cubicBezTo>
                  <a:cubicBezTo>
                    <a:pt x="795" y="2848"/>
                    <a:pt x="388" y="3736"/>
                    <a:pt x="160" y="4693"/>
                  </a:cubicBezTo>
                  <a:cubicBezTo>
                    <a:pt x="96" y="4959"/>
                    <a:pt x="49" y="5229"/>
                    <a:pt x="27" y="5501"/>
                  </a:cubicBezTo>
                  <a:cubicBezTo>
                    <a:pt x="0" y="5835"/>
                    <a:pt x="30" y="6181"/>
                    <a:pt x="174" y="6480"/>
                  </a:cubicBezTo>
                  <a:cubicBezTo>
                    <a:pt x="400" y="6944"/>
                    <a:pt x="881" y="7246"/>
                    <a:pt x="1385" y="7362"/>
                  </a:cubicBezTo>
                  <a:cubicBezTo>
                    <a:pt x="1628" y="7417"/>
                    <a:pt x="1877" y="7444"/>
                    <a:pt x="2127" y="7444"/>
                  </a:cubicBezTo>
                  <a:cubicBezTo>
                    <a:pt x="3434" y="7444"/>
                    <a:pt x="4756" y="6710"/>
                    <a:pt x="5287" y="5496"/>
                  </a:cubicBezTo>
                  <a:cubicBezTo>
                    <a:pt x="5570" y="4855"/>
                    <a:pt x="5626" y="4139"/>
                    <a:pt x="5612" y="3437"/>
                  </a:cubicBezTo>
                  <a:cubicBezTo>
                    <a:pt x="5585" y="2180"/>
                    <a:pt x="5084" y="1522"/>
                    <a:pt x="3962" y="1014"/>
                  </a:cubicBezTo>
                  <a:cubicBezTo>
                    <a:pt x="3243" y="687"/>
                    <a:pt x="2565" y="138"/>
                    <a:pt x="1768" y="17"/>
                  </a:cubicBezTo>
                  <a:cubicBezTo>
                    <a:pt x="1692" y="6"/>
                    <a:pt x="1621" y="0"/>
                    <a:pt x="1556" y="0"/>
                  </a:cubicBezTo>
                  <a:close/>
                </a:path>
              </a:pathLst>
            </a:custGeom>
            <a:solidFill>
              <a:srgbClr val="FF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5" name="Google Shape;185;p29"/>
          <p:cNvCxnSpPr>
            <a:stCxn id="141" idx="3"/>
          </p:cNvCxnSpPr>
          <p:nvPr/>
        </p:nvCxnSpPr>
        <p:spPr>
          <a:xfrm>
            <a:off x="1690109" y="1140441"/>
            <a:ext cx="605700" cy="1814700"/>
          </a:xfrm>
          <a:prstGeom prst="curvedConnector4">
            <a:avLst>
              <a:gd name="adj1" fmla="val -39314"/>
              <a:gd name="adj2" fmla="val 67424"/>
            </a:avLst>
          </a:prstGeom>
          <a:noFill/>
          <a:ln w="19050" cap="flat" cmpd="sng">
            <a:solidFill>
              <a:schemeClr val="lt1"/>
            </a:solidFill>
            <a:prstDash val="dash"/>
            <a:round/>
            <a:headEnd type="oval" w="med" len="med"/>
            <a:tailEnd type="triangle" w="med" len="med"/>
          </a:ln>
        </p:spPr>
      </p:cxnSp>
      <p:cxnSp>
        <p:nvCxnSpPr>
          <p:cNvPr id="186" name="Google Shape;186;p29"/>
          <p:cNvCxnSpPr>
            <a:endCxn id="141" idx="1"/>
          </p:cNvCxnSpPr>
          <p:nvPr/>
        </p:nvCxnSpPr>
        <p:spPr>
          <a:xfrm rot="-5400000">
            <a:off x="5747459" y="1815591"/>
            <a:ext cx="2018100" cy="667800"/>
          </a:xfrm>
          <a:prstGeom prst="curvedConnector4">
            <a:avLst>
              <a:gd name="adj1" fmla="val 34332"/>
              <a:gd name="adj2" fmla="val 135658"/>
            </a:avLst>
          </a:prstGeom>
          <a:noFill/>
          <a:ln w="19050" cap="flat" cmpd="sng">
            <a:solidFill>
              <a:schemeClr val="lt1"/>
            </a:solidFill>
            <a:prstDash val="dash"/>
            <a:round/>
            <a:headEnd type="oval" w="med" len="med"/>
            <a:tailEnd type="triangle" w="med" len="med"/>
          </a:ln>
        </p:spPr>
      </p:cxnSp>
      <p:pic>
        <p:nvPicPr>
          <p:cNvPr id="3" name="Picture 2" descr="Logo&#10;&#10;Description automatically generated">
            <a:extLst>
              <a:ext uri="{FF2B5EF4-FFF2-40B4-BE49-F238E27FC236}">
                <a16:creationId xmlns:a16="http://schemas.microsoft.com/office/drawing/2014/main" id="{E6107E55-F36E-6942-F437-D8D8DDBB8A8C}"/>
              </a:ext>
            </a:extLst>
          </p:cNvPr>
          <p:cNvPicPr>
            <a:picLocks noChangeAspect="1"/>
          </p:cNvPicPr>
          <p:nvPr/>
        </p:nvPicPr>
        <p:blipFill rotWithShape="1">
          <a:blip r:embed="rId3"/>
          <a:srcRect t="28835" b="28350"/>
          <a:stretch/>
        </p:blipFill>
        <p:spPr>
          <a:xfrm>
            <a:off x="1143000" y="7728"/>
            <a:ext cx="6858000" cy="1905707"/>
          </a:xfrm>
          <a:prstGeom prst="rect">
            <a:avLst/>
          </a:prstGeom>
        </p:spPr>
      </p:pic>
      <p:sp>
        <p:nvSpPr>
          <p:cNvPr id="4" name="Subtitle 2">
            <a:extLst>
              <a:ext uri="{FF2B5EF4-FFF2-40B4-BE49-F238E27FC236}">
                <a16:creationId xmlns:a16="http://schemas.microsoft.com/office/drawing/2014/main" id="{27C07001-A88F-0955-701A-184E4642DCF8}"/>
              </a:ext>
            </a:extLst>
          </p:cNvPr>
          <p:cNvSpPr txBox="1">
            <a:spLocks/>
          </p:cNvSpPr>
          <p:nvPr/>
        </p:nvSpPr>
        <p:spPr>
          <a:xfrm>
            <a:off x="1002213" y="1981151"/>
            <a:ext cx="3012526" cy="978775"/>
          </a:xfrm>
          <a:prstGeom prst="rect">
            <a:avLst/>
          </a:prstGeom>
          <a:noFill/>
          <a:ln>
            <a:noFill/>
          </a:ln>
        </p:spPr>
        <p:txBody>
          <a:bodyPr spcFirstLastPara="1" wrap="square" lIns="91425" tIns="91425" rIns="91425" bIns="91425" anchor="t" anchorCtr="0">
            <a:normAutofit fontScale="62500" lnSpcReduction="20000"/>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Nunito Sans Light"/>
              <a:buNone/>
              <a:defRPr sz="1600" b="0" i="0" u="none" strike="noStrike" cap="none">
                <a:solidFill>
                  <a:schemeClr val="lt1"/>
                </a:solidFill>
                <a:latin typeface="Nunito Sans Light"/>
                <a:ea typeface="Nunito Sans Light"/>
                <a:cs typeface="Nunito Sans Light"/>
                <a:sym typeface="Nunito Sans Light"/>
              </a:defRPr>
            </a:lvl1pPr>
            <a:lvl2pPr marL="914400" marR="0" lvl="1" indent="-317500" algn="l" rtl="0">
              <a:lnSpc>
                <a:spcPct val="100000"/>
              </a:lnSpc>
              <a:spcBef>
                <a:spcPts val="0"/>
              </a:spcBef>
              <a:spcAft>
                <a:spcPts val="0"/>
              </a:spcAft>
              <a:buClr>
                <a:schemeClr val="dk1"/>
              </a:buClr>
              <a:buSzPts val="1400"/>
              <a:buFont typeface="Nunito Sans Light"/>
              <a:buNone/>
              <a:defRPr sz="1400" b="0" i="0" u="none" strike="noStrike" cap="none">
                <a:solidFill>
                  <a:schemeClr val="dk1"/>
                </a:solidFill>
                <a:latin typeface="Nunito Sans Light"/>
                <a:ea typeface="Nunito Sans Light"/>
                <a:cs typeface="Nunito Sans Light"/>
                <a:sym typeface="Nunito Sans Light"/>
              </a:defRPr>
            </a:lvl2pPr>
            <a:lvl3pPr marL="1371600" marR="0" lvl="2" indent="-317500" algn="l" rtl="0">
              <a:lnSpc>
                <a:spcPct val="100000"/>
              </a:lnSpc>
              <a:spcBef>
                <a:spcPts val="0"/>
              </a:spcBef>
              <a:spcAft>
                <a:spcPts val="0"/>
              </a:spcAft>
              <a:buClr>
                <a:schemeClr val="dk1"/>
              </a:buClr>
              <a:buSzPts val="1400"/>
              <a:buFont typeface="Nunito Sans Light"/>
              <a:buNone/>
              <a:defRPr sz="1400" b="0" i="0" u="none" strike="noStrike" cap="none">
                <a:solidFill>
                  <a:schemeClr val="dk1"/>
                </a:solidFill>
                <a:latin typeface="Nunito Sans Light"/>
                <a:ea typeface="Nunito Sans Light"/>
                <a:cs typeface="Nunito Sans Light"/>
                <a:sym typeface="Nunito Sans Light"/>
              </a:defRPr>
            </a:lvl3pPr>
            <a:lvl4pPr marL="1828800" marR="0" lvl="3" indent="-317500" algn="l" rtl="0">
              <a:lnSpc>
                <a:spcPct val="100000"/>
              </a:lnSpc>
              <a:spcBef>
                <a:spcPts val="0"/>
              </a:spcBef>
              <a:spcAft>
                <a:spcPts val="0"/>
              </a:spcAft>
              <a:buClr>
                <a:schemeClr val="dk1"/>
              </a:buClr>
              <a:buSzPts val="1400"/>
              <a:buFont typeface="Nunito Sans Light"/>
              <a:buNone/>
              <a:defRPr sz="1400" b="0" i="0" u="none" strike="noStrike" cap="none">
                <a:solidFill>
                  <a:schemeClr val="dk1"/>
                </a:solidFill>
                <a:latin typeface="Nunito Sans Light"/>
                <a:ea typeface="Nunito Sans Light"/>
                <a:cs typeface="Nunito Sans Light"/>
                <a:sym typeface="Nunito Sans Light"/>
              </a:defRPr>
            </a:lvl4pPr>
            <a:lvl5pPr marL="2286000" marR="0" lvl="4" indent="-317500" algn="l" rtl="0">
              <a:lnSpc>
                <a:spcPct val="100000"/>
              </a:lnSpc>
              <a:spcBef>
                <a:spcPts val="0"/>
              </a:spcBef>
              <a:spcAft>
                <a:spcPts val="0"/>
              </a:spcAft>
              <a:buClr>
                <a:schemeClr val="dk1"/>
              </a:buClr>
              <a:buSzPts val="1400"/>
              <a:buFont typeface="Nunito Sans Light"/>
              <a:buNone/>
              <a:defRPr sz="1400" b="0" i="0" u="none" strike="noStrike" cap="none">
                <a:solidFill>
                  <a:schemeClr val="dk1"/>
                </a:solidFill>
                <a:latin typeface="Nunito Sans Light"/>
                <a:ea typeface="Nunito Sans Light"/>
                <a:cs typeface="Nunito Sans Light"/>
                <a:sym typeface="Nunito Sans Light"/>
              </a:defRPr>
            </a:lvl5pPr>
            <a:lvl6pPr marL="2743200" marR="0" lvl="5" indent="-317500" algn="l" rtl="0">
              <a:lnSpc>
                <a:spcPct val="100000"/>
              </a:lnSpc>
              <a:spcBef>
                <a:spcPts val="0"/>
              </a:spcBef>
              <a:spcAft>
                <a:spcPts val="0"/>
              </a:spcAft>
              <a:buClr>
                <a:schemeClr val="dk1"/>
              </a:buClr>
              <a:buSzPts val="1400"/>
              <a:buFont typeface="Nunito Sans Light"/>
              <a:buNone/>
              <a:defRPr sz="1400" b="0" i="0" u="none" strike="noStrike" cap="none">
                <a:solidFill>
                  <a:schemeClr val="dk1"/>
                </a:solidFill>
                <a:latin typeface="Nunito Sans Light"/>
                <a:ea typeface="Nunito Sans Light"/>
                <a:cs typeface="Nunito Sans Light"/>
                <a:sym typeface="Nunito Sans Light"/>
              </a:defRPr>
            </a:lvl6pPr>
            <a:lvl7pPr marL="3200400" marR="0" lvl="6" indent="-317500" algn="l" rtl="0">
              <a:lnSpc>
                <a:spcPct val="100000"/>
              </a:lnSpc>
              <a:spcBef>
                <a:spcPts val="0"/>
              </a:spcBef>
              <a:spcAft>
                <a:spcPts val="0"/>
              </a:spcAft>
              <a:buClr>
                <a:schemeClr val="dk1"/>
              </a:buClr>
              <a:buSzPts val="1400"/>
              <a:buFont typeface="Nunito Sans Light"/>
              <a:buNone/>
              <a:defRPr sz="1400" b="0" i="0" u="none" strike="noStrike" cap="none">
                <a:solidFill>
                  <a:schemeClr val="dk1"/>
                </a:solidFill>
                <a:latin typeface="Nunito Sans Light"/>
                <a:ea typeface="Nunito Sans Light"/>
                <a:cs typeface="Nunito Sans Light"/>
                <a:sym typeface="Nunito Sans Light"/>
              </a:defRPr>
            </a:lvl7pPr>
            <a:lvl8pPr marL="3657600" marR="0" lvl="7" indent="-317500" algn="l" rtl="0">
              <a:lnSpc>
                <a:spcPct val="100000"/>
              </a:lnSpc>
              <a:spcBef>
                <a:spcPts val="0"/>
              </a:spcBef>
              <a:spcAft>
                <a:spcPts val="0"/>
              </a:spcAft>
              <a:buClr>
                <a:schemeClr val="dk1"/>
              </a:buClr>
              <a:buSzPts val="1400"/>
              <a:buFont typeface="Nunito Sans Light"/>
              <a:buNone/>
              <a:defRPr sz="1400" b="0" i="0" u="none" strike="noStrike" cap="none">
                <a:solidFill>
                  <a:schemeClr val="dk1"/>
                </a:solidFill>
                <a:latin typeface="Nunito Sans Light"/>
                <a:ea typeface="Nunito Sans Light"/>
                <a:cs typeface="Nunito Sans Light"/>
                <a:sym typeface="Nunito Sans Light"/>
              </a:defRPr>
            </a:lvl8pPr>
            <a:lvl9pPr marL="4114800" marR="0" lvl="8" indent="-317500" algn="l" rtl="0">
              <a:lnSpc>
                <a:spcPct val="100000"/>
              </a:lnSpc>
              <a:spcBef>
                <a:spcPts val="0"/>
              </a:spcBef>
              <a:spcAft>
                <a:spcPts val="0"/>
              </a:spcAft>
              <a:buClr>
                <a:schemeClr val="dk1"/>
              </a:buClr>
              <a:buSzPts val="1400"/>
              <a:buFont typeface="Nunito Sans Light"/>
              <a:buNone/>
              <a:defRPr sz="1400" b="0" i="0" u="none" strike="noStrike" cap="none">
                <a:solidFill>
                  <a:schemeClr val="dk1"/>
                </a:solidFill>
                <a:latin typeface="Nunito Sans Light"/>
                <a:ea typeface="Nunito Sans Light"/>
                <a:cs typeface="Nunito Sans Light"/>
                <a:sym typeface="Nunito Sans Light"/>
              </a:defRPr>
            </a:lvl9pPr>
          </a:lstStyle>
          <a:p>
            <a:pPr algn="l"/>
            <a:r>
              <a:rPr lang="en-US" sz="2100" b="1" dirty="0">
                <a:solidFill>
                  <a:schemeClr val="tx1"/>
                </a:solidFill>
              </a:rPr>
              <a:t>Group 2</a:t>
            </a:r>
          </a:p>
          <a:p>
            <a:pPr algn="l"/>
            <a:endParaRPr lang="en-US" sz="2100" b="1" dirty="0">
              <a:solidFill>
                <a:schemeClr val="tx1"/>
              </a:solidFill>
            </a:endParaRPr>
          </a:p>
          <a:p>
            <a:pPr algn="l"/>
            <a:r>
              <a:rPr lang="en-US" sz="2100" b="1" dirty="0">
                <a:solidFill>
                  <a:schemeClr val="tx1"/>
                </a:solidFill>
              </a:rPr>
              <a:t>Kelsey </a:t>
            </a:r>
            <a:r>
              <a:rPr lang="en-US" sz="2100" b="1" dirty="0" err="1">
                <a:solidFill>
                  <a:schemeClr val="tx1"/>
                </a:solidFill>
              </a:rPr>
              <a:t>Brantner</a:t>
            </a:r>
            <a:endParaRPr lang="en-US" sz="2100" b="1" dirty="0">
              <a:solidFill>
                <a:schemeClr val="tx1"/>
              </a:solidFill>
            </a:endParaRPr>
          </a:p>
          <a:p>
            <a:pPr algn="l"/>
            <a:r>
              <a:rPr lang="en-US" sz="2100" b="1" dirty="0">
                <a:solidFill>
                  <a:schemeClr val="tx1"/>
                </a:solidFill>
              </a:rPr>
              <a:t>Daniel Carrasco</a:t>
            </a:r>
          </a:p>
          <a:p>
            <a:pPr algn="l"/>
            <a:r>
              <a:rPr lang="en-US" sz="2100" b="1" dirty="0">
                <a:solidFill>
                  <a:schemeClr val="tx1"/>
                </a:solidFill>
              </a:rPr>
              <a:t>Joel Pangilinan</a:t>
            </a:r>
          </a:p>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38"/>
          <p:cNvSpPr txBox="1">
            <a:spLocks noGrp="1"/>
          </p:cNvSpPr>
          <p:nvPr>
            <p:ph type="title"/>
          </p:nvPr>
        </p:nvSpPr>
        <p:spPr>
          <a:xfrm>
            <a:off x="615274" y="393300"/>
            <a:ext cx="4247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CORE CUSTOMER AUDIENCES</a:t>
            </a:r>
            <a:endParaRPr sz="3000"/>
          </a:p>
        </p:txBody>
      </p:sp>
      <p:grpSp>
        <p:nvGrpSpPr>
          <p:cNvPr id="383" name="Google Shape;383;p38"/>
          <p:cNvGrpSpPr/>
          <p:nvPr/>
        </p:nvGrpSpPr>
        <p:grpSpPr>
          <a:xfrm>
            <a:off x="3713065" y="1141402"/>
            <a:ext cx="2463635" cy="3115235"/>
            <a:chOff x="4312944" y="1673952"/>
            <a:chExt cx="2463635" cy="3115235"/>
          </a:xfrm>
        </p:grpSpPr>
        <p:sp>
          <p:nvSpPr>
            <p:cNvPr id="384" name="Google Shape;384;p38"/>
            <p:cNvSpPr/>
            <p:nvPr/>
          </p:nvSpPr>
          <p:spPr>
            <a:xfrm>
              <a:off x="4312952" y="3129943"/>
              <a:ext cx="236118" cy="105251"/>
            </a:xfrm>
            <a:custGeom>
              <a:avLst/>
              <a:gdLst/>
              <a:ahLst/>
              <a:cxnLst/>
              <a:rect l="l" t="t" r="r" b="b"/>
              <a:pathLst>
                <a:path w="6010" h="2679" extrusionOk="0">
                  <a:moveTo>
                    <a:pt x="3430" y="1"/>
                  </a:moveTo>
                  <a:cubicBezTo>
                    <a:pt x="2459" y="1"/>
                    <a:pt x="732" y="57"/>
                    <a:pt x="428" y="444"/>
                  </a:cubicBezTo>
                  <a:cubicBezTo>
                    <a:pt x="1" y="989"/>
                    <a:pt x="2522" y="1068"/>
                    <a:pt x="2522" y="1068"/>
                  </a:cubicBezTo>
                  <a:cubicBezTo>
                    <a:pt x="2522" y="1068"/>
                    <a:pt x="1054" y="1669"/>
                    <a:pt x="2149" y="2180"/>
                  </a:cubicBezTo>
                  <a:cubicBezTo>
                    <a:pt x="2149" y="2180"/>
                    <a:pt x="2039" y="2678"/>
                    <a:pt x="2800" y="2678"/>
                  </a:cubicBezTo>
                  <a:cubicBezTo>
                    <a:pt x="3069" y="2678"/>
                    <a:pt x="3447" y="2616"/>
                    <a:pt x="3977" y="2447"/>
                  </a:cubicBezTo>
                  <a:cubicBezTo>
                    <a:pt x="6010" y="1802"/>
                    <a:pt x="5394" y="641"/>
                    <a:pt x="5394" y="641"/>
                  </a:cubicBezTo>
                  <a:lnTo>
                    <a:pt x="4093" y="10"/>
                  </a:lnTo>
                  <a:cubicBezTo>
                    <a:pt x="4093" y="10"/>
                    <a:pt x="3823" y="1"/>
                    <a:pt x="3430" y="1"/>
                  </a:cubicBezTo>
                  <a:close/>
                </a:path>
              </a:pathLst>
            </a:custGeom>
            <a:solidFill>
              <a:srgbClr val="542A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38"/>
            <p:cNvGrpSpPr/>
            <p:nvPr/>
          </p:nvGrpSpPr>
          <p:grpSpPr>
            <a:xfrm>
              <a:off x="4312944" y="1673952"/>
              <a:ext cx="2463635" cy="3115235"/>
              <a:chOff x="4530075" y="3181900"/>
              <a:chExt cx="1675600" cy="2118775"/>
            </a:xfrm>
          </p:grpSpPr>
          <p:sp>
            <p:nvSpPr>
              <p:cNvPr id="386" name="Google Shape;386;p38"/>
              <p:cNvSpPr/>
              <p:nvPr/>
            </p:nvSpPr>
            <p:spPr>
              <a:xfrm>
                <a:off x="5359425" y="4043275"/>
                <a:ext cx="29175" cy="31325"/>
              </a:xfrm>
              <a:custGeom>
                <a:avLst/>
                <a:gdLst/>
                <a:ahLst/>
                <a:cxnLst/>
                <a:rect l="l" t="t" r="r" b="b"/>
                <a:pathLst>
                  <a:path w="1167" h="1253" extrusionOk="0">
                    <a:moveTo>
                      <a:pt x="1166" y="1"/>
                    </a:moveTo>
                    <a:lnTo>
                      <a:pt x="1166" y="1"/>
                    </a:lnTo>
                    <a:cubicBezTo>
                      <a:pt x="1166" y="1"/>
                      <a:pt x="57" y="698"/>
                      <a:pt x="0" y="703"/>
                    </a:cubicBezTo>
                    <a:lnTo>
                      <a:pt x="675" y="1252"/>
                    </a:lnTo>
                    <a:lnTo>
                      <a:pt x="1166" y="1"/>
                    </a:lnTo>
                    <a:close/>
                  </a:path>
                </a:pathLst>
              </a:custGeom>
              <a:solidFill>
                <a:srgbClr val="6C31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8"/>
              <p:cNvSpPr/>
              <p:nvPr/>
            </p:nvSpPr>
            <p:spPr>
              <a:xfrm>
                <a:off x="5231475" y="4586925"/>
                <a:ext cx="974200" cy="713750"/>
              </a:xfrm>
              <a:custGeom>
                <a:avLst/>
                <a:gdLst/>
                <a:ahLst/>
                <a:cxnLst/>
                <a:rect l="l" t="t" r="r" b="b"/>
                <a:pathLst>
                  <a:path w="38968" h="28550" extrusionOk="0">
                    <a:moveTo>
                      <a:pt x="20124" y="0"/>
                    </a:moveTo>
                    <a:lnTo>
                      <a:pt x="10064" y="229"/>
                    </a:lnTo>
                    <a:cubicBezTo>
                      <a:pt x="9961" y="729"/>
                      <a:pt x="11328" y="9819"/>
                      <a:pt x="17117" y="14765"/>
                    </a:cubicBezTo>
                    <a:cubicBezTo>
                      <a:pt x="22902" y="19714"/>
                      <a:pt x="23562" y="20750"/>
                      <a:pt x="23562" y="20750"/>
                    </a:cubicBezTo>
                    <a:cubicBezTo>
                      <a:pt x="23562" y="20750"/>
                      <a:pt x="19268" y="18217"/>
                      <a:pt x="14276" y="18217"/>
                    </a:cubicBezTo>
                    <a:cubicBezTo>
                      <a:pt x="14196" y="18217"/>
                      <a:pt x="14116" y="18218"/>
                      <a:pt x="14036" y="18219"/>
                    </a:cubicBezTo>
                    <a:cubicBezTo>
                      <a:pt x="13971" y="18220"/>
                      <a:pt x="13907" y="18221"/>
                      <a:pt x="13843" y="18221"/>
                    </a:cubicBezTo>
                    <a:cubicBezTo>
                      <a:pt x="10143" y="18221"/>
                      <a:pt x="9502" y="16376"/>
                      <a:pt x="8304" y="16376"/>
                    </a:cubicBezTo>
                    <a:cubicBezTo>
                      <a:pt x="7921" y="16376"/>
                      <a:pt x="7480" y="16566"/>
                      <a:pt x="6863" y="17065"/>
                    </a:cubicBezTo>
                    <a:cubicBezTo>
                      <a:pt x="4291" y="19152"/>
                      <a:pt x="0" y="24709"/>
                      <a:pt x="0" y="24709"/>
                    </a:cubicBezTo>
                    <a:cubicBezTo>
                      <a:pt x="0" y="24709"/>
                      <a:pt x="93" y="24837"/>
                      <a:pt x="620" y="24837"/>
                    </a:cubicBezTo>
                    <a:cubicBezTo>
                      <a:pt x="1354" y="24837"/>
                      <a:pt x="2932" y="24589"/>
                      <a:pt x="6277" y="23401"/>
                    </a:cubicBezTo>
                    <a:cubicBezTo>
                      <a:pt x="7084" y="23114"/>
                      <a:pt x="7931" y="22990"/>
                      <a:pt x="8816" y="22990"/>
                    </a:cubicBezTo>
                    <a:cubicBezTo>
                      <a:pt x="14728" y="22990"/>
                      <a:pt x="22315" y="28550"/>
                      <a:pt x="30862" y="28550"/>
                    </a:cubicBezTo>
                    <a:cubicBezTo>
                      <a:pt x="31179" y="28550"/>
                      <a:pt x="31498" y="28542"/>
                      <a:pt x="31817" y="28526"/>
                    </a:cubicBezTo>
                    <a:cubicBezTo>
                      <a:pt x="38968" y="28173"/>
                      <a:pt x="22264" y="6999"/>
                      <a:pt x="22264" y="6999"/>
                    </a:cubicBezTo>
                    <a:lnTo>
                      <a:pt x="20124" y="0"/>
                    </a:lnTo>
                    <a:close/>
                  </a:path>
                </a:pathLst>
              </a:custGeom>
              <a:solidFill>
                <a:srgbClr val="8E4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8"/>
              <p:cNvSpPr/>
              <p:nvPr/>
            </p:nvSpPr>
            <p:spPr>
              <a:xfrm>
                <a:off x="5468700" y="4561175"/>
                <a:ext cx="501525" cy="487425"/>
              </a:xfrm>
              <a:custGeom>
                <a:avLst/>
                <a:gdLst/>
                <a:ahLst/>
                <a:cxnLst/>
                <a:rect l="l" t="t" r="r" b="b"/>
                <a:pathLst>
                  <a:path w="20061" h="19497" extrusionOk="0">
                    <a:moveTo>
                      <a:pt x="7878" y="0"/>
                    </a:moveTo>
                    <a:cubicBezTo>
                      <a:pt x="4845" y="0"/>
                      <a:pt x="944" y="3316"/>
                      <a:pt x="944" y="3316"/>
                    </a:cubicBezTo>
                    <a:cubicBezTo>
                      <a:pt x="944" y="3316"/>
                      <a:pt x="1" y="6210"/>
                      <a:pt x="2831" y="10891"/>
                    </a:cubicBezTo>
                    <a:cubicBezTo>
                      <a:pt x="5659" y="15572"/>
                      <a:pt x="10738" y="19497"/>
                      <a:pt x="10738" y="19497"/>
                    </a:cubicBezTo>
                    <a:cubicBezTo>
                      <a:pt x="10738" y="19497"/>
                      <a:pt x="13654" y="17860"/>
                      <a:pt x="16141" y="17860"/>
                    </a:cubicBezTo>
                    <a:cubicBezTo>
                      <a:pt x="16218" y="17860"/>
                      <a:pt x="16295" y="17861"/>
                      <a:pt x="16371" y="17865"/>
                    </a:cubicBezTo>
                    <a:cubicBezTo>
                      <a:pt x="16427" y="17867"/>
                      <a:pt x="16482" y="17868"/>
                      <a:pt x="16537" y="17868"/>
                    </a:cubicBezTo>
                    <a:cubicBezTo>
                      <a:pt x="18955" y="17868"/>
                      <a:pt x="20060" y="15530"/>
                      <a:pt x="20060" y="15530"/>
                    </a:cubicBezTo>
                    <a:cubicBezTo>
                      <a:pt x="20060" y="15530"/>
                      <a:pt x="12898" y="8645"/>
                      <a:pt x="10983" y="2528"/>
                    </a:cubicBezTo>
                    <a:cubicBezTo>
                      <a:pt x="10395" y="651"/>
                      <a:pt x="9221" y="0"/>
                      <a:pt x="7878" y="0"/>
                    </a:cubicBezTo>
                    <a:close/>
                  </a:path>
                </a:pathLst>
              </a:custGeom>
              <a:solidFill>
                <a:srgbClr val="0F1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8"/>
              <p:cNvSpPr/>
              <p:nvPr/>
            </p:nvSpPr>
            <p:spPr>
              <a:xfrm>
                <a:off x="5202125" y="4974625"/>
                <a:ext cx="354000" cy="259975"/>
              </a:xfrm>
              <a:custGeom>
                <a:avLst/>
                <a:gdLst/>
                <a:ahLst/>
                <a:cxnLst/>
                <a:rect l="l" t="t" r="r" b="b"/>
                <a:pathLst>
                  <a:path w="14160" h="10399" extrusionOk="0">
                    <a:moveTo>
                      <a:pt x="9087" y="0"/>
                    </a:moveTo>
                    <a:cubicBezTo>
                      <a:pt x="7655" y="0"/>
                      <a:pt x="6371" y="1945"/>
                      <a:pt x="6371" y="1945"/>
                    </a:cubicBezTo>
                    <a:cubicBezTo>
                      <a:pt x="6371" y="1945"/>
                      <a:pt x="1" y="9486"/>
                      <a:pt x="1213" y="10019"/>
                    </a:cubicBezTo>
                    <a:cubicBezTo>
                      <a:pt x="1717" y="10241"/>
                      <a:pt x="2507" y="10398"/>
                      <a:pt x="3360" y="10398"/>
                    </a:cubicBezTo>
                    <a:cubicBezTo>
                      <a:pt x="4555" y="10398"/>
                      <a:pt x="5876" y="10090"/>
                      <a:pt x="6709" y="9223"/>
                    </a:cubicBezTo>
                    <a:cubicBezTo>
                      <a:pt x="8138" y="7741"/>
                      <a:pt x="9667" y="8546"/>
                      <a:pt x="11224" y="7822"/>
                    </a:cubicBezTo>
                    <a:cubicBezTo>
                      <a:pt x="12639" y="7163"/>
                      <a:pt x="12325" y="6247"/>
                      <a:pt x="11433" y="6247"/>
                    </a:cubicBezTo>
                    <a:cubicBezTo>
                      <a:pt x="11344" y="6247"/>
                      <a:pt x="11249" y="6256"/>
                      <a:pt x="11150" y="6275"/>
                    </a:cubicBezTo>
                    <a:cubicBezTo>
                      <a:pt x="11036" y="6297"/>
                      <a:pt x="10934" y="6308"/>
                      <a:pt x="10844" y="6308"/>
                    </a:cubicBezTo>
                    <a:cubicBezTo>
                      <a:pt x="10077" y="6308"/>
                      <a:pt x="10205" y="5563"/>
                      <a:pt x="11106" y="5328"/>
                    </a:cubicBezTo>
                    <a:cubicBezTo>
                      <a:pt x="12115" y="5067"/>
                      <a:pt x="14159" y="1648"/>
                      <a:pt x="12772" y="1648"/>
                    </a:cubicBezTo>
                    <a:cubicBezTo>
                      <a:pt x="11386" y="1648"/>
                      <a:pt x="10661" y="97"/>
                      <a:pt x="9189" y="3"/>
                    </a:cubicBezTo>
                    <a:cubicBezTo>
                      <a:pt x="9155" y="1"/>
                      <a:pt x="9121" y="0"/>
                      <a:pt x="9087" y="0"/>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8"/>
              <p:cNvSpPr/>
              <p:nvPr/>
            </p:nvSpPr>
            <p:spPr>
              <a:xfrm>
                <a:off x="5202200" y="4974625"/>
                <a:ext cx="272300" cy="259900"/>
              </a:xfrm>
              <a:custGeom>
                <a:avLst/>
                <a:gdLst/>
                <a:ahLst/>
                <a:cxnLst/>
                <a:rect l="l" t="t" r="r" b="b"/>
                <a:pathLst>
                  <a:path w="10892" h="10396" extrusionOk="0">
                    <a:moveTo>
                      <a:pt x="9084" y="0"/>
                    </a:moveTo>
                    <a:cubicBezTo>
                      <a:pt x="7652" y="0"/>
                      <a:pt x="6368" y="1945"/>
                      <a:pt x="6368" y="1945"/>
                    </a:cubicBezTo>
                    <a:cubicBezTo>
                      <a:pt x="6368" y="1945"/>
                      <a:pt x="0" y="9486"/>
                      <a:pt x="1210" y="10019"/>
                    </a:cubicBezTo>
                    <a:cubicBezTo>
                      <a:pt x="1712" y="10241"/>
                      <a:pt x="2498" y="10396"/>
                      <a:pt x="3349" y="10396"/>
                    </a:cubicBezTo>
                    <a:cubicBezTo>
                      <a:pt x="3851" y="10396"/>
                      <a:pt x="4376" y="10342"/>
                      <a:pt x="4878" y="10215"/>
                    </a:cubicBezTo>
                    <a:cubicBezTo>
                      <a:pt x="4949" y="9830"/>
                      <a:pt x="5072" y="8558"/>
                      <a:pt x="4053" y="7176"/>
                    </a:cubicBezTo>
                    <a:cubicBezTo>
                      <a:pt x="4053" y="7176"/>
                      <a:pt x="6886" y="3111"/>
                      <a:pt x="8034" y="1557"/>
                    </a:cubicBezTo>
                    <a:cubicBezTo>
                      <a:pt x="8034" y="1557"/>
                      <a:pt x="8471" y="1782"/>
                      <a:pt x="9056" y="1782"/>
                    </a:cubicBezTo>
                    <a:cubicBezTo>
                      <a:pt x="9616" y="1782"/>
                      <a:pt x="10311" y="1577"/>
                      <a:pt x="10892" y="774"/>
                    </a:cubicBezTo>
                    <a:cubicBezTo>
                      <a:pt x="10391" y="404"/>
                      <a:pt x="9868" y="48"/>
                      <a:pt x="9186" y="3"/>
                    </a:cubicBezTo>
                    <a:cubicBezTo>
                      <a:pt x="9152" y="1"/>
                      <a:pt x="9118" y="0"/>
                      <a:pt x="9084" y="0"/>
                    </a:cubicBezTo>
                    <a:close/>
                  </a:path>
                </a:pathLst>
              </a:custGeom>
              <a:solidFill>
                <a:srgbClr val="E4D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8"/>
              <p:cNvSpPr/>
              <p:nvPr/>
            </p:nvSpPr>
            <p:spPr>
              <a:xfrm>
                <a:off x="5105475" y="4584225"/>
                <a:ext cx="974225" cy="713800"/>
              </a:xfrm>
              <a:custGeom>
                <a:avLst/>
                <a:gdLst/>
                <a:ahLst/>
                <a:cxnLst/>
                <a:rect l="l" t="t" r="r" b="b"/>
                <a:pathLst>
                  <a:path w="38969" h="28552" extrusionOk="0">
                    <a:moveTo>
                      <a:pt x="20124" y="0"/>
                    </a:moveTo>
                    <a:lnTo>
                      <a:pt x="12085" y="479"/>
                    </a:lnTo>
                    <a:cubicBezTo>
                      <a:pt x="11984" y="977"/>
                      <a:pt x="11329" y="9819"/>
                      <a:pt x="17117" y="14765"/>
                    </a:cubicBezTo>
                    <a:cubicBezTo>
                      <a:pt x="22905" y="19711"/>
                      <a:pt x="23563" y="20750"/>
                      <a:pt x="23563" y="20750"/>
                    </a:cubicBezTo>
                    <a:cubicBezTo>
                      <a:pt x="23563" y="20750"/>
                      <a:pt x="19272" y="18217"/>
                      <a:pt x="14283" y="18217"/>
                    </a:cubicBezTo>
                    <a:cubicBezTo>
                      <a:pt x="14201" y="18217"/>
                      <a:pt x="14119" y="18218"/>
                      <a:pt x="14037" y="18219"/>
                    </a:cubicBezTo>
                    <a:cubicBezTo>
                      <a:pt x="13973" y="18220"/>
                      <a:pt x="13911" y="18221"/>
                      <a:pt x="13849" y="18221"/>
                    </a:cubicBezTo>
                    <a:cubicBezTo>
                      <a:pt x="10144" y="18221"/>
                      <a:pt x="9503" y="16377"/>
                      <a:pt x="8305" y="16377"/>
                    </a:cubicBezTo>
                    <a:cubicBezTo>
                      <a:pt x="7922" y="16377"/>
                      <a:pt x="7481" y="16566"/>
                      <a:pt x="6864" y="17065"/>
                    </a:cubicBezTo>
                    <a:cubicBezTo>
                      <a:pt x="4292" y="19152"/>
                      <a:pt x="1" y="24709"/>
                      <a:pt x="1" y="24709"/>
                    </a:cubicBezTo>
                    <a:cubicBezTo>
                      <a:pt x="1" y="24709"/>
                      <a:pt x="94" y="24838"/>
                      <a:pt x="623" y="24838"/>
                    </a:cubicBezTo>
                    <a:cubicBezTo>
                      <a:pt x="1358" y="24838"/>
                      <a:pt x="2936" y="24589"/>
                      <a:pt x="6277" y="23403"/>
                    </a:cubicBezTo>
                    <a:cubicBezTo>
                      <a:pt x="7085" y="23116"/>
                      <a:pt x="7933" y="22992"/>
                      <a:pt x="8819" y="22992"/>
                    </a:cubicBezTo>
                    <a:cubicBezTo>
                      <a:pt x="14732" y="22992"/>
                      <a:pt x="22320" y="28552"/>
                      <a:pt x="30867" y="28552"/>
                    </a:cubicBezTo>
                    <a:cubicBezTo>
                      <a:pt x="31183" y="28552"/>
                      <a:pt x="31500" y="28544"/>
                      <a:pt x="31818" y="28529"/>
                    </a:cubicBezTo>
                    <a:cubicBezTo>
                      <a:pt x="38969" y="28173"/>
                      <a:pt x="24430" y="7944"/>
                      <a:pt x="24430" y="7944"/>
                    </a:cubicBezTo>
                    <a:lnTo>
                      <a:pt x="20124" y="0"/>
                    </a:lnTo>
                    <a:close/>
                  </a:path>
                </a:pathLst>
              </a:custGeom>
              <a:solidFill>
                <a:srgbClr val="985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8"/>
              <p:cNvSpPr/>
              <p:nvPr/>
            </p:nvSpPr>
            <p:spPr>
              <a:xfrm>
                <a:off x="5342725" y="4521500"/>
                <a:ext cx="510950" cy="524400"/>
              </a:xfrm>
              <a:custGeom>
                <a:avLst/>
                <a:gdLst/>
                <a:ahLst/>
                <a:cxnLst/>
                <a:rect l="l" t="t" r="r" b="b"/>
                <a:pathLst>
                  <a:path w="20438" h="20976" extrusionOk="0">
                    <a:moveTo>
                      <a:pt x="5871" y="1"/>
                    </a:moveTo>
                    <a:cubicBezTo>
                      <a:pt x="3989" y="1"/>
                      <a:pt x="2475" y="421"/>
                      <a:pt x="2475" y="421"/>
                    </a:cubicBezTo>
                    <a:cubicBezTo>
                      <a:pt x="2475" y="421"/>
                      <a:pt x="1" y="7689"/>
                      <a:pt x="2831" y="12370"/>
                    </a:cubicBezTo>
                    <a:cubicBezTo>
                      <a:pt x="5659" y="17051"/>
                      <a:pt x="10735" y="20976"/>
                      <a:pt x="10735" y="20976"/>
                    </a:cubicBezTo>
                    <a:cubicBezTo>
                      <a:pt x="10735" y="20976"/>
                      <a:pt x="13653" y="19339"/>
                      <a:pt x="16140" y="19339"/>
                    </a:cubicBezTo>
                    <a:cubicBezTo>
                      <a:pt x="16218" y="19339"/>
                      <a:pt x="16294" y="19340"/>
                      <a:pt x="16371" y="19344"/>
                    </a:cubicBezTo>
                    <a:cubicBezTo>
                      <a:pt x="16481" y="19348"/>
                      <a:pt x="16589" y="19351"/>
                      <a:pt x="16695" y="19351"/>
                    </a:cubicBezTo>
                    <a:cubicBezTo>
                      <a:pt x="19034" y="19351"/>
                      <a:pt x="20438" y="18239"/>
                      <a:pt x="20438" y="18239"/>
                    </a:cubicBezTo>
                    <a:cubicBezTo>
                      <a:pt x="20438" y="18239"/>
                      <a:pt x="14564" y="10367"/>
                      <a:pt x="12649" y="4247"/>
                    </a:cubicBezTo>
                    <a:cubicBezTo>
                      <a:pt x="11553" y="749"/>
                      <a:pt x="8384" y="1"/>
                      <a:pt x="5871" y="1"/>
                    </a:cubicBezTo>
                    <a:close/>
                  </a:path>
                </a:pathLst>
              </a:custGeom>
              <a:solidFill>
                <a:srgbClr val="162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8"/>
              <p:cNvSpPr/>
              <p:nvPr/>
            </p:nvSpPr>
            <p:spPr>
              <a:xfrm>
                <a:off x="5076150" y="4971925"/>
                <a:ext cx="353925" cy="259975"/>
              </a:xfrm>
              <a:custGeom>
                <a:avLst/>
                <a:gdLst/>
                <a:ahLst/>
                <a:cxnLst/>
                <a:rect l="l" t="t" r="r" b="b"/>
                <a:pathLst>
                  <a:path w="14157" h="10399" extrusionOk="0">
                    <a:moveTo>
                      <a:pt x="9085" y="0"/>
                    </a:moveTo>
                    <a:cubicBezTo>
                      <a:pt x="7652" y="0"/>
                      <a:pt x="6370" y="1945"/>
                      <a:pt x="6370" y="1945"/>
                    </a:cubicBezTo>
                    <a:cubicBezTo>
                      <a:pt x="6370" y="1945"/>
                      <a:pt x="0" y="9486"/>
                      <a:pt x="1211" y="10019"/>
                    </a:cubicBezTo>
                    <a:cubicBezTo>
                      <a:pt x="1714" y="10241"/>
                      <a:pt x="2504" y="10398"/>
                      <a:pt x="3357" y="10398"/>
                    </a:cubicBezTo>
                    <a:cubicBezTo>
                      <a:pt x="4553" y="10398"/>
                      <a:pt x="5874" y="10090"/>
                      <a:pt x="6709" y="9223"/>
                    </a:cubicBezTo>
                    <a:cubicBezTo>
                      <a:pt x="8138" y="7741"/>
                      <a:pt x="9664" y="8546"/>
                      <a:pt x="11221" y="7822"/>
                    </a:cubicBezTo>
                    <a:cubicBezTo>
                      <a:pt x="12636" y="7163"/>
                      <a:pt x="12322" y="6247"/>
                      <a:pt x="11432" y="6247"/>
                    </a:cubicBezTo>
                    <a:cubicBezTo>
                      <a:pt x="11343" y="6247"/>
                      <a:pt x="11248" y="6256"/>
                      <a:pt x="11150" y="6275"/>
                    </a:cubicBezTo>
                    <a:cubicBezTo>
                      <a:pt x="11035" y="6297"/>
                      <a:pt x="10933" y="6308"/>
                      <a:pt x="10844" y="6308"/>
                    </a:cubicBezTo>
                    <a:cubicBezTo>
                      <a:pt x="10077" y="6308"/>
                      <a:pt x="10204" y="5563"/>
                      <a:pt x="11105" y="5328"/>
                    </a:cubicBezTo>
                    <a:cubicBezTo>
                      <a:pt x="12112" y="5067"/>
                      <a:pt x="14156" y="1648"/>
                      <a:pt x="12770" y="1648"/>
                    </a:cubicBezTo>
                    <a:cubicBezTo>
                      <a:pt x="11383" y="1648"/>
                      <a:pt x="10659" y="97"/>
                      <a:pt x="9186" y="3"/>
                    </a:cubicBezTo>
                    <a:cubicBezTo>
                      <a:pt x="9152" y="1"/>
                      <a:pt x="9118" y="0"/>
                      <a:pt x="9085" y="0"/>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8"/>
              <p:cNvSpPr/>
              <p:nvPr/>
            </p:nvSpPr>
            <p:spPr>
              <a:xfrm>
                <a:off x="5076150" y="4971925"/>
                <a:ext cx="272375" cy="259900"/>
              </a:xfrm>
              <a:custGeom>
                <a:avLst/>
                <a:gdLst/>
                <a:ahLst/>
                <a:cxnLst/>
                <a:rect l="l" t="t" r="r" b="b"/>
                <a:pathLst>
                  <a:path w="10895" h="10396" extrusionOk="0">
                    <a:moveTo>
                      <a:pt x="9087" y="0"/>
                    </a:moveTo>
                    <a:cubicBezTo>
                      <a:pt x="7654" y="0"/>
                      <a:pt x="6370" y="1945"/>
                      <a:pt x="6370" y="1945"/>
                    </a:cubicBezTo>
                    <a:cubicBezTo>
                      <a:pt x="6370" y="1945"/>
                      <a:pt x="0" y="9486"/>
                      <a:pt x="1211" y="10019"/>
                    </a:cubicBezTo>
                    <a:cubicBezTo>
                      <a:pt x="1714" y="10241"/>
                      <a:pt x="2501" y="10396"/>
                      <a:pt x="3351" y="10396"/>
                    </a:cubicBezTo>
                    <a:cubicBezTo>
                      <a:pt x="3854" y="10396"/>
                      <a:pt x="4379" y="10342"/>
                      <a:pt x="4880" y="10215"/>
                    </a:cubicBezTo>
                    <a:cubicBezTo>
                      <a:pt x="4949" y="9829"/>
                      <a:pt x="5072" y="8558"/>
                      <a:pt x="4056" y="7176"/>
                    </a:cubicBezTo>
                    <a:cubicBezTo>
                      <a:pt x="4056" y="7176"/>
                      <a:pt x="6888" y="3111"/>
                      <a:pt x="8037" y="1557"/>
                    </a:cubicBezTo>
                    <a:cubicBezTo>
                      <a:pt x="8037" y="1557"/>
                      <a:pt x="8473" y="1782"/>
                      <a:pt x="9059" y="1782"/>
                    </a:cubicBezTo>
                    <a:cubicBezTo>
                      <a:pt x="9618" y="1782"/>
                      <a:pt x="10314" y="1577"/>
                      <a:pt x="10894" y="774"/>
                    </a:cubicBezTo>
                    <a:cubicBezTo>
                      <a:pt x="10391" y="404"/>
                      <a:pt x="9871" y="48"/>
                      <a:pt x="9188" y="3"/>
                    </a:cubicBezTo>
                    <a:cubicBezTo>
                      <a:pt x="9154" y="1"/>
                      <a:pt x="9121" y="0"/>
                      <a:pt x="9087" y="0"/>
                    </a:cubicBezTo>
                    <a:close/>
                  </a:path>
                </a:pathLst>
              </a:custGeom>
              <a:solidFill>
                <a:srgbClr val="E4D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8"/>
              <p:cNvSpPr/>
              <p:nvPr/>
            </p:nvSpPr>
            <p:spPr>
              <a:xfrm>
                <a:off x="5623175" y="4558325"/>
                <a:ext cx="134725" cy="250400"/>
              </a:xfrm>
              <a:custGeom>
                <a:avLst/>
                <a:gdLst/>
                <a:ahLst/>
                <a:cxnLst/>
                <a:rect l="l" t="t" r="r" b="b"/>
                <a:pathLst>
                  <a:path w="5389" h="10016" extrusionOk="0">
                    <a:moveTo>
                      <a:pt x="4016" y="1"/>
                    </a:moveTo>
                    <a:lnTo>
                      <a:pt x="0" y="2455"/>
                    </a:lnTo>
                    <a:cubicBezTo>
                      <a:pt x="0" y="2455"/>
                      <a:pt x="3579" y="10016"/>
                      <a:pt x="4493" y="10016"/>
                    </a:cubicBezTo>
                    <a:cubicBezTo>
                      <a:pt x="4582" y="10016"/>
                      <a:pt x="4646" y="9944"/>
                      <a:pt x="4679" y="9787"/>
                    </a:cubicBezTo>
                    <a:cubicBezTo>
                      <a:pt x="5050" y="8020"/>
                      <a:pt x="5388" y="4191"/>
                      <a:pt x="5388" y="4191"/>
                    </a:cubicBezTo>
                    <a:lnTo>
                      <a:pt x="4016" y="1"/>
                    </a:lnTo>
                    <a:close/>
                  </a:path>
                </a:pathLst>
              </a:custGeom>
              <a:solidFill>
                <a:srgbClr val="162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8"/>
              <p:cNvSpPr/>
              <p:nvPr/>
            </p:nvSpPr>
            <p:spPr>
              <a:xfrm>
                <a:off x="6000150" y="3540150"/>
                <a:ext cx="103975" cy="108775"/>
              </a:xfrm>
              <a:custGeom>
                <a:avLst/>
                <a:gdLst/>
                <a:ahLst/>
                <a:cxnLst/>
                <a:rect l="l" t="t" r="r" b="b"/>
                <a:pathLst>
                  <a:path w="4159" h="4351" extrusionOk="0">
                    <a:moveTo>
                      <a:pt x="3269" y="1"/>
                    </a:moveTo>
                    <a:cubicBezTo>
                      <a:pt x="2549" y="1"/>
                      <a:pt x="447" y="2346"/>
                      <a:pt x="447" y="2346"/>
                    </a:cubicBezTo>
                    <a:lnTo>
                      <a:pt x="0" y="3721"/>
                    </a:lnTo>
                    <a:cubicBezTo>
                      <a:pt x="0" y="3721"/>
                      <a:pt x="207" y="4350"/>
                      <a:pt x="1000" y="4350"/>
                    </a:cubicBezTo>
                    <a:cubicBezTo>
                      <a:pt x="1323" y="4350"/>
                      <a:pt x="1743" y="4246"/>
                      <a:pt x="2286" y="3952"/>
                    </a:cubicBezTo>
                    <a:cubicBezTo>
                      <a:pt x="4158" y="2933"/>
                      <a:pt x="3358" y="2445"/>
                      <a:pt x="3358" y="2445"/>
                    </a:cubicBezTo>
                    <a:cubicBezTo>
                      <a:pt x="3543" y="1907"/>
                      <a:pt x="3319" y="1765"/>
                      <a:pt x="3030" y="1765"/>
                    </a:cubicBezTo>
                    <a:cubicBezTo>
                      <a:pt x="2706" y="1765"/>
                      <a:pt x="2300" y="1944"/>
                      <a:pt x="2300" y="1944"/>
                    </a:cubicBezTo>
                    <a:cubicBezTo>
                      <a:pt x="2300" y="1944"/>
                      <a:pt x="3989" y="71"/>
                      <a:pt x="3299" y="2"/>
                    </a:cubicBezTo>
                    <a:cubicBezTo>
                      <a:pt x="3290" y="1"/>
                      <a:pt x="3280" y="1"/>
                      <a:pt x="3269" y="1"/>
                    </a:cubicBezTo>
                    <a:close/>
                  </a:path>
                </a:pathLst>
              </a:custGeom>
              <a:solidFill>
                <a:srgbClr val="542A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8"/>
              <p:cNvSpPr/>
              <p:nvPr/>
            </p:nvSpPr>
            <p:spPr>
              <a:xfrm>
                <a:off x="5988475" y="3181900"/>
                <a:ext cx="111600" cy="552950"/>
              </a:xfrm>
              <a:custGeom>
                <a:avLst/>
                <a:gdLst/>
                <a:ahLst/>
                <a:cxnLst/>
                <a:rect l="l" t="t" r="r" b="b"/>
                <a:pathLst>
                  <a:path w="4464" h="22118" extrusionOk="0">
                    <a:moveTo>
                      <a:pt x="469" y="0"/>
                    </a:moveTo>
                    <a:cubicBezTo>
                      <a:pt x="452" y="0"/>
                      <a:pt x="435" y="2"/>
                      <a:pt x="418" y="4"/>
                    </a:cubicBezTo>
                    <a:cubicBezTo>
                      <a:pt x="158" y="48"/>
                      <a:pt x="1" y="402"/>
                      <a:pt x="65" y="795"/>
                    </a:cubicBezTo>
                    <a:lnTo>
                      <a:pt x="3459" y="21478"/>
                    </a:lnTo>
                    <a:cubicBezTo>
                      <a:pt x="3521" y="21845"/>
                      <a:pt x="3753" y="22118"/>
                      <a:pt x="3995" y="22118"/>
                    </a:cubicBezTo>
                    <a:cubicBezTo>
                      <a:pt x="4012" y="22118"/>
                      <a:pt x="4029" y="22116"/>
                      <a:pt x="4046" y="22113"/>
                    </a:cubicBezTo>
                    <a:cubicBezTo>
                      <a:pt x="4304" y="22072"/>
                      <a:pt x="4463" y="21718"/>
                      <a:pt x="4397" y="21323"/>
                    </a:cubicBezTo>
                    <a:lnTo>
                      <a:pt x="1002" y="640"/>
                    </a:lnTo>
                    <a:cubicBezTo>
                      <a:pt x="943" y="273"/>
                      <a:pt x="709" y="0"/>
                      <a:pt x="469"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8"/>
              <p:cNvSpPr/>
              <p:nvPr/>
            </p:nvSpPr>
            <p:spPr>
              <a:xfrm>
                <a:off x="5784750" y="3244600"/>
                <a:ext cx="48325" cy="105325"/>
              </a:xfrm>
              <a:custGeom>
                <a:avLst/>
                <a:gdLst/>
                <a:ahLst/>
                <a:cxnLst/>
                <a:rect l="l" t="t" r="r" b="b"/>
                <a:pathLst>
                  <a:path w="1933" h="4213" extrusionOk="0">
                    <a:moveTo>
                      <a:pt x="1252" y="0"/>
                    </a:moveTo>
                    <a:lnTo>
                      <a:pt x="840" y="42"/>
                    </a:lnTo>
                    <a:cubicBezTo>
                      <a:pt x="0" y="948"/>
                      <a:pt x="1525" y="4212"/>
                      <a:pt x="1525" y="4212"/>
                    </a:cubicBezTo>
                    <a:lnTo>
                      <a:pt x="1932" y="4144"/>
                    </a:lnTo>
                    <a:lnTo>
                      <a:pt x="1252" y="0"/>
                    </a:lnTo>
                    <a:close/>
                  </a:path>
                </a:pathLst>
              </a:custGeom>
              <a:solidFill>
                <a:srgbClr val="8C4F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8"/>
              <p:cNvSpPr/>
              <p:nvPr/>
            </p:nvSpPr>
            <p:spPr>
              <a:xfrm>
                <a:off x="5801125" y="3215200"/>
                <a:ext cx="210650" cy="123425"/>
              </a:xfrm>
              <a:custGeom>
                <a:avLst/>
                <a:gdLst/>
                <a:ahLst/>
                <a:cxnLst/>
                <a:rect l="l" t="t" r="r" b="b"/>
                <a:pathLst>
                  <a:path w="8426" h="4937" extrusionOk="0">
                    <a:moveTo>
                      <a:pt x="7615" y="0"/>
                    </a:moveTo>
                    <a:lnTo>
                      <a:pt x="185" y="1220"/>
                    </a:lnTo>
                    <a:cubicBezTo>
                      <a:pt x="1" y="2283"/>
                      <a:pt x="801" y="2421"/>
                      <a:pt x="801" y="2421"/>
                    </a:cubicBezTo>
                    <a:lnTo>
                      <a:pt x="1182" y="4730"/>
                    </a:lnTo>
                    <a:lnTo>
                      <a:pt x="8425" y="4937"/>
                    </a:lnTo>
                    <a:lnTo>
                      <a:pt x="8425" y="4937"/>
                    </a:lnTo>
                    <a:lnTo>
                      <a:pt x="7615" y="0"/>
                    </a:lnTo>
                    <a:close/>
                  </a:path>
                </a:pathLst>
              </a:custGeom>
              <a:solidFill>
                <a:srgbClr val="F28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8"/>
              <p:cNvSpPr/>
              <p:nvPr/>
            </p:nvSpPr>
            <p:spPr>
              <a:xfrm>
                <a:off x="5447900" y="3279750"/>
                <a:ext cx="386700" cy="109750"/>
              </a:xfrm>
              <a:custGeom>
                <a:avLst/>
                <a:gdLst/>
                <a:ahLst/>
                <a:cxnLst/>
                <a:rect l="l" t="t" r="r" b="b"/>
                <a:pathLst>
                  <a:path w="15468" h="4390" extrusionOk="0">
                    <a:moveTo>
                      <a:pt x="14957" y="1"/>
                    </a:moveTo>
                    <a:cubicBezTo>
                      <a:pt x="10612" y="229"/>
                      <a:pt x="7735" y="735"/>
                      <a:pt x="5848" y="1252"/>
                    </a:cubicBezTo>
                    <a:cubicBezTo>
                      <a:pt x="1461" y="2352"/>
                      <a:pt x="1" y="3857"/>
                      <a:pt x="1" y="3857"/>
                    </a:cubicBezTo>
                    <a:cubicBezTo>
                      <a:pt x="1" y="3857"/>
                      <a:pt x="1265" y="3111"/>
                      <a:pt x="3130" y="2765"/>
                    </a:cubicBezTo>
                    <a:cubicBezTo>
                      <a:pt x="3290" y="2735"/>
                      <a:pt x="3452" y="2708"/>
                      <a:pt x="3621" y="2679"/>
                    </a:cubicBezTo>
                    <a:lnTo>
                      <a:pt x="3621" y="2679"/>
                    </a:lnTo>
                    <a:cubicBezTo>
                      <a:pt x="1675" y="3349"/>
                      <a:pt x="536" y="4390"/>
                      <a:pt x="536" y="4390"/>
                    </a:cubicBezTo>
                    <a:cubicBezTo>
                      <a:pt x="536" y="4390"/>
                      <a:pt x="3307" y="3179"/>
                      <a:pt x="7451" y="2833"/>
                    </a:cubicBezTo>
                    <a:cubicBezTo>
                      <a:pt x="8137" y="2776"/>
                      <a:pt x="8875" y="2753"/>
                      <a:pt x="9615" y="2753"/>
                    </a:cubicBezTo>
                    <a:cubicBezTo>
                      <a:pt x="12524" y="2753"/>
                      <a:pt x="15468" y="3106"/>
                      <a:pt x="15468" y="3106"/>
                    </a:cubicBezTo>
                    <a:lnTo>
                      <a:pt x="14957" y="1"/>
                    </a:lnTo>
                    <a:close/>
                  </a:path>
                </a:pathLst>
              </a:custGeom>
              <a:solidFill>
                <a:srgbClr val="B84A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8"/>
              <p:cNvSpPr/>
              <p:nvPr/>
            </p:nvSpPr>
            <p:spPr>
              <a:xfrm>
                <a:off x="5383175" y="3513125"/>
                <a:ext cx="698675" cy="652725"/>
              </a:xfrm>
              <a:custGeom>
                <a:avLst/>
                <a:gdLst/>
                <a:ahLst/>
                <a:cxnLst/>
                <a:rect l="l" t="t" r="r" b="b"/>
                <a:pathLst>
                  <a:path w="27947" h="26109" extrusionOk="0">
                    <a:moveTo>
                      <a:pt x="27357" y="0"/>
                    </a:moveTo>
                    <a:cubicBezTo>
                      <a:pt x="26999" y="0"/>
                      <a:pt x="25719" y="1126"/>
                      <a:pt x="25116" y="1829"/>
                    </a:cubicBezTo>
                    <a:cubicBezTo>
                      <a:pt x="24291" y="2787"/>
                      <a:pt x="23759" y="4463"/>
                      <a:pt x="23226" y="6267"/>
                    </a:cubicBezTo>
                    <a:cubicBezTo>
                      <a:pt x="22693" y="8069"/>
                      <a:pt x="18425" y="10087"/>
                      <a:pt x="15239" y="13332"/>
                    </a:cubicBezTo>
                    <a:cubicBezTo>
                      <a:pt x="12053" y="16577"/>
                      <a:pt x="5908" y="18916"/>
                      <a:pt x="3471" y="19682"/>
                    </a:cubicBezTo>
                    <a:cubicBezTo>
                      <a:pt x="1036" y="20450"/>
                      <a:pt x="0" y="22331"/>
                      <a:pt x="0" y="22331"/>
                    </a:cubicBezTo>
                    <a:cubicBezTo>
                      <a:pt x="0" y="22331"/>
                      <a:pt x="3999" y="26109"/>
                      <a:pt x="7520" y="26109"/>
                    </a:cubicBezTo>
                    <a:cubicBezTo>
                      <a:pt x="7966" y="26109"/>
                      <a:pt x="8404" y="26048"/>
                      <a:pt x="8825" y="25912"/>
                    </a:cubicBezTo>
                    <a:cubicBezTo>
                      <a:pt x="12575" y="24700"/>
                      <a:pt x="19979" y="17004"/>
                      <a:pt x="23307" y="13609"/>
                    </a:cubicBezTo>
                    <a:cubicBezTo>
                      <a:pt x="26636" y="10212"/>
                      <a:pt x="27085" y="6569"/>
                      <a:pt x="27097" y="5781"/>
                    </a:cubicBezTo>
                    <a:cubicBezTo>
                      <a:pt x="27107" y="4993"/>
                      <a:pt x="27031" y="4633"/>
                      <a:pt x="27615" y="3116"/>
                    </a:cubicBezTo>
                    <a:cubicBezTo>
                      <a:pt x="27939" y="2273"/>
                      <a:pt x="27947" y="1927"/>
                      <a:pt x="27772" y="1927"/>
                    </a:cubicBezTo>
                    <a:cubicBezTo>
                      <a:pt x="27631" y="1927"/>
                      <a:pt x="27374" y="2150"/>
                      <a:pt x="27068" y="2517"/>
                    </a:cubicBezTo>
                    <a:cubicBezTo>
                      <a:pt x="26628" y="3032"/>
                      <a:pt x="26128" y="3491"/>
                      <a:pt x="25573" y="3881"/>
                    </a:cubicBezTo>
                    <a:cubicBezTo>
                      <a:pt x="25966" y="2227"/>
                      <a:pt x="26579" y="1930"/>
                      <a:pt x="27301" y="526"/>
                    </a:cubicBezTo>
                    <a:cubicBezTo>
                      <a:pt x="27495" y="150"/>
                      <a:pt x="27487" y="0"/>
                      <a:pt x="27357" y="0"/>
                    </a:cubicBezTo>
                    <a:close/>
                  </a:path>
                </a:pathLst>
              </a:custGeom>
              <a:solidFill>
                <a:srgbClr val="985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8"/>
              <p:cNvSpPr/>
              <p:nvPr/>
            </p:nvSpPr>
            <p:spPr>
              <a:xfrm>
                <a:off x="5278525" y="3804475"/>
                <a:ext cx="246175" cy="280550"/>
              </a:xfrm>
              <a:custGeom>
                <a:avLst/>
                <a:gdLst/>
                <a:ahLst/>
                <a:cxnLst/>
                <a:rect l="l" t="t" r="r" b="b"/>
                <a:pathLst>
                  <a:path w="9847" h="11222" extrusionOk="0">
                    <a:moveTo>
                      <a:pt x="4605" y="0"/>
                    </a:moveTo>
                    <a:cubicBezTo>
                      <a:pt x="2719" y="0"/>
                      <a:pt x="2019" y="1334"/>
                      <a:pt x="2019" y="1334"/>
                    </a:cubicBezTo>
                    <a:cubicBezTo>
                      <a:pt x="1194" y="2174"/>
                      <a:pt x="961" y="3669"/>
                      <a:pt x="644" y="4700"/>
                    </a:cubicBezTo>
                    <a:cubicBezTo>
                      <a:pt x="327" y="5731"/>
                      <a:pt x="1" y="5922"/>
                      <a:pt x="782" y="6082"/>
                    </a:cubicBezTo>
                    <a:cubicBezTo>
                      <a:pt x="1562" y="6244"/>
                      <a:pt x="1383" y="6757"/>
                      <a:pt x="1616" y="8060"/>
                    </a:cubicBezTo>
                    <a:cubicBezTo>
                      <a:pt x="1712" y="8603"/>
                      <a:pt x="2128" y="8761"/>
                      <a:pt x="2581" y="8761"/>
                    </a:cubicBezTo>
                    <a:cubicBezTo>
                      <a:pt x="3215" y="8761"/>
                      <a:pt x="3921" y="8450"/>
                      <a:pt x="3921" y="8450"/>
                    </a:cubicBezTo>
                    <a:lnTo>
                      <a:pt x="3921" y="8450"/>
                    </a:lnTo>
                    <a:lnTo>
                      <a:pt x="3754" y="11222"/>
                    </a:lnTo>
                    <a:lnTo>
                      <a:pt x="9579" y="8932"/>
                    </a:lnTo>
                    <a:lnTo>
                      <a:pt x="7782" y="7351"/>
                    </a:lnTo>
                    <a:lnTo>
                      <a:pt x="7878" y="6298"/>
                    </a:lnTo>
                    <a:cubicBezTo>
                      <a:pt x="9847" y="2724"/>
                      <a:pt x="8813" y="993"/>
                      <a:pt x="5924" y="193"/>
                    </a:cubicBezTo>
                    <a:cubicBezTo>
                      <a:pt x="5432" y="57"/>
                      <a:pt x="4993" y="0"/>
                      <a:pt x="4605" y="0"/>
                    </a:cubicBezTo>
                    <a:close/>
                  </a:path>
                </a:pathLst>
              </a:custGeom>
              <a:solidFill>
                <a:srgbClr val="985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8"/>
              <p:cNvSpPr/>
              <p:nvPr/>
            </p:nvSpPr>
            <p:spPr>
              <a:xfrm>
                <a:off x="4530075" y="4062400"/>
                <a:ext cx="900175" cy="272350"/>
              </a:xfrm>
              <a:custGeom>
                <a:avLst/>
                <a:gdLst/>
                <a:ahLst/>
                <a:cxnLst/>
                <a:rect l="l" t="t" r="r" b="b"/>
                <a:pathLst>
                  <a:path w="36007" h="10894" extrusionOk="0">
                    <a:moveTo>
                      <a:pt x="34801" y="0"/>
                    </a:moveTo>
                    <a:cubicBezTo>
                      <a:pt x="33993" y="0"/>
                      <a:pt x="32865" y="153"/>
                      <a:pt x="31692" y="794"/>
                    </a:cubicBezTo>
                    <a:cubicBezTo>
                      <a:pt x="29450" y="2022"/>
                      <a:pt x="23508" y="4832"/>
                      <a:pt x="18959" y="4881"/>
                    </a:cubicBezTo>
                    <a:cubicBezTo>
                      <a:pt x="15339" y="4920"/>
                      <a:pt x="11806" y="5992"/>
                      <a:pt x="9673" y="5992"/>
                    </a:cubicBezTo>
                    <a:cubicBezTo>
                      <a:pt x="9126" y="5992"/>
                      <a:pt x="8671" y="5922"/>
                      <a:pt x="8331" y="5745"/>
                    </a:cubicBezTo>
                    <a:cubicBezTo>
                      <a:pt x="6664" y="4881"/>
                      <a:pt x="5083" y="4106"/>
                      <a:pt x="3821" y="4034"/>
                    </a:cubicBezTo>
                    <a:cubicBezTo>
                      <a:pt x="3698" y="4028"/>
                      <a:pt x="3560" y="4024"/>
                      <a:pt x="3414" y="4024"/>
                    </a:cubicBezTo>
                    <a:cubicBezTo>
                      <a:pt x="2068" y="4024"/>
                      <a:pt x="0" y="4302"/>
                      <a:pt x="1367" y="4709"/>
                    </a:cubicBezTo>
                    <a:cubicBezTo>
                      <a:pt x="2879" y="5164"/>
                      <a:pt x="3519" y="4925"/>
                      <a:pt x="4982" y="5787"/>
                    </a:cubicBezTo>
                    <a:cubicBezTo>
                      <a:pt x="4481" y="5886"/>
                      <a:pt x="3970" y="5935"/>
                      <a:pt x="3458" y="5935"/>
                    </a:cubicBezTo>
                    <a:cubicBezTo>
                      <a:pt x="3294" y="5935"/>
                      <a:pt x="3129" y="5930"/>
                      <a:pt x="2965" y="5920"/>
                    </a:cubicBezTo>
                    <a:cubicBezTo>
                      <a:pt x="2845" y="5911"/>
                      <a:pt x="2734" y="5907"/>
                      <a:pt x="2633" y="5907"/>
                    </a:cubicBezTo>
                    <a:cubicBezTo>
                      <a:pt x="1834" y="5907"/>
                      <a:pt x="1686" y="6169"/>
                      <a:pt x="3016" y="6730"/>
                    </a:cubicBezTo>
                    <a:cubicBezTo>
                      <a:pt x="4516" y="7360"/>
                      <a:pt x="4722" y="7665"/>
                      <a:pt x="5299" y="8205"/>
                    </a:cubicBezTo>
                    <a:cubicBezTo>
                      <a:pt x="5870" y="8737"/>
                      <a:pt x="8747" y="10894"/>
                      <a:pt x="13412" y="10894"/>
                    </a:cubicBezTo>
                    <a:cubicBezTo>
                      <a:pt x="13464" y="10894"/>
                      <a:pt x="13516" y="10893"/>
                      <a:pt x="13569" y="10893"/>
                    </a:cubicBezTo>
                    <a:cubicBezTo>
                      <a:pt x="18323" y="10844"/>
                      <a:pt x="29001" y="10836"/>
                      <a:pt x="32475" y="8971"/>
                    </a:cubicBezTo>
                    <a:cubicBezTo>
                      <a:pt x="35948" y="7105"/>
                      <a:pt x="36007" y="127"/>
                      <a:pt x="36007" y="127"/>
                    </a:cubicBezTo>
                    <a:cubicBezTo>
                      <a:pt x="36007" y="127"/>
                      <a:pt x="35536" y="0"/>
                      <a:pt x="34801" y="0"/>
                    </a:cubicBezTo>
                    <a:close/>
                  </a:path>
                </a:pathLst>
              </a:custGeom>
              <a:solidFill>
                <a:srgbClr val="985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8"/>
              <p:cNvSpPr/>
              <p:nvPr/>
            </p:nvSpPr>
            <p:spPr>
              <a:xfrm>
                <a:off x="5015900" y="3811175"/>
                <a:ext cx="882900" cy="876800"/>
              </a:xfrm>
              <a:custGeom>
                <a:avLst/>
                <a:gdLst/>
                <a:ahLst/>
                <a:cxnLst/>
                <a:rect l="l" t="t" r="r" b="b"/>
                <a:pathLst>
                  <a:path w="35316" h="35072" extrusionOk="0">
                    <a:moveTo>
                      <a:pt x="30750" y="1"/>
                    </a:moveTo>
                    <a:cubicBezTo>
                      <a:pt x="28724" y="2480"/>
                      <a:pt x="26203" y="3516"/>
                      <a:pt x="24667" y="4689"/>
                    </a:cubicBezTo>
                    <a:cubicBezTo>
                      <a:pt x="23130" y="5863"/>
                      <a:pt x="20101" y="7085"/>
                      <a:pt x="20101" y="7085"/>
                    </a:cubicBezTo>
                    <a:cubicBezTo>
                      <a:pt x="19222" y="9783"/>
                      <a:pt x="17668" y="10448"/>
                      <a:pt x="16350" y="10448"/>
                    </a:cubicBezTo>
                    <a:cubicBezTo>
                      <a:pt x="15065" y="10448"/>
                      <a:pt x="14004" y="9817"/>
                      <a:pt x="14004" y="9817"/>
                    </a:cubicBezTo>
                    <a:cubicBezTo>
                      <a:pt x="6890" y="12854"/>
                      <a:pt x="0" y="14051"/>
                      <a:pt x="0" y="14051"/>
                    </a:cubicBezTo>
                    <a:lnTo>
                      <a:pt x="2202" y="22221"/>
                    </a:lnTo>
                    <a:cubicBezTo>
                      <a:pt x="5788" y="21605"/>
                      <a:pt x="13562" y="19827"/>
                      <a:pt x="13562" y="19827"/>
                    </a:cubicBezTo>
                    <a:cubicBezTo>
                      <a:pt x="13562" y="19827"/>
                      <a:pt x="14075" y="28247"/>
                      <a:pt x="13967" y="29842"/>
                    </a:cubicBezTo>
                    <a:cubicBezTo>
                      <a:pt x="13857" y="31440"/>
                      <a:pt x="13685" y="34690"/>
                      <a:pt x="13685" y="34690"/>
                    </a:cubicBezTo>
                    <a:cubicBezTo>
                      <a:pt x="13685" y="34690"/>
                      <a:pt x="14747" y="35072"/>
                      <a:pt x="18901" y="35072"/>
                    </a:cubicBezTo>
                    <a:cubicBezTo>
                      <a:pt x="19495" y="35072"/>
                      <a:pt x="20151" y="35064"/>
                      <a:pt x="20877" y="35046"/>
                    </a:cubicBezTo>
                    <a:cubicBezTo>
                      <a:pt x="26685" y="34906"/>
                      <a:pt x="30384" y="31590"/>
                      <a:pt x="30384" y="31590"/>
                    </a:cubicBezTo>
                    <a:cubicBezTo>
                      <a:pt x="29085" y="26300"/>
                      <a:pt x="27855" y="20632"/>
                      <a:pt x="27119" y="17974"/>
                    </a:cubicBezTo>
                    <a:cubicBezTo>
                      <a:pt x="26383" y="15316"/>
                      <a:pt x="25862" y="13286"/>
                      <a:pt x="25862" y="13286"/>
                    </a:cubicBezTo>
                    <a:cubicBezTo>
                      <a:pt x="28052" y="11680"/>
                      <a:pt x="35315" y="4743"/>
                      <a:pt x="35315" y="4743"/>
                    </a:cubicBezTo>
                    <a:cubicBezTo>
                      <a:pt x="35271" y="3764"/>
                      <a:pt x="30750" y="1"/>
                      <a:pt x="30750"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8"/>
              <p:cNvSpPr/>
              <p:nvPr/>
            </p:nvSpPr>
            <p:spPr>
              <a:xfrm>
                <a:off x="5354925" y="4294400"/>
                <a:ext cx="42500" cy="384050"/>
              </a:xfrm>
              <a:custGeom>
                <a:avLst/>
                <a:gdLst/>
                <a:ahLst/>
                <a:cxnLst/>
                <a:rect l="l" t="t" r="r" b="b"/>
                <a:pathLst>
                  <a:path w="1700" h="15362" extrusionOk="0">
                    <a:moveTo>
                      <a:pt x="1545" y="0"/>
                    </a:moveTo>
                    <a:lnTo>
                      <a:pt x="1" y="501"/>
                    </a:lnTo>
                    <a:cubicBezTo>
                      <a:pt x="340" y="4958"/>
                      <a:pt x="124" y="15361"/>
                      <a:pt x="124" y="15361"/>
                    </a:cubicBezTo>
                    <a:cubicBezTo>
                      <a:pt x="124" y="15361"/>
                      <a:pt x="1700" y="177"/>
                      <a:pt x="1545" y="0"/>
                    </a:cubicBezTo>
                    <a:close/>
                  </a:path>
                </a:pathLst>
              </a:custGeom>
              <a:solidFill>
                <a:srgbClr val="E4D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8"/>
              <p:cNvSpPr/>
              <p:nvPr/>
            </p:nvSpPr>
            <p:spPr>
              <a:xfrm>
                <a:off x="5651775" y="3999275"/>
                <a:ext cx="173250" cy="144050"/>
              </a:xfrm>
              <a:custGeom>
                <a:avLst/>
                <a:gdLst/>
                <a:ahLst/>
                <a:cxnLst/>
                <a:rect l="l" t="t" r="r" b="b"/>
                <a:pathLst>
                  <a:path w="6930" h="5762" extrusionOk="0">
                    <a:moveTo>
                      <a:pt x="6930" y="1"/>
                    </a:moveTo>
                    <a:lnTo>
                      <a:pt x="0" y="4483"/>
                    </a:lnTo>
                    <a:lnTo>
                      <a:pt x="427" y="5762"/>
                    </a:lnTo>
                    <a:cubicBezTo>
                      <a:pt x="2150" y="4667"/>
                      <a:pt x="6929" y="1"/>
                      <a:pt x="6930" y="1"/>
                    </a:cubicBezTo>
                    <a:close/>
                  </a:path>
                </a:pathLst>
              </a:custGeom>
              <a:solidFill>
                <a:srgbClr val="E4D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8"/>
              <p:cNvSpPr/>
              <p:nvPr/>
            </p:nvSpPr>
            <p:spPr>
              <a:xfrm>
                <a:off x="5337825" y="3977000"/>
                <a:ext cx="206825" cy="113025"/>
              </a:xfrm>
              <a:custGeom>
                <a:avLst/>
                <a:gdLst/>
                <a:ahLst/>
                <a:cxnLst/>
                <a:rect l="l" t="t" r="r" b="b"/>
                <a:pathLst>
                  <a:path w="8273" h="4521" extrusionOk="0">
                    <a:moveTo>
                      <a:pt x="8272" y="0"/>
                    </a:moveTo>
                    <a:lnTo>
                      <a:pt x="7224" y="452"/>
                    </a:lnTo>
                    <a:cubicBezTo>
                      <a:pt x="6112" y="2957"/>
                      <a:pt x="4299" y="3499"/>
                      <a:pt x="2939" y="3499"/>
                    </a:cubicBezTo>
                    <a:cubicBezTo>
                      <a:pt x="1901" y="3499"/>
                      <a:pt x="1127" y="3184"/>
                      <a:pt x="1127" y="3184"/>
                    </a:cubicBezTo>
                    <a:lnTo>
                      <a:pt x="0" y="3651"/>
                    </a:lnTo>
                    <a:cubicBezTo>
                      <a:pt x="1201" y="4364"/>
                      <a:pt x="2429" y="4521"/>
                      <a:pt x="3276" y="4521"/>
                    </a:cubicBezTo>
                    <a:cubicBezTo>
                      <a:pt x="3943" y="4521"/>
                      <a:pt x="4374" y="4424"/>
                      <a:pt x="4374" y="4424"/>
                    </a:cubicBezTo>
                    <a:cubicBezTo>
                      <a:pt x="7452" y="3449"/>
                      <a:pt x="8272" y="1"/>
                      <a:pt x="8272"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8"/>
              <p:cNvSpPr/>
              <p:nvPr/>
            </p:nvSpPr>
            <p:spPr>
              <a:xfrm>
                <a:off x="5294125" y="3759475"/>
                <a:ext cx="234025" cy="224075"/>
              </a:xfrm>
              <a:custGeom>
                <a:avLst/>
                <a:gdLst/>
                <a:ahLst/>
                <a:cxnLst/>
                <a:rect l="l" t="t" r="r" b="b"/>
                <a:pathLst>
                  <a:path w="9361" h="8963" extrusionOk="0">
                    <a:moveTo>
                      <a:pt x="2326" y="0"/>
                    </a:moveTo>
                    <a:cubicBezTo>
                      <a:pt x="1236" y="0"/>
                      <a:pt x="619" y="288"/>
                      <a:pt x="378" y="932"/>
                    </a:cubicBezTo>
                    <a:cubicBezTo>
                      <a:pt x="0" y="1944"/>
                      <a:pt x="1395" y="3134"/>
                      <a:pt x="1395" y="3134"/>
                    </a:cubicBezTo>
                    <a:cubicBezTo>
                      <a:pt x="2440" y="2990"/>
                      <a:pt x="3232" y="2930"/>
                      <a:pt x="3829" y="2930"/>
                    </a:cubicBezTo>
                    <a:cubicBezTo>
                      <a:pt x="6265" y="2930"/>
                      <a:pt x="5457" y="3942"/>
                      <a:pt x="5487" y="4433"/>
                    </a:cubicBezTo>
                    <a:cubicBezTo>
                      <a:pt x="5522" y="5016"/>
                      <a:pt x="5080" y="6275"/>
                      <a:pt x="5506" y="6275"/>
                    </a:cubicBezTo>
                    <a:cubicBezTo>
                      <a:pt x="5526" y="6275"/>
                      <a:pt x="5548" y="6272"/>
                      <a:pt x="5572" y="6266"/>
                    </a:cubicBezTo>
                    <a:cubicBezTo>
                      <a:pt x="6108" y="6136"/>
                      <a:pt x="5661" y="5304"/>
                      <a:pt x="6611" y="5100"/>
                    </a:cubicBezTo>
                    <a:cubicBezTo>
                      <a:pt x="6677" y="5086"/>
                      <a:pt x="6740" y="5080"/>
                      <a:pt x="6799" y="5080"/>
                    </a:cubicBezTo>
                    <a:cubicBezTo>
                      <a:pt x="7589" y="5080"/>
                      <a:pt x="7747" y="6279"/>
                      <a:pt x="7048" y="6875"/>
                    </a:cubicBezTo>
                    <a:cubicBezTo>
                      <a:pt x="6297" y="7513"/>
                      <a:pt x="6257" y="7408"/>
                      <a:pt x="6412" y="8451"/>
                    </a:cubicBezTo>
                    <a:cubicBezTo>
                      <a:pt x="6470" y="8840"/>
                      <a:pt x="6595" y="8962"/>
                      <a:pt x="6730" y="8962"/>
                    </a:cubicBezTo>
                    <a:cubicBezTo>
                      <a:pt x="6956" y="8962"/>
                      <a:pt x="7207" y="8618"/>
                      <a:pt x="7207" y="8618"/>
                    </a:cubicBezTo>
                    <a:cubicBezTo>
                      <a:pt x="7207" y="8618"/>
                      <a:pt x="8768" y="4911"/>
                      <a:pt x="9063" y="3156"/>
                    </a:cubicBezTo>
                    <a:cubicBezTo>
                      <a:pt x="9360" y="1401"/>
                      <a:pt x="7296" y="753"/>
                      <a:pt x="4681" y="270"/>
                    </a:cubicBezTo>
                    <a:cubicBezTo>
                      <a:pt x="3729" y="95"/>
                      <a:pt x="2950" y="0"/>
                      <a:pt x="2326" y="0"/>
                    </a:cubicBezTo>
                    <a:close/>
                  </a:path>
                </a:pathLst>
              </a:custGeom>
              <a:solidFill>
                <a:srgbClr val="162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8"/>
              <p:cNvSpPr/>
              <p:nvPr/>
            </p:nvSpPr>
            <p:spPr>
              <a:xfrm>
                <a:off x="5443500" y="4210125"/>
                <a:ext cx="98150" cy="139050"/>
              </a:xfrm>
              <a:custGeom>
                <a:avLst/>
                <a:gdLst/>
                <a:ahLst/>
                <a:cxnLst/>
                <a:rect l="l" t="t" r="r" b="b"/>
                <a:pathLst>
                  <a:path w="3926" h="5562" extrusionOk="0">
                    <a:moveTo>
                      <a:pt x="530" y="340"/>
                    </a:moveTo>
                    <a:cubicBezTo>
                      <a:pt x="531" y="340"/>
                      <a:pt x="532" y="340"/>
                      <a:pt x="533" y="340"/>
                    </a:cubicBezTo>
                    <a:lnTo>
                      <a:pt x="533" y="340"/>
                    </a:lnTo>
                    <a:cubicBezTo>
                      <a:pt x="532" y="340"/>
                      <a:pt x="530" y="340"/>
                      <a:pt x="529" y="341"/>
                    </a:cubicBezTo>
                    <a:lnTo>
                      <a:pt x="529" y="341"/>
                    </a:lnTo>
                    <a:lnTo>
                      <a:pt x="530" y="340"/>
                    </a:lnTo>
                    <a:close/>
                    <a:moveTo>
                      <a:pt x="1936" y="114"/>
                    </a:moveTo>
                    <a:cubicBezTo>
                      <a:pt x="2118" y="114"/>
                      <a:pt x="2306" y="145"/>
                      <a:pt x="2457" y="251"/>
                    </a:cubicBezTo>
                    <a:cubicBezTo>
                      <a:pt x="2636" y="374"/>
                      <a:pt x="2710" y="585"/>
                      <a:pt x="2771" y="784"/>
                    </a:cubicBezTo>
                    <a:cubicBezTo>
                      <a:pt x="2921" y="1280"/>
                      <a:pt x="3071" y="1778"/>
                      <a:pt x="3211" y="2276"/>
                    </a:cubicBezTo>
                    <a:cubicBezTo>
                      <a:pt x="3348" y="2775"/>
                      <a:pt x="3481" y="3280"/>
                      <a:pt x="3591" y="3791"/>
                    </a:cubicBezTo>
                    <a:cubicBezTo>
                      <a:pt x="3645" y="4041"/>
                      <a:pt x="3694" y="4294"/>
                      <a:pt x="3736" y="4547"/>
                    </a:cubicBezTo>
                    <a:cubicBezTo>
                      <a:pt x="3748" y="4613"/>
                      <a:pt x="3758" y="4679"/>
                      <a:pt x="3768" y="4746"/>
                    </a:cubicBezTo>
                    <a:cubicBezTo>
                      <a:pt x="3778" y="4807"/>
                      <a:pt x="3785" y="4866"/>
                      <a:pt x="3790" y="4927"/>
                    </a:cubicBezTo>
                    <a:cubicBezTo>
                      <a:pt x="3790" y="5030"/>
                      <a:pt x="3736" y="5099"/>
                      <a:pt x="3648" y="5143"/>
                    </a:cubicBezTo>
                    <a:cubicBezTo>
                      <a:pt x="3559" y="5187"/>
                      <a:pt x="3446" y="5207"/>
                      <a:pt x="3346" y="5229"/>
                    </a:cubicBezTo>
                    <a:cubicBezTo>
                      <a:pt x="3221" y="5256"/>
                      <a:pt x="3093" y="5281"/>
                      <a:pt x="2965" y="5305"/>
                    </a:cubicBezTo>
                    <a:cubicBezTo>
                      <a:pt x="2708" y="5349"/>
                      <a:pt x="2450" y="5386"/>
                      <a:pt x="2190" y="5413"/>
                    </a:cubicBezTo>
                    <a:cubicBezTo>
                      <a:pt x="2062" y="5426"/>
                      <a:pt x="1934" y="5438"/>
                      <a:pt x="1807" y="5443"/>
                    </a:cubicBezTo>
                    <a:cubicBezTo>
                      <a:pt x="1779" y="5444"/>
                      <a:pt x="1751" y="5445"/>
                      <a:pt x="1723" y="5445"/>
                    </a:cubicBezTo>
                    <a:cubicBezTo>
                      <a:pt x="1642" y="5445"/>
                      <a:pt x="1560" y="5437"/>
                      <a:pt x="1485" y="5406"/>
                    </a:cubicBezTo>
                    <a:cubicBezTo>
                      <a:pt x="1284" y="5322"/>
                      <a:pt x="1220" y="5082"/>
                      <a:pt x="1159" y="4893"/>
                    </a:cubicBezTo>
                    <a:cubicBezTo>
                      <a:pt x="992" y="4397"/>
                      <a:pt x="842" y="3896"/>
                      <a:pt x="700" y="3393"/>
                    </a:cubicBezTo>
                    <a:cubicBezTo>
                      <a:pt x="560" y="2887"/>
                      <a:pt x="427" y="2382"/>
                      <a:pt x="297" y="1874"/>
                    </a:cubicBezTo>
                    <a:cubicBezTo>
                      <a:pt x="189" y="1464"/>
                      <a:pt x="0" y="911"/>
                      <a:pt x="356" y="565"/>
                    </a:cubicBezTo>
                    <a:cubicBezTo>
                      <a:pt x="420" y="504"/>
                      <a:pt x="498" y="462"/>
                      <a:pt x="584" y="443"/>
                    </a:cubicBezTo>
                    <a:cubicBezTo>
                      <a:pt x="639" y="432"/>
                      <a:pt x="635" y="368"/>
                      <a:pt x="601" y="343"/>
                    </a:cubicBezTo>
                    <a:lnTo>
                      <a:pt x="601" y="343"/>
                    </a:lnTo>
                    <a:cubicBezTo>
                      <a:pt x="610" y="343"/>
                      <a:pt x="619" y="343"/>
                      <a:pt x="627" y="343"/>
                    </a:cubicBezTo>
                    <a:cubicBezTo>
                      <a:pt x="1066" y="343"/>
                      <a:pt x="1476" y="125"/>
                      <a:pt x="1915" y="114"/>
                    </a:cubicBezTo>
                    <a:cubicBezTo>
                      <a:pt x="1922" y="114"/>
                      <a:pt x="1929" y="114"/>
                      <a:pt x="1936" y="114"/>
                    </a:cubicBezTo>
                    <a:close/>
                    <a:moveTo>
                      <a:pt x="1957" y="1"/>
                    </a:moveTo>
                    <a:cubicBezTo>
                      <a:pt x="1602" y="1"/>
                      <a:pt x="1256" y="141"/>
                      <a:pt x="906" y="205"/>
                    </a:cubicBezTo>
                    <a:cubicBezTo>
                      <a:pt x="816" y="222"/>
                      <a:pt x="727" y="231"/>
                      <a:pt x="637" y="231"/>
                    </a:cubicBezTo>
                    <a:cubicBezTo>
                      <a:pt x="601" y="231"/>
                      <a:pt x="564" y="229"/>
                      <a:pt x="528" y="227"/>
                    </a:cubicBezTo>
                    <a:cubicBezTo>
                      <a:pt x="526" y="226"/>
                      <a:pt x="525" y="226"/>
                      <a:pt x="523" y="226"/>
                    </a:cubicBezTo>
                    <a:cubicBezTo>
                      <a:pt x="457" y="226"/>
                      <a:pt x="458" y="332"/>
                      <a:pt x="525" y="342"/>
                    </a:cubicBezTo>
                    <a:lnTo>
                      <a:pt x="525" y="342"/>
                    </a:lnTo>
                    <a:cubicBezTo>
                      <a:pt x="338" y="392"/>
                      <a:pt x="192" y="543"/>
                      <a:pt x="115" y="718"/>
                    </a:cubicBezTo>
                    <a:cubicBezTo>
                      <a:pt x="12" y="943"/>
                      <a:pt x="25" y="1194"/>
                      <a:pt x="71" y="1432"/>
                    </a:cubicBezTo>
                    <a:cubicBezTo>
                      <a:pt x="120" y="1697"/>
                      <a:pt x="199" y="1957"/>
                      <a:pt x="268" y="2217"/>
                    </a:cubicBezTo>
                    <a:cubicBezTo>
                      <a:pt x="336" y="2482"/>
                      <a:pt x="405" y="2748"/>
                      <a:pt x="476" y="3013"/>
                    </a:cubicBezTo>
                    <a:cubicBezTo>
                      <a:pt x="619" y="3538"/>
                      <a:pt x="768" y="4063"/>
                      <a:pt x="935" y="4584"/>
                    </a:cubicBezTo>
                    <a:cubicBezTo>
                      <a:pt x="977" y="4711"/>
                      <a:pt x="1019" y="4839"/>
                      <a:pt x="1060" y="4967"/>
                    </a:cubicBezTo>
                    <a:cubicBezTo>
                      <a:pt x="1095" y="5075"/>
                      <a:pt x="1137" y="5180"/>
                      <a:pt x="1191" y="5281"/>
                    </a:cubicBezTo>
                    <a:cubicBezTo>
                      <a:pt x="1242" y="5379"/>
                      <a:pt x="1323" y="5455"/>
                      <a:pt x="1424" y="5504"/>
                    </a:cubicBezTo>
                    <a:cubicBezTo>
                      <a:pt x="1518" y="5543"/>
                      <a:pt x="1619" y="5561"/>
                      <a:pt x="1722" y="5561"/>
                    </a:cubicBezTo>
                    <a:cubicBezTo>
                      <a:pt x="1735" y="5561"/>
                      <a:pt x="1747" y="5561"/>
                      <a:pt x="1760" y="5561"/>
                    </a:cubicBezTo>
                    <a:cubicBezTo>
                      <a:pt x="2028" y="5548"/>
                      <a:pt x="2295" y="5524"/>
                      <a:pt x="2560" y="5482"/>
                    </a:cubicBezTo>
                    <a:cubicBezTo>
                      <a:pt x="2828" y="5445"/>
                      <a:pt x="3098" y="5399"/>
                      <a:pt x="3363" y="5342"/>
                    </a:cubicBezTo>
                    <a:cubicBezTo>
                      <a:pt x="3552" y="5300"/>
                      <a:pt x="3817" y="5259"/>
                      <a:pt x="3886" y="5045"/>
                    </a:cubicBezTo>
                    <a:cubicBezTo>
                      <a:pt x="3925" y="4925"/>
                      <a:pt x="3886" y="4785"/>
                      <a:pt x="3869" y="4665"/>
                    </a:cubicBezTo>
                    <a:cubicBezTo>
                      <a:pt x="3847" y="4530"/>
                      <a:pt x="3824" y="4395"/>
                      <a:pt x="3800" y="4262"/>
                    </a:cubicBezTo>
                    <a:cubicBezTo>
                      <a:pt x="3699" y="3729"/>
                      <a:pt x="3574" y="3202"/>
                      <a:pt x="3437" y="2676"/>
                    </a:cubicBezTo>
                    <a:cubicBezTo>
                      <a:pt x="3297" y="2154"/>
                      <a:pt x="3142" y="1631"/>
                      <a:pt x="2985" y="1113"/>
                    </a:cubicBezTo>
                    <a:cubicBezTo>
                      <a:pt x="2948" y="985"/>
                      <a:pt x="2911" y="857"/>
                      <a:pt x="2872" y="730"/>
                    </a:cubicBezTo>
                    <a:cubicBezTo>
                      <a:pt x="2840" y="622"/>
                      <a:pt x="2798" y="514"/>
                      <a:pt x="2744" y="413"/>
                    </a:cubicBezTo>
                    <a:cubicBezTo>
                      <a:pt x="2641" y="227"/>
                      <a:pt x="2467" y="92"/>
                      <a:pt x="2261" y="40"/>
                    </a:cubicBezTo>
                    <a:cubicBezTo>
                      <a:pt x="2159" y="12"/>
                      <a:pt x="2057" y="1"/>
                      <a:pt x="1957" y="1"/>
                    </a:cubicBezTo>
                    <a:close/>
                  </a:path>
                </a:pathLst>
              </a:custGeom>
              <a:solidFill>
                <a:srgbClr val="16224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8"/>
              <p:cNvSpPr/>
              <p:nvPr/>
            </p:nvSpPr>
            <p:spPr>
              <a:xfrm>
                <a:off x="5551200" y="4190325"/>
                <a:ext cx="63875" cy="125600"/>
              </a:xfrm>
              <a:custGeom>
                <a:avLst/>
                <a:gdLst/>
                <a:ahLst/>
                <a:cxnLst/>
                <a:rect l="l" t="t" r="r" b="b"/>
                <a:pathLst>
                  <a:path w="2555" h="5024" extrusionOk="0">
                    <a:moveTo>
                      <a:pt x="1194" y="0"/>
                    </a:moveTo>
                    <a:cubicBezTo>
                      <a:pt x="1119" y="0"/>
                      <a:pt x="1043" y="14"/>
                      <a:pt x="972" y="39"/>
                    </a:cubicBezTo>
                    <a:cubicBezTo>
                      <a:pt x="768" y="110"/>
                      <a:pt x="614" y="258"/>
                      <a:pt x="488" y="429"/>
                    </a:cubicBezTo>
                    <a:cubicBezTo>
                      <a:pt x="351" y="618"/>
                      <a:pt x="241" y="832"/>
                      <a:pt x="123" y="1033"/>
                    </a:cubicBezTo>
                    <a:lnTo>
                      <a:pt x="27" y="1198"/>
                    </a:lnTo>
                    <a:cubicBezTo>
                      <a:pt x="0" y="1243"/>
                      <a:pt x="38" y="1284"/>
                      <a:pt x="77" y="1284"/>
                    </a:cubicBezTo>
                    <a:cubicBezTo>
                      <a:pt x="94" y="1284"/>
                      <a:pt x="113" y="1275"/>
                      <a:pt x="125" y="1254"/>
                    </a:cubicBezTo>
                    <a:lnTo>
                      <a:pt x="125" y="1254"/>
                    </a:lnTo>
                    <a:lnTo>
                      <a:pt x="123" y="1257"/>
                    </a:lnTo>
                    <a:cubicBezTo>
                      <a:pt x="243" y="1051"/>
                      <a:pt x="358" y="844"/>
                      <a:pt x="484" y="643"/>
                    </a:cubicBezTo>
                    <a:cubicBezTo>
                      <a:pt x="589" y="471"/>
                      <a:pt x="714" y="297"/>
                      <a:pt x="893" y="199"/>
                    </a:cubicBezTo>
                    <a:cubicBezTo>
                      <a:pt x="985" y="147"/>
                      <a:pt x="1091" y="115"/>
                      <a:pt x="1195" y="115"/>
                    </a:cubicBezTo>
                    <a:cubicBezTo>
                      <a:pt x="1276" y="115"/>
                      <a:pt x="1356" y="134"/>
                      <a:pt x="1429" y="179"/>
                    </a:cubicBezTo>
                    <a:cubicBezTo>
                      <a:pt x="1571" y="267"/>
                      <a:pt x="1640" y="429"/>
                      <a:pt x="1681" y="587"/>
                    </a:cubicBezTo>
                    <a:cubicBezTo>
                      <a:pt x="1733" y="781"/>
                      <a:pt x="1745" y="984"/>
                      <a:pt x="1772" y="1186"/>
                    </a:cubicBezTo>
                    <a:cubicBezTo>
                      <a:pt x="1802" y="1424"/>
                      <a:pt x="1836" y="1664"/>
                      <a:pt x="1870" y="1902"/>
                    </a:cubicBezTo>
                    <a:cubicBezTo>
                      <a:pt x="1942" y="2388"/>
                      <a:pt x="2020" y="2874"/>
                      <a:pt x="2109" y="3358"/>
                    </a:cubicBezTo>
                    <a:cubicBezTo>
                      <a:pt x="2207" y="3903"/>
                      <a:pt x="2315" y="4443"/>
                      <a:pt x="2435" y="4983"/>
                    </a:cubicBezTo>
                    <a:cubicBezTo>
                      <a:pt x="2441" y="5011"/>
                      <a:pt x="2462" y="5024"/>
                      <a:pt x="2485" y="5024"/>
                    </a:cubicBezTo>
                    <a:cubicBezTo>
                      <a:pt x="2518" y="5024"/>
                      <a:pt x="2554" y="4996"/>
                      <a:pt x="2545" y="4953"/>
                    </a:cubicBezTo>
                    <a:cubicBezTo>
                      <a:pt x="2435" y="4455"/>
                      <a:pt x="2332" y="3957"/>
                      <a:pt x="2241" y="3454"/>
                    </a:cubicBezTo>
                    <a:cubicBezTo>
                      <a:pt x="2148" y="2953"/>
                      <a:pt x="2064" y="2452"/>
                      <a:pt x="1993" y="1954"/>
                    </a:cubicBezTo>
                    <a:cubicBezTo>
                      <a:pt x="1954" y="1703"/>
                      <a:pt x="1920" y="1451"/>
                      <a:pt x="1888" y="1200"/>
                    </a:cubicBezTo>
                    <a:cubicBezTo>
                      <a:pt x="1861" y="989"/>
                      <a:pt x="1846" y="773"/>
                      <a:pt x="1794" y="567"/>
                    </a:cubicBezTo>
                    <a:cubicBezTo>
                      <a:pt x="1750" y="395"/>
                      <a:pt x="1677" y="223"/>
                      <a:pt x="1534" y="113"/>
                    </a:cubicBezTo>
                    <a:cubicBezTo>
                      <a:pt x="1434" y="36"/>
                      <a:pt x="1314" y="0"/>
                      <a:pt x="1194" y="0"/>
                    </a:cubicBezTo>
                    <a:close/>
                  </a:path>
                </a:pathLst>
              </a:custGeom>
              <a:solidFill>
                <a:srgbClr val="16224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8"/>
              <p:cNvSpPr/>
              <p:nvPr/>
            </p:nvSpPr>
            <p:spPr>
              <a:xfrm>
                <a:off x="5574200" y="4318600"/>
                <a:ext cx="72700" cy="14450"/>
              </a:xfrm>
              <a:custGeom>
                <a:avLst/>
                <a:gdLst/>
                <a:ahLst/>
                <a:cxnLst/>
                <a:rect l="l" t="t" r="r" b="b"/>
                <a:pathLst>
                  <a:path w="2908" h="578" extrusionOk="0">
                    <a:moveTo>
                      <a:pt x="2821" y="0"/>
                    </a:moveTo>
                    <a:cubicBezTo>
                      <a:pt x="2817" y="0"/>
                      <a:pt x="2813" y="1"/>
                      <a:pt x="2809" y="2"/>
                    </a:cubicBezTo>
                    <a:lnTo>
                      <a:pt x="671" y="365"/>
                    </a:lnTo>
                    <a:lnTo>
                      <a:pt x="69" y="468"/>
                    </a:lnTo>
                    <a:cubicBezTo>
                      <a:pt x="0" y="480"/>
                      <a:pt x="24" y="577"/>
                      <a:pt x="86" y="577"/>
                    </a:cubicBezTo>
                    <a:cubicBezTo>
                      <a:pt x="90" y="577"/>
                      <a:pt x="94" y="577"/>
                      <a:pt x="99" y="576"/>
                    </a:cubicBezTo>
                    <a:lnTo>
                      <a:pt x="2237" y="213"/>
                    </a:lnTo>
                    <a:lnTo>
                      <a:pt x="2841" y="110"/>
                    </a:lnTo>
                    <a:cubicBezTo>
                      <a:pt x="2907" y="98"/>
                      <a:pt x="2883" y="0"/>
                      <a:pt x="2821" y="0"/>
                    </a:cubicBezTo>
                    <a:close/>
                  </a:path>
                </a:pathLst>
              </a:custGeom>
              <a:solidFill>
                <a:srgbClr val="16224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2" name="Google Shape;412;p38"/>
          <p:cNvGrpSpPr/>
          <p:nvPr/>
        </p:nvGrpSpPr>
        <p:grpSpPr>
          <a:xfrm>
            <a:off x="3348300" y="1454316"/>
            <a:ext cx="1297745" cy="3860665"/>
            <a:chOff x="3831525" y="3017600"/>
            <a:chExt cx="825800" cy="2456675"/>
          </a:xfrm>
        </p:grpSpPr>
        <p:sp>
          <p:nvSpPr>
            <p:cNvPr id="413" name="Google Shape;413;p38"/>
            <p:cNvSpPr/>
            <p:nvPr/>
          </p:nvSpPr>
          <p:spPr>
            <a:xfrm>
              <a:off x="3967925" y="5189725"/>
              <a:ext cx="317350" cy="284550"/>
            </a:xfrm>
            <a:custGeom>
              <a:avLst/>
              <a:gdLst/>
              <a:ahLst/>
              <a:cxnLst/>
              <a:rect l="l" t="t" r="r" b="b"/>
              <a:pathLst>
                <a:path w="12694" h="11382" extrusionOk="0">
                  <a:moveTo>
                    <a:pt x="10330" y="1"/>
                  </a:moveTo>
                  <a:lnTo>
                    <a:pt x="3948" y="2362"/>
                  </a:lnTo>
                  <a:cubicBezTo>
                    <a:pt x="3948" y="2362"/>
                    <a:pt x="4073" y="3881"/>
                    <a:pt x="4083" y="4105"/>
                  </a:cubicBezTo>
                  <a:cubicBezTo>
                    <a:pt x="4089" y="4307"/>
                    <a:pt x="1" y="11382"/>
                    <a:pt x="2175" y="11382"/>
                  </a:cubicBezTo>
                  <a:cubicBezTo>
                    <a:pt x="2425" y="11382"/>
                    <a:pt x="2759" y="11288"/>
                    <a:pt x="3192" y="11079"/>
                  </a:cubicBezTo>
                  <a:cubicBezTo>
                    <a:pt x="6032" y="9706"/>
                    <a:pt x="8872" y="7401"/>
                    <a:pt x="10384" y="5693"/>
                  </a:cubicBezTo>
                  <a:lnTo>
                    <a:pt x="10386" y="5693"/>
                  </a:lnTo>
                  <a:cubicBezTo>
                    <a:pt x="11567" y="4721"/>
                    <a:pt x="11962" y="5710"/>
                    <a:pt x="12328" y="4080"/>
                  </a:cubicBezTo>
                  <a:cubicBezTo>
                    <a:pt x="12694" y="2448"/>
                    <a:pt x="10330" y="1"/>
                    <a:pt x="10330" y="1"/>
                  </a:cubicBezTo>
                  <a:close/>
                </a:path>
              </a:pathLst>
            </a:custGeom>
            <a:solidFill>
              <a:srgbClr val="B3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8"/>
            <p:cNvSpPr/>
            <p:nvPr/>
          </p:nvSpPr>
          <p:spPr>
            <a:xfrm>
              <a:off x="4007700" y="5257900"/>
              <a:ext cx="270700" cy="216350"/>
            </a:xfrm>
            <a:custGeom>
              <a:avLst/>
              <a:gdLst/>
              <a:ahLst/>
              <a:cxnLst/>
              <a:rect l="l" t="t" r="r" b="b"/>
              <a:pathLst>
                <a:path w="10828" h="8654" extrusionOk="0">
                  <a:moveTo>
                    <a:pt x="10568" y="1"/>
                  </a:moveTo>
                  <a:cubicBezTo>
                    <a:pt x="10352" y="573"/>
                    <a:pt x="9937" y="1275"/>
                    <a:pt x="9134" y="1542"/>
                  </a:cubicBezTo>
                  <a:cubicBezTo>
                    <a:pt x="7919" y="1947"/>
                    <a:pt x="6167" y="5769"/>
                    <a:pt x="0" y="8234"/>
                  </a:cubicBezTo>
                  <a:cubicBezTo>
                    <a:pt x="82" y="8498"/>
                    <a:pt x="266" y="8654"/>
                    <a:pt x="588" y="8654"/>
                  </a:cubicBezTo>
                  <a:cubicBezTo>
                    <a:pt x="837" y="8654"/>
                    <a:pt x="1169" y="8560"/>
                    <a:pt x="1601" y="8352"/>
                  </a:cubicBezTo>
                  <a:cubicBezTo>
                    <a:pt x="4441" y="6979"/>
                    <a:pt x="7281" y="4674"/>
                    <a:pt x="8793" y="2966"/>
                  </a:cubicBezTo>
                  <a:lnTo>
                    <a:pt x="8795" y="2966"/>
                  </a:lnTo>
                  <a:cubicBezTo>
                    <a:pt x="9974" y="1991"/>
                    <a:pt x="10371" y="2983"/>
                    <a:pt x="10737" y="1351"/>
                  </a:cubicBezTo>
                  <a:cubicBezTo>
                    <a:pt x="10828" y="936"/>
                    <a:pt x="10744" y="467"/>
                    <a:pt x="10568" y="1"/>
                  </a:cubicBezTo>
                  <a:close/>
                </a:path>
              </a:pathLst>
            </a:custGeom>
            <a:solidFill>
              <a:srgbClr val="8D48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8"/>
            <p:cNvSpPr/>
            <p:nvPr/>
          </p:nvSpPr>
          <p:spPr>
            <a:xfrm>
              <a:off x="4303850" y="5159850"/>
              <a:ext cx="254325" cy="305450"/>
            </a:xfrm>
            <a:custGeom>
              <a:avLst/>
              <a:gdLst/>
              <a:ahLst/>
              <a:cxnLst/>
              <a:rect l="l" t="t" r="r" b="b"/>
              <a:pathLst>
                <a:path w="10173" h="12218" extrusionOk="0">
                  <a:moveTo>
                    <a:pt x="6287" y="0"/>
                  </a:moveTo>
                  <a:lnTo>
                    <a:pt x="312" y="960"/>
                  </a:lnTo>
                  <a:cubicBezTo>
                    <a:pt x="312" y="960"/>
                    <a:pt x="1" y="3736"/>
                    <a:pt x="855" y="4885"/>
                  </a:cubicBezTo>
                  <a:cubicBezTo>
                    <a:pt x="1709" y="6031"/>
                    <a:pt x="2217" y="5386"/>
                    <a:pt x="2696" y="6576"/>
                  </a:cubicBezTo>
                  <a:cubicBezTo>
                    <a:pt x="3071" y="7506"/>
                    <a:pt x="7174" y="12218"/>
                    <a:pt x="9057" y="12218"/>
                  </a:cubicBezTo>
                  <a:cubicBezTo>
                    <a:pt x="9590" y="12218"/>
                    <a:pt x="9944" y="11840"/>
                    <a:pt x="9986" y="10892"/>
                  </a:cubicBezTo>
                  <a:cubicBezTo>
                    <a:pt x="10173" y="6593"/>
                    <a:pt x="6287" y="0"/>
                    <a:pt x="6287" y="0"/>
                  </a:cubicBezTo>
                  <a:close/>
                </a:path>
              </a:pathLst>
            </a:custGeom>
            <a:solidFill>
              <a:srgbClr val="B3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8"/>
            <p:cNvSpPr/>
            <p:nvPr/>
          </p:nvSpPr>
          <p:spPr>
            <a:xfrm>
              <a:off x="4312700" y="5246925"/>
              <a:ext cx="234375" cy="218300"/>
            </a:xfrm>
            <a:custGeom>
              <a:avLst/>
              <a:gdLst/>
              <a:ahLst/>
              <a:cxnLst/>
              <a:rect l="l" t="t" r="r" b="b"/>
              <a:pathLst>
                <a:path w="9375" h="8732" extrusionOk="0">
                  <a:moveTo>
                    <a:pt x="0" y="0"/>
                  </a:moveTo>
                  <a:lnTo>
                    <a:pt x="0" y="0"/>
                  </a:lnTo>
                  <a:cubicBezTo>
                    <a:pt x="86" y="535"/>
                    <a:pt x="238" y="1046"/>
                    <a:pt x="501" y="1400"/>
                  </a:cubicBezTo>
                  <a:cubicBezTo>
                    <a:pt x="1355" y="2548"/>
                    <a:pt x="1863" y="1900"/>
                    <a:pt x="2344" y="3091"/>
                  </a:cubicBezTo>
                  <a:cubicBezTo>
                    <a:pt x="2718" y="4020"/>
                    <a:pt x="6822" y="8732"/>
                    <a:pt x="8702" y="8732"/>
                  </a:cubicBezTo>
                  <a:cubicBezTo>
                    <a:pt x="8982" y="8732"/>
                    <a:pt x="9213" y="8627"/>
                    <a:pt x="9374" y="8390"/>
                  </a:cubicBezTo>
                  <a:cubicBezTo>
                    <a:pt x="7165" y="8275"/>
                    <a:pt x="5062" y="5884"/>
                    <a:pt x="3734" y="4387"/>
                  </a:cubicBezTo>
                  <a:cubicBezTo>
                    <a:pt x="2280" y="2742"/>
                    <a:pt x="2933" y="2590"/>
                    <a:pt x="1711" y="1787"/>
                  </a:cubicBezTo>
                  <a:cubicBezTo>
                    <a:pt x="977" y="1306"/>
                    <a:pt x="371" y="538"/>
                    <a:pt x="0" y="0"/>
                  </a:cubicBezTo>
                  <a:close/>
                </a:path>
              </a:pathLst>
            </a:custGeom>
            <a:solidFill>
              <a:srgbClr val="8D48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8"/>
            <p:cNvSpPr/>
            <p:nvPr/>
          </p:nvSpPr>
          <p:spPr>
            <a:xfrm>
              <a:off x="4178475" y="3573600"/>
              <a:ext cx="181625" cy="248900"/>
            </a:xfrm>
            <a:custGeom>
              <a:avLst/>
              <a:gdLst/>
              <a:ahLst/>
              <a:cxnLst/>
              <a:rect l="l" t="t" r="r" b="b"/>
              <a:pathLst>
                <a:path w="7265" h="9956" extrusionOk="0">
                  <a:moveTo>
                    <a:pt x="4404" y="1"/>
                  </a:moveTo>
                  <a:cubicBezTo>
                    <a:pt x="4106" y="1"/>
                    <a:pt x="3793" y="48"/>
                    <a:pt x="3472" y="144"/>
                  </a:cubicBezTo>
                  <a:cubicBezTo>
                    <a:pt x="1685" y="677"/>
                    <a:pt x="622" y="2005"/>
                    <a:pt x="622" y="2005"/>
                  </a:cubicBezTo>
                  <a:cubicBezTo>
                    <a:pt x="0" y="6449"/>
                    <a:pt x="2357" y="6710"/>
                    <a:pt x="2921" y="6710"/>
                  </a:cubicBezTo>
                  <a:cubicBezTo>
                    <a:pt x="2996" y="6710"/>
                    <a:pt x="3040" y="6706"/>
                    <a:pt x="3040" y="6706"/>
                  </a:cubicBezTo>
                  <a:lnTo>
                    <a:pt x="3040" y="6706"/>
                  </a:lnTo>
                  <a:lnTo>
                    <a:pt x="2608" y="9305"/>
                  </a:lnTo>
                  <a:cubicBezTo>
                    <a:pt x="3257" y="9793"/>
                    <a:pt x="3955" y="9955"/>
                    <a:pt x="4597" y="9955"/>
                  </a:cubicBezTo>
                  <a:cubicBezTo>
                    <a:pt x="5881" y="9955"/>
                    <a:pt x="6940" y="9305"/>
                    <a:pt x="6940" y="9305"/>
                  </a:cubicBezTo>
                  <a:lnTo>
                    <a:pt x="6074" y="6598"/>
                  </a:lnTo>
                  <a:cubicBezTo>
                    <a:pt x="7264" y="6112"/>
                    <a:pt x="7102" y="5027"/>
                    <a:pt x="6940" y="2805"/>
                  </a:cubicBezTo>
                  <a:cubicBezTo>
                    <a:pt x="6807" y="985"/>
                    <a:pt x="5763" y="1"/>
                    <a:pt x="4404" y="1"/>
                  </a:cubicBezTo>
                  <a:close/>
                </a:path>
              </a:pathLst>
            </a:custGeom>
            <a:solidFill>
              <a:srgbClr val="AD8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8"/>
            <p:cNvSpPr/>
            <p:nvPr/>
          </p:nvSpPr>
          <p:spPr>
            <a:xfrm>
              <a:off x="4033475" y="3529800"/>
              <a:ext cx="356200" cy="385275"/>
            </a:xfrm>
            <a:custGeom>
              <a:avLst/>
              <a:gdLst/>
              <a:ahLst/>
              <a:cxnLst/>
              <a:rect l="l" t="t" r="r" b="b"/>
              <a:pathLst>
                <a:path w="14248" h="15411" extrusionOk="0">
                  <a:moveTo>
                    <a:pt x="9950" y="0"/>
                  </a:moveTo>
                  <a:cubicBezTo>
                    <a:pt x="9196" y="0"/>
                    <a:pt x="8509" y="663"/>
                    <a:pt x="6675" y="826"/>
                  </a:cubicBezTo>
                  <a:cubicBezTo>
                    <a:pt x="4082" y="1057"/>
                    <a:pt x="4819" y="3018"/>
                    <a:pt x="4063" y="4673"/>
                  </a:cubicBezTo>
                  <a:cubicBezTo>
                    <a:pt x="2995" y="7017"/>
                    <a:pt x="1127" y="9867"/>
                    <a:pt x="565" y="10993"/>
                  </a:cubicBezTo>
                  <a:cubicBezTo>
                    <a:pt x="0" y="12122"/>
                    <a:pt x="683" y="12891"/>
                    <a:pt x="427" y="14017"/>
                  </a:cubicBezTo>
                  <a:cubicBezTo>
                    <a:pt x="344" y="14385"/>
                    <a:pt x="487" y="14489"/>
                    <a:pt x="714" y="14489"/>
                  </a:cubicBezTo>
                  <a:cubicBezTo>
                    <a:pt x="1006" y="14489"/>
                    <a:pt x="1438" y="14318"/>
                    <a:pt x="1711" y="14318"/>
                  </a:cubicBezTo>
                  <a:cubicBezTo>
                    <a:pt x="1876" y="14318"/>
                    <a:pt x="1983" y="14380"/>
                    <a:pt x="1964" y="14582"/>
                  </a:cubicBezTo>
                  <a:cubicBezTo>
                    <a:pt x="1911" y="15173"/>
                    <a:pt x="2554" y="15318"/>
                    <a:pt x="3406" y="15318"/>
                  </a:cubicBezTo>
                  <a:cubicBezTo>
                    <a:pt x="4230" y="15318"/>
                    <a:pt x="5248" y="15182"/>
                    <a:pt x="6016" y="15182"/>
                  </a:cubicBezTo>
                  <a:cubicBezTo>
                    <a:pt x="6457" y="15182"/>
                    <a:pt x="6816" y="15227"/>
                    <a:pt x="7008" y="15368"/>
                  </a:cubicBezTo>
                  <a:cubicBezTo>
                    <a:pt x="7048" y="15397"/>
                    <a:pt x="7088" y="15410"/>
                    <a:pt x="7128" y="15410"/>
                  </a:cubicBezTo>
                  <a:cubicBezTo>
                    <a:pt x="7969" y="15410"/>
                    <a:pt x="8863" y="9249"/>
                    <a:pt x="8935" y="8804"/>
                  </a:cubicBezTo>
                  <a:cubicBezTo>
                    <a:pt x="9014" y="8337"/>
                    <a:pt x="8830" y="7292"/>
                    <a:pt x="8086" y="7267"/>
                  </a:cubicBezTo>
                  <a:cubicBezTo>
                    <a:pt x="7342" y="7240"/>
                    <a:pt x="6395" y="5910"/>
                    <a:pt x="7190" y="5524"/>
                  </a:cubicBezTo>
                  <a:cubicBezTo>
                    <a:pt x="7332" y="5456"/>
                    <a:pt x="7451" y="5429"/>
                    <a:pt x="7552" y="5429"/>
                  </a:cubicBezTo>
                  <a:cubicBezTo>
                    <a:pt x="7880" y="5429"/>
                    <a:pt x="8007" y="5709"/>
                    <a:pt x="8038" y="5709"/>
                  </a:cubicBezTo>
                  <a:cubicBezTo>
                    <a:pt x="8050" y="5709"/>
                    <a:pt x="8047" y="5660"/>
                    <a:pt x="8034" y="5524"/>
                  </a:cubicBezTo>
                  <a:cubicBezTo>
                    <a:pt x="7985" y="4960"/>
                    <a:pt x="8368" y="4729"/>
                    <a:pt x="8854" y="4371"/>
                  </a:cubicBezTo>
                  <a:cubicBezTo>
                    <a:pt x="9343" y="4012"/>
                    <a:pt x="9726" y="3141"/>
                    <a:pt x="9726" y="3141"/>
                  </a:cubicBezTo>
                  <a:cubicBezTo>
                    <a:pt x="10070" y="3361"/>
                    <a:pt x="10342" y="3447"/>
                    <a:pt x="10557" y="3447"/>
                  </a:cubicBezTo>
                  <a:cubicBezTo>
                    <a:pt x="11319" y="3447"/>
                    <a:pt x="11365" y="2370"/>
                    <a:pt x="11365" y="2370"/>
                  </a:cubicBezTo>
                  <a:cubicBezTo>
                    <a:pt x="12546" y="3448"/>
                    <a:pt x="12838" y="6008"/>
                    <a:pt x="12838" y="6008"/>
                  </a:cubicBezTo>
                  <a:cubicBezTo>
                    <a:pt x="14247" y="4447"/>
                    <a:pt x="12801" y="3372"/>
                    <a:pt x="12546" y="2422"/>
                  </a:cubicBezTo>
                  <a:cubicBezTo>
                    <a:pt x="12288" y="1474"/>
                    <a:pt x="12171" y="1278"/>
                    <a:pt x="11007" y="424"/>
                  </a:cubicBezTo>
                  <a:cubicBezTo>
                    <a:pt x="10586" y="114"/>
                    <a:pt x="10262" y="0"/>
                    <a:pt x="9950"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8"/>
            <p:cNvSpPr/>
            <p:nvPr/>
          </p:nvSpPr>
          <p:spPr>
            <a:xfrm>
              <a:off x="4070975" y="3709200"/>
              <a:ext cx="124650" cy="130350"/>
            </a:xfrm>
            <a:custGeom>
              <a:avLst/>
              <a:gdLst/>
              <a:ahLst/>
              <a:cxnLst/>
              <a:rect l="l" t="t" r="r" b="b"/>
              <a:pathLst>
                <a:path w="4986" h="5214" extrusionOk="0">
                  <a:moveTo>
                    <a:pt x="4986" y="0"/>
                  </a:moveTo>
                  <a:lnTo>
                    <a:pt x="4986" y="0"/>
                  </a:lnTo>
                  <a:cubicBezTo>
                    <a:pt x="3194" y="612"/>
                    <a:pt x="0" y="4829"/>
                    <a:pt x="150" y="4890"/>
                  </a:cubicBezTo>
                  <a:cubicBezTo>
                    <a:pt x="703" y="5114"/>
                    <a:pt x="1192" y="5213"/>
                    <a:pt x="1626" y="5213"/>
                  </a:cubicBezTo>
                  <a:cubicBezTo>
                    <a:pt x="4781" y="5213"/>
                    <a:pt x="4986" y="1"/>
                    <a:pt x="4986" y="0"/>
                  </a:cubicBezTo>
                  <a:close/>
                </a:path>
              </a:pathLst>
            </a:custGeom>
            <a:solidFill>
              <a:srgbClr val="A85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8"/>
            <p:cNvSpPr/>
            <p:nvPr/>
          </p:nvSpPr>
          <p:spPr>
            <a:xfrm>
              <a:off x="4152275" y="4151875"/>
              <a:ext cx="278250" cy="31525"/>
            </a:xfrm>
            <a:custGeom>
              <a:avLst/>
              <a:gdLst/>
              <a:ahLst/>
              <a:cxnLst/>
              <a:rect l="l" t="t" r="r" b="b"/>
              <a:pathLst>
                <a:path w="11130" h="1261" extrusionOk="0">
                  <a:moveTo>
                    <a:pt x="6673" y="0"/>
                  </a:moveTo>
                  <a:cubicBezTo>
                    <a:pt x="4880" y="0"/>
                    <a:pt x="2614" y="287"/>
                    <a:pt x="1" y="1226"/>
                  </a:cubicBezTo>
                  <a:cubicBezTo>
                    <a:pt x="1" y="1226"/>
                    <a:pt x="1148" y="1260"/>
                    <a:pt x="2748" y="1260"/>
                  </a:cubicBezTo>
                  <a:cubicBezTo>
                    <a:pt x="5341" y="1260"/>
                    <a:pt x="9123" y="1171"/>
                    <a:pt x="11130" y="703"/>
                  </a:cubicBezTo>
                  <a:cubicBezTo>
                    <a:pt x="11129" y="703"/>
                    <a:pt x="9481" y="0"/>
                    <a:pt x="6673" y="0"/>
                  </a:cubicBezTo>
                  <a:close/>
                </a:path>
              </a:pathLst>
            </a:custGeom>
            <a:solidFill>
              <a:srgbClr val="8C4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8"/>
            <p:cNvSpPr/>
            <p:nvPr/>
          </p:nvSpPr>
          <p:spPr>
            <a:xfrm>
              <a:off x="4363000" y="3269425"/>
              <a:ext cx="294325" cy="613475"/>
            </a:xfrm>
            <a:custGeom>
              <a:avLst/>
              <a:gdLst/>
              <a:ahLst/>
              <a:cxnLst/>
              <a:rect l="l" t="t" r="r" b="b"/>
              <a:pathLst>
                <a:path w="11773" h="24539" extrusionOk="0">
                  <a:moveTo>
                    <a:pt x="11314" y="0"/>
                  </a:moveTo>
                  <a:cubicBezTo>
                    <a:pt x="11311" y="0"/>
                    <a:pt x="11308" y="1"/>
                    <a:pt x="11305" y="1"/>
                  </a:cubicBezTo>
                  <a:cubicBezTo>
                    <a:pt x="11005" y="40"/>
                    <a:pt x="10048" y="1575"/>
                    <a:pt x="10048" y="1575"/>
                  </a:cubicBezTo>
                  <a:lnTo>
                    <a:pt x="10227" y="819"/>
                  </a:lnTo>
                  <a:cubicBezTo>
                    <a:pt x="10347" y="224"/>
                    <a:pt x="10328" y="1"/>
                    <a:pt x="10232" y="1"/>
                  </a:cubicBezTo>
                  <a:cubicBezTo>
                    <a:pt x="9946" y="1"/>
                    <a:pt x="8973" y="1994"/>
                    <a:pt x="8973" y="1994"/>
                  </a:cubicBezTo>
                  <a:cubicBezTo>
                    <a:pt x="8973" y="1994"/>
                    <a:pt x="8972" y="817"/>
                    <a:pt x="8715" y="817"/>
                  </a:cubicBezTo>
                  <a:cubicBezTo>
                    <a:pt x="8543" y="817"/>
                    <a:pt x="8255" y="1349"/>
                    <a:pt x="7775" y="3128"/>
                  </a:cubicBezTo>
                  <a:cubicBezTo>
                    <a:pt x="6579" y="7554"/>
                    <a:pt x="1" y="20534"/>
                    <a:pt x="1" y="20534"/>
                  </a:cubicBezTo>
                  <a:lnTo>
                    <a:pt x="4486" y="24538"/>
                  </a:lnTo>
                  <a:cubicBezTo>
                    <a:pt x="6339" y="21367"/>
                    <a:pt x="11005" y="5222"/>
                    <a:pt x="11427" y="3668"/>
                  </a:cubicBezTo>
                  <a:cubicBezTo>
                    <a:pt x="11772" y="2403"/>
                    <a:pt x="11522" y="2285"/>
                    <a:pt x="11417" y="2285"/>
                  </a:cubicBezTo>
                  <a:cubicBezTo>
                    <a:pt x="11392" y="2285"/>
                    <a:pt x="11376" y="2291"/>
                    <a:pt x="11376" y="2291"/>
                  </a:cubicBezTo>
                  <a:cubicBezTo>
                    <a:pt x="11532" y="1811"/>
                    <a:pt x="11308" y="1719"/>
                    <a:pt x="11113" y="1719"/>
                  </a:cubicBezTo>
                  <a:cubicBezTo>
                    <a:pt x="10993" y="1719"/>
                    <a:pt x="10885" y="1754"/>
                    <a:pt x="10885" y="1754"/>
                  </a:cubicBezTo>
                  <a:cubicBezTo>
                    <a:pt x="10885" y="1754"/>
                    <a:pt x="11585" y="0"/>
                    <a:pt x="11314" y="0"/>
                  </a:cubicBezTo>
                  <a:close/>
                </a:path>
              </a:pathLst>
            </a:custGeom>
            <a:solidFill>
              <a:srgbClr val="AD8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8"/>
            <p:cNvSpPr/>
            <p:nvPr/>
          </p:nvSpPr>
          <p:spPr>
            <a:xfrm>
              <a:off x="4168650" y="3988100"/>
              <a:ext cx="246725" cy="258150"/>
            </a:xfrm>
            <a:custGeom>
              <a:avLst/>
              <a:gdLst/>
              <a:ahLst/>
              <a:cxnLst/>
              <a:rect l="l" t="t" r="r" b="b"/>
              <a:pathLst>
                <a:path w="9869" h="10326" extrusionOk="0">
                  <a:moveTo>
                    <a:pt x="9869" y="1"/>
                  </a:moveTo>
                  <a:lnTo>
                    <a:pt x="1" y="772"/>
                  </a:lnTo>
                  <a:lnTo>
                    <a:pt x="134" y="10325"/>
                  </a:lnTo>
                  <a:lnTo>
                    <a:pt x="9869" y="9878"/>
                  </a:lnTo>
                  <a:lnTo>
                    <a:pt x="9869" y="1"/>
                  </a:lnTo>
                  <a:close/>
                </a:path>
              </a:pathLst>
            </a:custGeom>
            <a:solidFill>
              <a:srgbClr val="AD8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8"/>
            <p:cNvSpPr/>
            <p:nvPr/>
          </p:nvSpPr>
          <p:spPr>
            <a:xfrm>
              <a:off x="3958800" y="3227600"/>
              <a:ext cx="249900" cy="700025"/>
            </a:xfrm>
            <a:custGeom>
              <a:avLst/>
              <a:gdLst/>
              <a:ahLst/>
              <a:cxnLst/>
              <a:rect l="l" t="t" r="r" b="b"/>
              <a:pathLst>
                <a:path w="9996" h="28001" extrusionOk="0">
                  <a:moveTo>
                    <a:pt x="2347" y="1"/>
                  </a:moveTo>
                  <a:cubicBezTo>
                    <a:pt x="2145" y="1"/>
                    <a:pt x="2057" y="360"/>
                    <a:pt x="2057" y="592"/>
                  </a:cubicBezTo>
                  <a:cubicBezTo>
                    <a:pt x="2057" y="592"/>
                    <a:pt x="1737" y="421"/>
                    <a:pt x="1475" y="421"/>
                  </a:cubicBezTo>
                  <a:cubicBezTo>
                    <a:pt x="1257" y="421"/>
                    <a:pt x="1080" y="539"/>
                    <a:pt x="1161" y="975"/>
                  </a:cubicBezTo>
                  <a:cubicBezTo>
                    <a:pt x="1161" y="975"/>
                    <a:pt x="324" y="975"/>
                    <a:pt x="562" y="1750"/>
                  </a:cubicBezTo>
                  <a:cubicBezTo>
                    <a:pt x="562" y="1750"/>
                    <a:pt x="494" y="1720"/>
                    <a:pt x="412" y="1720"/>
                  </a:cubicBezTo>
                  <a:cubicBezTo>
                    <a:pt x="238" y="1720"/>
                    <a:pt x="1" y="1856"/>
                    <a:pt x="204" y="2708"/>
                  </a:cubicBezTo>
                  <a:cubicBezTo>
                    <a:pt x="503" y="3964"/>
                    <a:pt x="3613" y="22919"/>
                    <a:pt x="6841" y="28000"/>
                  </a:cubicBezTo>
                  <a:lnTo>
                    <a:pt x="9995" y="22207"/>
                  </a:lnTo>
                  <a:cubicBezTo>
                    <a:pt x="9995" y="22207"/>
                    <a:pt x="5167" y="5759"/>
                    <a:pt x="4806" y="4144"/>
                  </a:cubicBezTo>
                  <a:cubicBezTo>
                    <a:pt x="4506" y="2788"/>
                    <a:pt x="4163" y="591"/>
                    <a:pt x="3849" y="591"/>
                  </a:cubicBezTo>
                  <a:cubicBezTo>
                    <a:pt x="3789" y="591"/>
                    <a:pt x="3730" y="672"/>
                    <a:pt x="3672" y="854"/>
                  </a:cubicBezTo>
                  <a:cubicBezTo>
                    <a:pt x="3515" y="1354"/>
                    <a:pt x="3461" y="1579"/>
                    <a:pt x="3399" y="1579"/>
                  </a:cubicBezTo>
                  <a:cubicBezTo>
                    <a:pt x="3321" y="1579"/>
                    <a:pt x="3230" y="1215"/>
                    <a:pt x="2894" y="592"/>
                  </a:cubicBezTo>
                  <a:cubicBezTo>
                    <a:pt x="2659" y="153"/>
                    <a:pt x="2479" y="1"/>
                    <a:pt x="2347" y="1"/>
                  </a:cubicBezTo>
                  <a:close/>
                </a:path>
              </a:pathLst>
            </a:custGeom>
            <a:solidFill>
              <a:srgbClr val="AD8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8"/>
            <p:cNvSpPr/>
            <p:nvPr/>
          </p:nvSpPr>
          <p:spPr>
            <a:xfrm>
              <a:off x="4074700" y="3709125"/>
              <a:ext cx="437150" cy="473350"/>
            </a:xfrm>
            <a:custGeom>
              <a:avLst/>
              <a:gdLst/>
              <a:ahLst/>
              <a:cxnLst/>
              <a:rect l="l" t="t" r="r" b="b"/>
              <a:pathLst>
                <a:path w="17486" h="18934" extrusionOk="0">
                  <a:moveTo>
                    <a:pt x="12996" y="1"/>
                  </a:moveTo>
                  <a:lnTo>
                    <a:pt x="11533" y="2946"/>
                  </a:lnTo>
                  <a:lnTo>
                    <a:pt x="10843" y="3108"/>
                  </a:lnTo>
                  <a:cubicBezTo>
                    <a:pt x="10714" y="3914"/>
                    <a:pt x="10231" y="4183"/>
                    <a:pt x="9645" y="4183"/>
                  </a:cubicBezTo>
                  <a:cubicBezTo>
                    <a:pt x="8472" y="4183"/>
                    <a:pt x="6886" y="3108"/>
                    <a:pt x="6886" y="3108"/>
                  </a:cubicBezTo>
                  <a:lnTo>
                    <a:pt x="4837" y="3"/>
                  </a:lnTo>
                  <a:cubicBezTo>
                    <a:pt x="4667" y="2814"/>
                    <a:pt x="246" y="4748"/>
                    <a:pt x="1" y="4893"/>
                  </a:cubicBezTo>
                  <a:lnTo>
                    <a:pt x="2932" y="12935"/>
                  </a:lnTo>
                  <a:lnTo>
                    <a:pt x="3104" y="18934"/>
                  </a:lnTo>
                  <a:cubicBezTo>
                    <a:pt x="5005" y="18407"/>
                    <a:pt x="7762" y="18275"/>
                    <a:pt x="10057" y="18275"/>
                  </a:cubicBezTo>
                  <a:cubicBezTo>
                    <a:pt x="12383" y="18275"/>
                    <a:pt x="14233" y="18411"/>
                    <a:pt x="14233" y="18411"/>
                  </a:cubicBezTo>
                  <a:lnTo>
                    <a:pt x="14265" y="13448"/>
                  </a:lnTo>
                  <a:cubicBezTo>
                    <a:pt x="14265" y="13448"/>
                    <a:pt x="15617" y="11913"/>
                    <a:pt x="15433" y="10269"/>
                  </a:cubicBezTo>
                  <a:cubicBezTo>
                    <a:pt x="15335" y="9427"/>
                    <a:pt x="15505" y="8575"/>
                    <a:pt x="15914" y="7836"/>
                  </a:cubicBezTo>
                  <a:cubicBezTo>
                    <a:pt x="16064" y="7566"/>
                    <a:pt x="16189" y="7281"/>
                    <a:pt x="16290" y="6989"/>
                  </a:cubicBezTo>
                  <a:lnTo>
                    <a:pt x="17485" y="3506"/>
                  </a:lnTo>
                  <a:lnTo>
                    <a:pt x="17485" y="3506"/>
                  </a:lnTo>
                  <a:cubicBezTo>
                    <a:pt x="17448" y="3507"/>
                    <a:pt x="17411" y="3507"/>
                    <a:pt x="17375" y="3507"/>
                  </a:cubicBezTo>
                  <a:cubicBezTo>
                    <a:pt x="13926" y="3507"/>
                    <a:pt x="12996" y="1"/>
                    <a:pt x="12996" y="1"/>
                  </a:cubicBezTo>
                  <a:close/>
                </a:path>
              </a:pathLst>
            </a:custGeom>
            <a:solidFill>
              <a:srgbClr val="CE5B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8"/>
            <p:cNvSpPr/>
            <p:nvPr/>
          </p:nvSpPr>
          <p:spPr>
            <a:xfrm>
              <a:off x="4025425" y="4213500"/>
              <a:ext cx="482675" cy="1043450"/>
            </a:xfrm>
            <a:custGeom>
              <a:avLst/>
              <a:gdLst/>
              <a:ahLst/>
              <a:cxnLst/>
              <a:rect l="l" t="t" r="r" b="b"/>
              <a:pathLst>
                <a:path w="19307" h="41738" extrusionOk="0">
                  <a:moveTo>
                    <a:pt x="15905" y="1"/>
                  </a:moveTo>
                  <a:lnTo>
                    <a:pt x="5509" y="175"/>
                  </a:lnTo>
                  <a:cubicBezTo>
                    <a:pt x="5509" y="175"/>
                    <a:pt x="5610" y="1537"/>
                    <a:pt x="5509" y="1640"/>
                  </a:cubicBezTo>
                  <a:cubicBezTo>
                    <a:pt x="4628" y="2529"/>
                    <a:pt x="1051" y="5391"/>
                    <a:pt x="1429" y="9726"/>
                  </a:cubicBezTo>
                  <a:cubicBezTo>
                    <a:pt x="1901" y="15126"/>
                    <a:pt x="111" y="21815"/>
                    <a:pt x="55" y="27105"/>
                  </a:cubicBezTo>
                  <a:cubicBezTo>
                    <a:pt x="1" y="32393"/>
                    <a:pt x="1429" y="41737"/>
                    <a:pt x="1429" y="41737"/>
                  </a:cubicBezTo>
                  <a:cubicBezTo>
                    <a:pt x="1429" y="41737"/>
                    <a:pt x="1451" y="41738"/>
                    <a:pt x="1493" y="41738"/>
                  </a:cubicBezTo>
                  <a:cubicBezTo>
                    <a:pt x="2053" y="41738"/>
                    <a:pt x="6165" y="41666"/>
                    <a:pt x="8703" y="39590"/>
                  </a:cubicBezTo>
                  <a:cubicBezTo>
                    <a:pt x="8703" y="39590"/>
                    <a:pt x="7262" y="28880"/>
                    <a:pt x="8030" y="25370"/>
                  </a:cubicBezTo>
                  <a:cubicBezTo>
                    <a:pt x="8442" y="23477"/>
                    <a:pt x="9211" y="15932"/>
                    <a:pt x="9886" y="12704"/>
                  </a:cubicBezTo>
                  <a:cubicBezTo>
                    <a:pt x="10025" y="12510"/>
                    <a:pt x="10142" y="12420"/>
                    <a:pt x="10239" y="12420"/>
                  </a:cubicBezTo>
                  <a:cubicBezTo>
                    <a:pt x="11358" y="12420"/>
                    <a:pt x="9941" y="24224"/>
                    <a:pt x="9932" y="26739"/>
                  </a:cubicBezTo>
                  <a:cubicBezTo>
                    <a:pt x="9908" y="33490"/>
                    <a:pt x="10688" y="39064"/>
                    <a:pt x="10688" y="39064"/>
                  </a:cubicBezTo>
                  <a:cubicBezTo>
                    <a:pt x="11671" y="39543"/>
                    <a:pt x="12722" y="39720"/>
                    <a:pt x="13739" y="39720"/>
                  </a:cubicBezTo>
                  <a:cubicBezTo>
                    <a:pt x="16658" y="39720"/>
                    <a:pt x="19307" y="38262"/>
                    <a:pt x="19307" y="38262"/>
                  </a:cubicBezTo>
                  <a:cubicBezTo>
                    <a:pt x="19307" y="38262"/>
                    <a:pt x="18371" y="32427"/>
                    <a:pt x="18340" y="32108"/>
                  </a:cubicBezTo>
                  <a:cubicBezTo>
                    <a:pt x="17912" y="27888"/>
                    <a:pt x="16970" y="21906"/>
                    <a:pt x="18084" y="15838"/>
                  </a:cubicBezTo>
                  <a:cubicBezTo>
                    <a:pt x="19182" y="9856"/>
                    <a:pt x="18340" y="4873"/>
                    <a:pt x="15743" y="1884"/>
                  </a:cubicBezTo>
                  <a:cubicBezTo>
                    <a:pt x="15122" y="1169"/>
                    <a:pt x="15905" y="1"/>
                    <a:pt x="159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8"/>
            <p:cNvSpPr/>
            <p:nvPr/>
          </p:nvSpPr>
          <p:spPr>
            <a:xfrm>
              <a:off x="4246850" y="3786825"/>
              <a:ext cx="32425" cy="62750"/>
            </a:xfrm>
            <a:custGeom>
              <a:avLst/>
              <a:gdLst/>
              <a:ahLst/>
              <a:cxnLst/>
              <a:rect l="l" t="t" r="r" b="b"/>
              <a:pathLst>
                <a:path w="1297" h="2510" extrusionOk="0">
                  <a:moveTo>
                    <a:pt x="0" y="0"/>
                  </a:moveTo>
                  <a:lnTo>
                    <a:pt x="1296" y="2509"/>
                  </a:lnTo>
                  <a:cubicBezTo>
                    <a:pt x="1296" y="2509"/>
                    <a:pt x="577" y="1007"/>
                    <a:pt x="1191" y="656"/>
                  </a:cubicBezTo>
                  <a:lnTo>
                    <a:pt x="0" y="0"/>
                  </a:lnTo>
                  <a:close/>
                </a:path>
              </a:pathLst>
            </a:custGeom>
            <a:solidFill>
              <a:srgbClr val="B3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8"/>
            <p:cNvSpPr/>
            <p:nvPr/>
          </p:nvSpPr>
          <p:spPr>
            <a:xfrm>
              <a:off x="4242600" y="3780375"/>
              <a:ext cx="114600" cy="48575"/>
            </a:xfrm>
            <a:custGeom>
              <a:avLst/>
              <a:gdLst/>
              <a:ahLst/>
              <a:cxnLst/>
              <a:rect l="l" t="t" r="r" b="b"/>
              <a:pathLst>
                <a:path w="4584" h="1943" extrusionOk="0">
                  <a:moveTo>
                    <a:pt x="1" y="1"/>
                  </a:moveTo>
                  <a:lnTo>
                    <a:pt x="340" y="585"/>
                  </a:lnTo>
                  <a:cubicBezTo>
                    <a:pt x="340" y="585"/>
                    <a:pt x="1752" y="1942"/>
                    <a:pt x="3071" y="1942"/>
                  </a:cubicBezTo>
                  <a:cubicBezTo>
                    <a:pt x="3277" y="1942"/>
                    <a:pt x="3482" y="1909"/>
                    <a:pt x="3678" y="1832"/>
                  </a:cubicBezTo>
                  <a:cubicBezTo>
                    <a:pt x="3678" y="1832"/>
                    <a:pt x="4584" y="1508"/>
                    <a:pt x="4562" y="158"/>
                  </a:cubicBezTo>
                  <a:lnTo>
                    <a:pt x="4068" y="77"/>
                  </a:lnTo>
                  <a:cubicBezTo>
                    <a:pt x="4068" y="77"/>
                    <a:pt x="3910" y="1203"/>
                    <a:pt x="2852" y="1203"/>
                  </a:cubicBezTo>
                  <a:cubicBezTo>
                    <a:pt x="2307" y="1203"/>
                    <a:pt x="1524" y="905"/>
                    <a:pt x="401" y="1"/>
                  </a:cubicBezTo>
                  <a:close/>
                </a:path>
              </a:pathLst>
            </a:custGeom>
            <a:solidFill>
              <a:srgbClr val="B3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8"/>
            <p:cNvSpPr/>
            <p:nvPr/>
          </p:nvSpPr>
          <p:spPr>
            <a:xfrm>
              <a:off x="4151850" y="4151875"/>
              <a:ext cx="278625" cy="30675"/>
            </a:xfrm>
            <a:custGeom>
              <a:avLst/>
              <a:gdLst/>
              <a:ahLst/>
              <a:cxnLst/>
              <a:rect l="l" t="t" r="r" b="b"/>
              <a:pathLst>
                <a:path w="11145" h="1227" extrusionOk="0">
                  <a:moveTo>
                    <a:pt x="7216" y="0"/>
                  </a:moveTo>
                  <a:cubicBezTo>
                    <a:pt x="2975" y="0"/>
                    <a:pt x="130" y="743"/>
                    <a:pt x="0" y="743"/>
                  </a:cubicBezTo>
                  <a:lnTo>
                    <a:pt x="15" y="1226"/>
                  </a:lnTo>
                  <a:cubicBezTo>
                    <a:pt x="2575" y="708"/>
                    <a:pt x="5387" y="580"/>
                    <a:pt x="7544" y="580"/>
                  </a:cubicBezTo>
                  <a:cubicBezTo>
                    <a:pt x="9659" y="580"/>
                    <a:pt x="11145" y="703"/>
                    <a:pt x="11145" y="703"/>
                  </a:cubicBezTo>
                  <a:lnTo>
                    <a:pt x="11145" y="215"/>
                  </a:lnTo>
                  <a:cubicBezTo>
                    <a:pt x="9742" y="60"/>
                    <a:pt x="8422" y="0"/>
                    <a:pt x="7216" y="0"/>
                  </a:cubicBezTo>
                  <a:close/>
                </a:path>
              </a:pathLst>
            </a:custGeom>
            <a:solidFill>
              <a:srgbClr val="B3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8"/>
            <p:cNvSpPr/>
            <p:nvPr/>
          </p:nvSpPr>
          <p:spPr>
            <a:xfrm>
              <a:off x="4440750" y="3796825"/>
              <a:ext cx="71100" cy="161800"/>
            </a:xfrm>
            <a:custGeom>
              <a:avLst/>
              <a:gdLst/>
              <a:ahLst/>
              <a:cxnLst/>
              <a:rect l="l" t="t" r="r" b="b"/>
              <a:pathLst>
                <a:path w="2844" h="6472" extrusionOk="0">
                  <a:moveTo>
                    <a:pt x="2843" y="1"/>
                  </a:moveTo>
                  <a:cubicBezTo>
                    <a:pt x="1805" y="2276"/>
                    <a:pt x="1" y="3710"/>
                    <a:pt x="1" y="3710"/>
                  </a:cubicBezTo>
                  <a:cubicBezTo>
                    <a:pt x="755" y="5391"/>
                    <a:pt x="769" y="6471"/>
                    <a:pt x="769" y="6471"/>
                  </a:cubicBezTo>
                  <a:lnTo>
                    <a:pt x="772" y="6471"/>
                  </a:lnTo>
                  <a:cubicBezTo>
                    <a:pt x="737" y="5725"/>
                    <a:pt x="912" y="4984"/>
                    <a:pt x="1272" y="4331"/>
                  </a:cubicBezTo>
                  <a:cubicBezTo>
                    <a:pt x="1422" y="4058"/>
                    <a:pt x="1547" y="3776"/>
                    <a:pt x="1646" y="3484"/>
                  </a:cubicBezTo>
                  <a:lnTo>
                    <a:pt x="2843" y="1"/>
                  </a:lnTo>
                  <a:close/>
                </a:path>
              </a:pathLst>
            </a:custGeom>
            <a:solidFill>
              <a:srgbClr val="B3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8"/>
            <p:cNvSpPr/>
            <p:nvPr/>
          </p:nvSpPr>
          <p:spPr>
            <a:xfrm>
              <a:off x="4074700" y="3831450"/>
              <a:ext cx="103625" cy="313850"/>
            </a:xfrm>
            <a:custGeom>
              <a:avLst/>
              <a:gdLst/>
              <a:ahLst/>
              <a:cxnLst/>
              <a:rect l="l" t="t" r="r" b="b"/>
              <a:pathLst>
                <a:path w="4145" h="12554" extrusionOk="0">
                  <a:moveTo>
                    <a:pt x="1" y="0"/>
                  </a:moveTo>
                  <a:lnTo>
                    <a:pt x="1" y="0"/>
                  </a:lnTo>
                  <a:cubicBezTo>
                    <a:pt x="1" y="0"/>
                    <a:pt x="205" y="722"/>
                    <a:pt x="574" y="1573"/>
                  </a:cubicBezTo>
                  <a:lnTo>
                    <a:pt x="574" y="1573"/>
                  </a:lnTo>
                  <a:lnTo>
                    <a:pt x="1" y="0"/>
                  </a:lnTo>
                  <a:close/>
                  <a:moveTo>
                    <a:pt x="574" y="1573"/>
                  </a:moveTo>
                  <a:lnTo>
                    <a:pt x="2932" y="8044"/>
                  </a:lnTo>
                  <a:lnTo>
                    <a:pt x="3101" y="12553"/>
                  </a:lnTo>
                  <a:lnTo>
                    <a:pt x="4144" y="3846"/>
                  </a:lnTo>
                  <a:lnTo>
                    <a:pt x="4144" y="3846"/>
                  </a:lnTo>
                  <a:cubicBezTo>
                    <a:pt x="3774" y="4165"/>
                    <a:pt x="3421" y="4300"/>
                    <a:pt x="3089" y="4300"/>
                  </a:cubicBezTo>
                  <a:cubicBezTo>
                    <a:pt x="1983" y="4300"/>
                    <a:pt x="1107" y="2801"/>
                    <a:pt x="574" y="1573"/>
                  </a:cubicBezTo>
                  <a:close/>
                </a:path>
              </a:pathLst>
            </a:custGeom>
            <a:solidFill>
              <a:srgbClr val="B3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8"/>
            <p:cNvSpPr/>
            <p:nvPr/>
          </p:nvSpPr>
          <p:spPr>
            <a:xfrm>
              <a:off x="4280475" y="3868425"/>
              <a:ext cx="117300" cy="108450"/>
            </a:xfrm>
            <a:custGeom>
              <a:avLst/>
              <a:gdLst/>
              <a:ahLst/>
              <a:cxnLst/>
              <a:rect l="l" t="t" r="r" b="b"/>
              <a:pathLst>
                <a:path w="4692" h="4338" extrusionOk="0">
                  <a:moveTo>
                    <a:pt x="2260" y="0"/>
                  </a:moveTo>
                  <a:cubicBezTo>
                    <a:pt x="2095" y="0"/>
                    <a:pt x="1930" y="92"/>
                    <a:pt x="1856" y="269"/>
                  </a:cubicBezTo>
                  <a:lnTo>
                    <a:pt x="1552" y="995"/>
                  </a:lnTo>
                  <a:cubicBezTo>
                    <a:pt x="1498" y="1128"/>
                    <a:pt x="1380" y="1226"/>
                    <a:pt x="1240" y="1256"/>
                  </a:cubicBezTo>
                  <a:lnTo>
                    <a:pt x="469" y="1418"/>
                  </a:lnTo>
                  <a:cubicBezTo>
                    <a:pt x="113" y="1494"/>
                    <a:pt x="0" y="1943"/>
                    <a:pt x="275" y="2178"/>
                  </a:cubicBezTo>
                  <a:lnTo>
                    <a:pt x="872" y="2692"/>
                  </a:lnTo>
                  <a:cubicBezTo>
                    <a:pt x="982" y="2785"/>
                    <a:pt x="1036" y="2925"/>
                    <a:pt x="1022" y="3070"/>
                  </a:cubicBezTo>
                  <a:lnTo>
                    <a:pt x="938" y="3853"/>
                  </a:lnTo>
                  <a:cubicBezTo>
                    <a:pt x="910" y="4128"/>
                    <a:pt x="1130" y="4337"/>
                    <a:pt x="1374" y="4337"/>
                  </a:cubicBezTo>
                  <a:cubicBezTo>
                    <a:pt x="1450" y="4337"/>
                    <a:pt x="1527" y="4317"/>
                    <a:pt x="1601" y="4272"/>
                  </a:cubicBezTo>
                  <a:lnTo>
                    <a:pt x="2273" y="3862"/>
                  </a:lnTo>
                  <a:cubicBezTo>
                    <a:pt x="2343" y="3819"/>
                    <a:pt x="2422" y="3797"/>
                    <a:pt x="2502" y="3797"/>
                  </a:cubicBezTo>
                  <a:cubicBezTo>
                    <a:pt x="2563" y="3797"/>
                    <a:pt x="2624" y="3810"/>
                    <a:pt x="2681" y="3835"/>
                  </a:cubicBezTo>
                  <a:lnTo>
                    <a:pt x="3400" y="4157"/>
                  </a:lnTo>
                  <a:cubicBezTo>
                    <a:pt x="3460" y="4184"/>
                    <a:pt x="3520" y="4196"/>
                    <a:pt x="3579" y="4196"/>
                  </a:cubicBezTo>
                  <a:cubicBezTo>
                    <a:pt x="3844" y="4196"/>
                    <a:pt x="4072" y="3946"/>
                    <a:pt x="4004" y="3656"/>
                  </a:cubicBezTo>
                  <a:lnTo>
                    <a:pt x="3820" y="2888"/>
                  </a:lnTo>
                  <a:cubicBezTo>
                    <a:pt x="3788" y="2748"/>
                    <a:pt x="3825" y="2601"/>
                    <a:pt x="3923" y="2495"/>
                  </a:cubicBezTo>
                  <a:lnTo>
                    <a:pt x="4448" y="1911"/>
                  </a:lnTo>
                  <a:cubicBezTo>
                    <a:pt x="4691" y="1643"/>
                    <a:pt x="4522" y="1211"/>
                    <a:pt x="4161" y="1182"/>
                  </a:cubicBezTo>
                  <a:lnTo>
                    <a:pt x="3376" y="1118"/>
                  </a:lnTo>
                  <a:cubicBezTo>
                    <a:pt x="3231" y="1108"/>
                    <a:pt x="3103" y="1025"/>
                    <a:pt x="3032" y="902"/>
                  </a:cubicBezTo>
                  <a:lnTo>
                    <a:pt x="2639" y="220"/>
                  </a:lnTo>
                  <a:cubicBezTo>
                    <a:pt x="2554" y="72"/>
                    <a:pt x="2407" y="0"/>
                    <a:pt x="2260" y="0"/>
                  </a:cubicBezTo>
                  <a:close/>
                </a:path>
              </a:pathLst>
            </a:custGeom>
            <a:solidFill>
              <a:srgbClr val="E1DD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8"/>
            <p:cNvSpPr/>
            <p:nvPr/>
          </p:nvSpPr>
          <p:spPr>
            <a:xfrm>
              <a:off x="4318150" y="4178100"/>
              <a:ext cx="6725" cy="16950"/>
            </a:xfrm>
            <a:custGeom>
              <a:avLst/>
              <a:gdLst/>
              <a:ahLst/>
              <a:cxnLst/>
              <a:rect l="l" t="t" r="r" b="b"/>
              <a:pathLst>
                <a:path w="269" h="678" extrusionOk="0">
                  <a:moveTo>
                    <a:pt x="133" y="0"/>
                  </a:moveTo>
                  <a:cubicBezTo>
                    <a:pt x="59" y="0"/>
                    <a:pt x="1" y="59"/>
                    <a:pt x="1" y="133"/>
                  </a:cubicBezTo>
                  <a:lnTo>
                    <a:pt x="1" y="545"/>
                  </a:lnTo>
                  <a:cubicBezTo>
                    <a:pt x="1" y="619"/>
                    <a:pt x="59" y="678"/>
                    <a:pt x="133" y="678"/>
                  </a:cubicBezTo>
                  <a:cubicBezTo>
                    <a:pt x="207" y="678"/>
                    <a:pt x="266" y="619"/>
                    <a:pt x="268" y="545"/>
                  </a:cubicBezTo>
                  <a:lnTo>
                    <a:pt x="268" y="133"/>
                  </a:lnTo>
                  <a:cubicBezTo>
                    <a:pt x="266" y="59"/>
                    <a:pt x="207" y="0"/>
                    <a:pt x="133" y="0"/>
                  </a:cubicBezTo>
                  <a:close/>
                </a:path>
              </a:pathLst>
            </a:custGeom>
            <a:solidFill>
              <a:srgbClr val="8D48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8"/>
            <p:cNvSpPr/>
            <p:nvPr/>
          </p:nvSpPr>
          <p:spPr>
            <a:xfrm>
              <a:off x="3831525" y="3017800"/>
              <a:ext cx="372200" cy="445400"/>
            </a:xfrm>
            <a:custGeom>
              <a:avLst/>
              <a:gdLst/>
              <a:ahLst/>
              <a:cxnLst/>
              <a:rect l="l" t="t" r="r" b="b"/>
              <a:pathLst>
                <a:path w="14888" h="17816" extrusionOk="0">
                  <a:moveTo>
                    <a:pt x="7669" y="0"/>
                  </a:moveTo>
                  <a:cubicBezTo>
                    <a:pt x="7480" y="0"/>
                    <a:pt x="7289" y="26"/>
                    <a:pt x="7099" y="81"/>
                  </a:cubicBezTo>
                  <a:cubicBezTo>
                    <a:pt x="5992" y="397"/>
                    <a:pt x="5356" y="1561"/>
                    <a:pt x="5690" y="2663"/>
                  </a:cubicBezTo>
                  <a:lnTo>
                    <a:pt x="6196" y="4430"/>
                  </a:lnTo>
                  <a:cubicBezTo>
                    <a:pt x="6120" y="4443"/>
                    <a:pt x="6043" y="4460"/>
                    <a:pt x="5970" y="4482"/>
                  </a:cubicBezTo>
                  <a:cubicBezTo>
                    <a:pt x="5577" y="4595"/>
                    <a:pt x="5226" y="4821"/>
                    <a:pt x="4961" y="5132"/>
                  </a:cubicBezTo>
                  <a:cubicBezTo>
                    <a:pt x="4753" y="5066"/>
                    <a:pt x="4540" y="5033"/>
                    <a:pt x="4329" y="5033"/>
                  </a:cubicBezTo>
                  <a:cubicBezTo>
                    <a:pt x="3732" y="5033"/>
                    <a:pt x="3151" y="5292"/>
                    <a:pt x="2752" y="5766"/>
                  </a:cubicBezTo>
                  <a:cubicBezTo>
                    <a:pt x="2538" y="5697"/>
                    <a:pt x="2324" y="5665"/>
                    <a:pt x="2115" y="5665"/>
                  </a:cubicBezTo>
                  <a:cubicBezTo>
                    <a:pt x="982" y="5665"/>
                    <a:pt x="1" y="6613"/>
                    <a:pt x="59" y="7828"/>
                  </a:cubicBezTo>
                  <a:lnTo>
                    <a:pt x="2943" y="17816"/>
                  </a:lnTo>
                  <a:lnTo>
                    <a:pt x="13459" y="14806"/>
                  </a:lnTo>
                  <a:lnTo>
                    <a:pt x="12727" y="12246"/>
                  </a:lnTo>
                  <a:lnTo>
                    <a:pt x="14475" y="7683"/>
                  </a:lnTo>
                  <a:cubicBezTo>
                    <a:pt x="14888" y="6622"/>
                    <a:pt x="14360" y="5427"/>
                    <a:pt x="13299" y="5012"/>
                  </a:cubicBezTo>
                  <a:cubicBezTo>
                    <a:pt x="13056" y="4918"/>
                    <a:pt x="12803" y="4872"/>
                    <a:pt x="12553" y="4872"/>
                  </a:cubicBezTo>
                  <a:cubicBezTo>
                    <a:pt x="11899" y="4872"/>
                    <a:pt x="11265" y="5183"/>
                    <a:pt x="10867" y="5741"/>
                  </a:cubicBezTo>
                  <a:lnTo>
                    <a:pt x="9662" y="1529"/>
                  </a:lnTo>
                  <a:cubicBezTo>
                    <a:pt x="9413" y="605"/>
                    <a:pt x="8579" y="0"/>
                    <a:pt x="7669"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p:cNvSpPr/>
            <p:nvPr/>
          </p:nvSpPr>
          <p:spPr>
            <a:xfrm>
              <a:off x="3832200" y="3017600"/>
              <a:ext cx="365150" cy="446050"/>
            </a:xfrm>
            <a:custGeom>
              <a:avLst/>
              <a:gdLst/>
              <a:ahLst/>
              <a:cxnLst/>
              <a:rect l="l" t="t" r="r" b="b"/>
              <a:pathLst>
                <a:path w="14606" h="17842" extrusionOk="0">
                  <a:moveTo>
                    <a:pt x="5732" y="2816"/>
                  </a:moveTo>
                  <a:lnTo>
                    <a:pt x="5741" y="2849"/>
                  </a:lnTo>
                  <a:lnTo>
                    <a:pt x="5741" y="2849"/>
                  </a:lnTo>
                  <a:cubicBezTo>
                    <a:pt x="5738" y="2837"/>
                    <a:pt x="5735" y="2826"/>
                    <a:pt x="5732" y="2816"/>
                  </a:cubicBezTo>
                  <a:close/>
                  <a:moveTo>
                    <a:pt x="13280" y="5005"/>
                  </a:moveTo>
                  <a:cubicBezTo>
                    <a:pt x="13292" y="5011"/>
                    <a:pt x="13309" y="5018"/>
                    <a:pt x="13328" y="5026"/>
                  </a:cubicBezTo>
                  <a:lnTo>
                    <a:pt x="13328" y="5026"/>
                  </a:lnTo>
                  <a:lnTo>
                    <a:pt x="13280" y="5005"/>
                  </a:lnTo>
                  <a:close/>
                  <a:moveTo>
                    <a:pt x="13328" y="5026"/>
                  </a:moveTo>
                  <a:lnTo>
                    <a:pt x="13416" y="5064"/>
                  </a:lnTo>
                  <a:lnTo>
                    <a:pt x="13416" y="5064"/>
                  </a:lnTo>
                  <a:cubicBezTo>
                    <a:pt x="13386" y="5050"/>
                    <a:pt x="13355" y="5037"/>
                    <a:pt x="13328" y="5026"/>
                  </a:cubicBezTo>
                  <a:close/>
                  <a:moveTo>
                    <a:pt x="10842" y="5732"/>
                  </a:moveTo>
                  <a:cubicBezTo>
                    <a:pt x="10840" y="5735"/>
                    <a:pt x="10837" y="5738"/>
                    <a:pt x="10835" y="5742"/>
                  </a:cubicBezTo>
                  <a:lnTo>
                    <a:pt x="10845" y="5742"/>
                  </a:lnTo>
                  <a:cubicBezTo>
                    <a:pt x="10844" y="5738"/>
                    <a:pt x="10843" y="5735"/>
                    <a:pt x="10842" y="5732"/>
                  </a:cubicBezTo>
                  <a:close/>
                  <a:moveTo>
                    <a:pt x="13844" y="9215"/>
                  </a:moveTo>
                  <a:cubicBezTo>
                    <a:pt x="13844" y="9215"/>
                    <a:pt x="13844" y="9215"/>
                    <a:pt x="13844" y="9215"/>
                  </a:cubicBezTo>
                  <a:cubicBezTo>
                    <a:pt x="13844" y="9215"/>
                    <a:pt x="13844" y="9215"/>
                    <a:pt x="13844" y="9215"/>
                  </a:cubicBezTo>
                  <a:close/>
                  <a:moveTo>
                    <a:pt x="13130" y="13663"/>
                  </a:moveTo>
                  <a:cubicBezTo>
                    <a:pt x="13132" y="13669"/>
                    <a:pt x="13134" y="13675"/>
                    <a:pt x="13136" y="13681"/>
                  </a:cubicBezTo>
                  <a:lnTo>
                    <a:pt x="13136" y="13681"/>
                  </a:lnTo>
                  <a:cubicBezTo>
                    <a:pt x="13134" y="13675"/>
                    <a:pt x="13132" y="13669"/>
                    <a:pt x="13130" y="13663"/>
                  </a:cubicBezTo>
                  <a:close/>
                  <a:moveTo>
                    <a:pt x="1753" y="13739"/>
                  </a:moveTo>
                  <a:lnTo>
                    <a:pt x="1753" y="13739"/>
                  </a:lnTo>
                  <a:cubicBezTo>
                    <a:pt x="1807" y="13886"/>
                    <a:pt x="1851" y="14036"/>
                    <a:pt x="1890" y="14188"/>
                  </a:cubicBezTo>
                  <a:cubicBezTo>
                    <a:pt x="1899" y="14214"/>
                    <a:pt x="1902" y="14226"/>
                    <a:pt x="1902" y="14226"/>
                  </a:cubicBezTo>
                  <a:cubicBezTo>
                    <a:pt x="1900" y="14226"/>
                    <a:pt x="1776" y="13860"/>
                    <a:pt x="1753" y="13739"/>
                  </a:cubicBezTo>
                  <a:close/>
                  <a:moveTo>
                    <a:pt x="8803" y="16168"/>
                  </a:moveTo>
                  <a:cubicBezTo>
                    <a:pt x="8802" y="16168"/>
                    <a:pt x="8801" y="16169"/>
                    <a:pt x="8800" y="16169"/>
                  </a:cubicBezTo>
                  <a:cubicBezTo>
                    <a:pt x="8801" y="16169"/>
                    <a:pt x="8802" y="16168"/>
                    <a:pt x="8803" y="16168"/>
                  </a:cubicBezTo>
                  <a:close/>
                  <a:moveTo>
                    <a:pt x="8793" y="16159"/>
                  </a:moveTo>
                  <a:cubicBezTo>
                    <a:pt x="8775" y="16164"/>
                    <a:pt x="8750" y="16172"/>
                    <a:pt x="8719" y="16181"/>
                  </a:cubicBezTo>
                  <a:lnTo>
                    <a:pt x="8719" y="16181"/>
                  </a:lnTo>
                  <a:cubicBezTo>
                    <a:pt x="8744" y="16174"/>
                    <a:pt x="8768" y="16167"/>
                    <a:pt x="8793" y="16159"/>
                  </a:cubicBezTo>
                  <a:close/>
                  <a:moveTo>
                    <a:pt x="7703" y="0"/>
                  </a:moveTo>
                  <a:cubicBezTo>
                    <a:pt x="7681" y="3"/>
                    <a:pt x="7659" y="5"/>
                    <a:pt x="7634" y="5"/>
                  </a:cubicBezTo>
                  <a:cubicBezTo>
                    <a:pt x="7590" y="8"/>
                    <a:pt x="7543" y="10"/>
                    <a:pt x="7494" y="13"/>
                  </a:cubicBezTo>
                  <a:lnTo>
                    <a:pt x="7354" y="30"/>
                  </a:lnTo>
                  <a:lnTo>
                    <a:pt x="7283" y="40"/>
                  </a:lnTo>
                  <a:lnTo>
                    <a:pt x="7212" y="54"/>
                  </a:lnTo>
                  <a:lnTo>
                    <a:pt x="7074" y="86"/>
                  </a:lnTo>
                  <a:cubicBezTo>
                    <a:pt x="7028" y="101"/>
                    <a:pt x="6989" y="116"/>
                    <a:pt x="6947" y="130"/>
                  </a:cubicBezTo>
                  <a:cubicBezTo>
                    <a:pt x="6868" y="157"/>
                    <a:pt x="6790" y="194"/>
                    <a:pt x="6718" y="236"/>
                  </a:cubicBezTo>
                  <a:cubicBezTo>
                    <a:pt x="6706" y="241"/>
                    <a:pt x="6691" y="246"/>
                    <a:pt x="6677" y="256"/>
                  </a:cubicBezTo>
                  <a:lnTo>
                    <a:pt x="6630" y="280"/>
                  </a:lnTo>
                  <a:lnTo>
                    <a:pt x="6525" y="341"/>
                  </a:lnTo>
                  <a:cubicBezTo>
                    <a:pt x="6485" y="364"/>
                    <a:pt x="6448" y="395"/>
                    <a:pt x="6407" y="422"/>
                  </a:cubicBezTo>
                  <a:cubicBezTo>
                    <a:pt x="6387" y="440"/>
                    <a:pt x="6363" y="452"/>
                    <a:pt x="6343" y="469"/>
                  </a:cubicBezTo>
                  <a:cubicBezTo>
                    <a:pt x="6323" y="486"/>
                    <a:pt x="6304" y="506"/>
                    <a:pt x="6282" y="523"/>
                  </a:cubicBezTo>
                  <a:cubicBezTo>
                    <a:pt x="6083" y="697"/>
                    <a:pt x="5916" y="906"/>
                    <a:pt x="5796" y="1142"/>
                  </a:cubicBezTo>
                  <a:cubicBezTo>
                    <a:pt x="5656" y="1414"/>
                    <a:pt x="5577" y="1716"/>
                    <a:pt x="5565" y="2023"/>
                  </a:cubicBezTo>
                  <a:cubicBezTo>
                    <a:pt x="5562" y="2062"/>
                    <a:pt x="5562" y="2101"/>
                    <a:pt x="5565" y="2141"/>
                  </a:cubicBezTo>
                  <a:lnTo>
                    <a:pt x="5570" y="2256"/>
                  </a:lnTo>
                  <a:cubicBezTo>
                    <a:pt x="5577" y="2332"/>
                    <a:pt x="5587" y="2411"/>
                    <a:pt x="5599" y="2484"/>
                  </a:cubicBezTo>
                  <a:cubicBezTo>
                    <a:pt x="5616" y="2558"/>
                    <a:pt x="5631" y="2634"/>
                    <a:pt x="5653" y="2703"/>
                  </a:cubicBezTo>
                  <a:cubicBezTo>
                    <a:pt x="5673" y="2774"/>
                    <a:pt x="5695" y="2845"/>
                    <a:pt x="5715" y="2911"/>
                  </a:cubicBezTo>
                  <a:cubicBezTo>
                    <a:pt x="5714" y="2912"/>
                    <a:pt x="5714" y="2913"/>
                    <a:pt x="5714" y="2913"/>
                  </a:cubicBezTo>
                  <a:cubicBezTo>
                    <a:pt x="5710" y="2913"/>
                    <a:pt x="5698" y="2877"/>
                    <a:pt x="5696" y="2877"/>
                  </a:cubicBezTo>
                  <a:lnTo>
                    <a:pt x="5696" y="2877"/>
                  </a:lnTo>
                  <a:cubicBezTo>
                    <a:pt x="5695" y="2877"/>
                    <a:pt x="5697" y="2887"/>
                    <a:pt x="5705" y="2919"/>
                  </a:cubicBezTo>
                  <a:cubicBezTo>
                    <a:pt x="5871" y="3470"/>
                    <a:pt x="6011" y="3976"/>
                    <a:pt x="6139" y="4418"/>
                  </a:cubicBezTo>
                  <a:lnTo>
                    <a:pt x="6139" y="4418"/>
                  </a:lnTo>
                  <a:cubicBezTo>
                    <a:pt x="5823" y="4473"/>
                    <a:pt x="5528" y="4611"/>
                    <a:pt x="5280" y="4814"/>
                  </a:cubicBezTo>
                  <a:cubicBezTo>
                    <a:pt x="5285" y="4808"/>
                    <a:pt x="5285" y="4805"/>
                    <a:pt x="5283" y="4805"/>
                  </a:cubicBezTo>
                  <a:cubicBezTo>
                    <a:pt x="5271" y="4805"/>
                    <a:pt x="5201" y="4854"/>
                    <a:pt x="5125" y="4919"/>
                  </a:cubicBezTo>
                  <a:cubicBezTo>
                    <a:pt x="5049" y="4986"/>
                    <a:pt x="4971" y="5071"/>
                    <a:pt x="4933" y="5109"/>
                  </a:cubicBezTo>
                  <a:lnTo>
                    <a:pt x="4933" y="5109"/>
                  </a:lnTo>
                  <a:cubicBezTo>
                    <a:pt x="4727" y="5055"/>
                    <a:pt x="4516" y="5027"/>
                    <a:pt x="4304" y="5027"/>
                  </a:cubicBezTo>
                  <a:cubicBezTo>
                    <a:pt x="4206" y="5027"/>
                    <a:pt x="4108" y="5033"/>
                    <a:pt x="4011" y="5045"/>
                  </a:cubicBezTo>
                  <a:cubicBezTo>
                    <a:pt x="3815" y="5072"/>
                    <a:pt x="3621" y="5126"/>
                    <a:pt x="3439" y="5207"/>
                  </a:cubicBezTo>
                  <a:cubicBezTo>
                    <a:pt x="3163" y="5329"/>
                    <a:pt x="2916" y="5510"/>
                    <a:pt x="2717" y="5738"/>
                  </a:cubicBezTo>
                  <a:lnTo>
                    <a:pt x="2717" y="5738"/>
                  </a:lnTo>
                  <a:cubicBezTo>
                    <a:pt x="2517" y="5674"/>
                    <a:pt x="2310" y="5643"/>
                    <a:pt x="2103" y="5643"/>
                  </a:cubicBezTo>
                  <a:cubicBezTo>
                    <a:pt x="1881" y="5643"/>
                    <a:pt x="1659" y="5679"/>
                    <a:pt x="1446" y="5752"/>
                  </a:cubicBezTo>
                  <a:cubicBezTo>
                    <a:pt x="1345" y="5786"/>
                    <a:pt x="1247" y="5828"/>
                    <a:pt x="1154" y="5874"/>
                  </a:cubicBezTo>
                  <a:cubicBezTo>
                    <a:pt x="1110" y="5901"/>
                    <a:pt x="1063" y="5926"/>
                    <a:pt x="1016" y="5950"/>
                  </a:cubicBezTo>
                  <a:lnTo>
                    <a:pt x="889" y="6036"/>
                  </a:lnTo>
                  <a:cubicBezTo>
                    <a:pt x="655" y="6208"/>
                    <a:pt x="459" y="6424"/>
                    <a:pt x="312" y="6674"/>
                  </a:cubicBezTo>
                  <a:cubicBezTo>
                    <a:pt x="275" y="6743"/>
                    <a:pt x="243" y="6802"/>
                    <a:pt x="221" y="6849"/>
                  </a:cubicBezTo>
                  <a:cubicBezTo>
                    <a:pt x="187" y="6933"/>
                    <a:pt x="165" y="6979"/>
                    <a:pt x="157" y="6979"/>
                  </a:cubicBezTo>
                  <a:cubicBezTo>
                    <a:pt x="156" y="6979"/>
                    <a:pt x="155" y="6978"/>
                    <a:pt x="155" y="6976"/>
                  </a:cubicBezTo>
                  <a:cubicBezTo>
                    <a:pt x="130" y="7040"/>
                    <a:pt x="113" y="7104"/>
                    <a:pt x="101" y="7170"/>
                  </a:cubicBezTo>
                  <a:cubicBezTo>
                    <a:pt x="32" y="7386"/>
                    <a:pt x="0" y="7612"/>
                    <a:pt x="7" y="7838"/>
                  </a:cubicBezTo>
                  <a:cubicBezTo>
                    <a:pt x="7" y="7840"/>
                    <a:pt x="7" y="7843"/>
                    <a:pt x="7" y="7845"/>
                  </a:cubicBezTo>
                  <a:cubicBezTo>
                    <a:pt x="157" y="8395"/>
                    <a:pt x="327" y="8960"/>
                    <a:pt x="454" y="9338"/>
                  </a:cubicBezTo>
                  <a:cubicBezTo>
                    <a:pt x="453" y="9340"/>
                    <a:pt x="452" y="9341"/>
                    <a:pt x="450" y="9341"/>
                  </a:cubicBezTo>
                  <a:cubicBezTo>
                    <a:pt x="444" y="9341"/>
                    <a:pt x="433" y="9325"/>
                    <a:pt x="417" y="9286"/>
                  </a:cubicBezTo>
                  <a:lnTo>
                    <a:pt x="417" y="9286"/>
                  </a:lnTo>
                  <a:cubicBezTo>
                    <a:pt x="479" y="9494"/>
                    <a:pt x="582" y="9799"/>
                    <a:pt x="575" y="9799"/>
                  </a:cubicBezTo>
                  <a:cubicBezTo>
                    <a:pt x="574" y="9799"/>
                    <a:pt x="566" y="9781"/>
                    <a:pt x="550" y="9740"/>
                  </a:cubicBezTo>
                  <a:lnTo>
                    <a:pt x="550" y="9740"/>
                  </a:lnTo>
                  <a:cubicBezTo>
                    <a:pt x="984" y="11181"/>
                    <a:pt x="1058" y="11414"/>
                    <a:pt x="1502" y="12981"/>
                  </a:cubicBezTo>
                  <a:cubicBezTo>
                    <a:pt x="1503" y="12981"/>
                    <a:pt x="1504" y="12981"/>
                    <a:pt x="1504" y="12981"/>
                  </a:cubicBezTo>
                  <a:cubicBezTo>
                    <a:pt x="1506" y="12981"/>
                    <a:pt x="1508" y="12980"/>
                    <a:pt x="1510" y="12980"/>
                  </a:cubicBezTo>
                  <a:cubicBezTo>
                    <a:pt x="1515" y="12980"/>
                    <a:pt x="1521" y="12987"/>
                    <a:pt x="1534" y="13032"/>
                  </a:cubicBezTo>
                  <a:cubicBezTo>
                    <a:pt x="1590" y="13242"/>
                    <a:pt x="1841" y="14166"/>
                    <a:pt x="1862" y="14166"/>
                  </a:cubicBezTo>
                  <a:cubicBezTo>
                    <a:pt x="1865" y="14166"/>
                    <a:pt x="1864" y="14155"/>
                    <a:pt x="1861" y="14132"/>
                  </a:cubicBezTo>
                  <a:lnTo>
                    <a:pt x="1861" y="14132"/>
                  </a:lnTo>
                  <a:cubicBezTo>
                    <a:pt x="1952" y="14451"/>
                    <a:pt x="1947" y="14510"/>
                    <a:pt x="2008" y="14652"/>
                  </a:cubicBezTo>
                  <a:cubicBezTo>
                    <a:pt x="1986" y="14681"/>
                    <a:pt x="2071" y="14920"/>
                    <a:pt x="2083" y="14920"/>
                  </a:cubicBezTo>
                  <a:cubicBezTo>
                    <a:pt x="2083" y="14920"/>
                    <a:pt x="2083" y="14920"/>
                    <a:pt x="2083" y="14920"/>
                  </a:cubicBezTo>
                  <a:lnTo>
                    <a:pt x="2083" y="14920"/>
                  </a:lnTo>
                  <a:cubicBezTo>
                    <a:pt x="2085" y="14952"/>
                    <a:pt x="2117" y="15062"/>
                    <a:pt x="2107" y="15062"/>
                  </a:cubicBezTo>
                  <a:cubicBezTo>
                    <a:pt x="2106" y="15062"/>
                    <a:pt x="2104" y="15061"/>
                    <a:pt x="2101" y="15057"/>
                  </a:cubicBezTo>
                  <a:lnTo>
                    <a:pt x="2101" y="15057"/>
                  </a:lnTo>
                  <a:cubicBezTo>
                    <a:pt x="2312" y="15759"/>
                    <a:pt x="2612" y="16795"/>
                    <a:pt x="2899" y="17828"/>
                  </a:cubicBezTo>
                  <a:cubicBezTo>
                    <a:pt x="2901" y="17835"/>
                    <a:pt x="2909" y="17841"/>
                    <a:pt x="2916" y="17841"/>
                  </a:cubicBezTo>
                  <a:cubicBezTo>
                    <a:pt x="2917" y="17841"/>
                    <a:pt x="2918" y="17841"/>
                    <a:pt x="2919" y="17841"/>
                  </a:cubicBezTo>
                  <a:lnTo>
                    <a:pt x="3402" y="17708"/>
                  </a:lnTo>
                  <a:cubicBezTo>
                    <a:pt x="4922" y="17242"/>
                    <a:pt x="5722" y="17036"/>
                    <a:pt x="7310" y="16601"/>
                  </a:cubicBezTo>
                  <a:cubicBezTo>
                    <a:pt x="7558" y="16518"/>
                    <a:pt x="8002" y="16412"/>
                    <a:pt x="8076" y="16361"/>
                  </a:cubicBezTo>
                  <a:cubicBezTo>
                    <a:pt x="8076" y="16361"/>
                    <a:pt x="8077" y="16361"/>
                    <a:pt x="8077" y="16361"/>
                  </a:cubicBezTo>
                  <a:cubicBezTo>
                    <a:pt x="8131" y="16361"/>
                    <a:pt x="8528" y="16238"/>
                    <a:pt x="8719" y="16181"/>
                  </a:cubicBezTo>
                  <a:lnTo>
                    <a:pt x="8719" y="16181"/>
                  </a:lnTo>
                  <a:cubicBezTo>
                    <a:pt x="8656" y="16198"/>
                    <a:pt x="8591" y="16213"/>
                    <a:pt x="8528" y="16226"/>
                  </a:cubicBezTo>
                  <a:cubicBezTo>
                    <a:pt x="8731" y="16169"/>
                    <a:pt x="8790" y="16147"/>
                    <a:pt x="8854" y="16137"/>
                  </a:cubicBezTo>
                  <a:lnTo>
                    <a:pt x="8854" y="16137"/>
                  </a:lnTo>
                  <a:cubicBezTo>
                    <a:pt x="8810" y="16151"/>
                    <a:pt x="8801" y="16154"/>
                    <a:pt x="8805" y="16154"/>
                  </a:cubicBezTo>
                  <a:cubicBezTo>
                    <a:pt x="8810" y="16154"/>
                    <a:pt x="8836" y="16149"/>
                    <a:pt x="8845" y="16149"/>
                  </a:cubicBezTo>
                  <a:cubicBezTo>
                    <a:pt x="8852" y="16149"/>
                    <a:pt x="8846" y="16153"/>
                    <a:pt x="8803" y="16168"/>
                  </a:cubicBezTo>
                  <a:lnTo>
                    <a:pt x="8803" y="16168"/>
                  </a:lnTo>
                  <a:cubicBezTo>
                    <a:pt x="9228" y="16019"/>
                    <a:pt x="9873" y="15877"/>
                    <a:pt x="9829" y="15855"/>
                  </a:cubicBezTo>
                  <a:cubicBezTo>
                    <a:pt x="10165" y="15796"/>
                    <a:pt x="10130" y="15779"/>
                    <a:pt x="10545" y="15654"/>
                  </a:cubicBezTo>
                  <a:lnTo>
                    <a:pt x="10545" y="15654"/>
                  </a:lnTo>
                  <a:cubicBezTo>
                    <a:pt x="10515" y="15665"/>
                    <a:pt x="10504" y="15670"/>
                    <a:pt x="10510" y="15670"/>
                  </a:cubicBezTo>
                  <a:cubicBezTo>
                    <a:pt x="10542" y="15670"/>
                    <a:pt x="11146" y="15483"/>
                    <a:pt x="11175" y="15483"/>
                  </a:cubicBezTo>
                  <a:cubicBezTo>
                    <a:pt x="11182" y="15483"/>
                    <a:pt x="11156" y="15494"/>
                    <a:pt x="11080" y="15521"/>
                  </a:cubicBezTo>
                  <a:cubicBezTo>
                    <a:pt x="11657" y="15344"/>
                    <a:pt x="11736" y="15344"/>
                    <a:pt x="12320" y="15175"/>
                  </a:cubicBezTo>
                  <a:cubicBezTo>
                    <a:pt x="12325" y="15165"/>
                    <a:pt x="12298" y="15165"/>
                    <a:pt x="12374" y="15141"/>
                  </a:cubicBezTo>
                  <a:cubicBezTo>
                    <a:pt x="12558" y="15101"/>
                    <a:pt x="12634" y="15077"/>
                    <a:pt x="12634" y="15067"/>
                  </a:cubicBezTo>
                  <a:cubicBezTo>
                    <a:pt x="12801" y="15030"/>
                    <a:pt x="13231" y="14910"/>
                    <a:pt x="13439" y="14841"/>
                  </a:cubicBezTo>
                  <a:lnTo>
                    <a:pt x="13442" y="14841"/>
                  </a:lnTo>
                  <a:cubicBezTo>
                    <a:pt x="13454" y="14836"/>
                    <a:pt x="13461" y="14822"/>
                    <a:pt x="13457" y="14809"/>
                  </a:cubicBezTo>
                  <a:cubicBezTo>
                    <a:pt x="13442" y="14763"/>
                    <a:pt x="13430" y="14728"/>
                    <a:pt x="13422" y="14706"/>
                  </a:cubicBezTo>
                  <a:cubicBezTo>
                    <a:pt x="13386" y="14508"/>
                    <a:pt x="13250" y="14044"/>
                    <a:pt x="13136" y="13681"/>
                  </a:cubicBezTo>
                  <a:lnTo>
                    <a:pt x="13136" y="13681"/>
                  </a:lnTo>
                  <a:cubicBezTo>
                    <a:pt x="13159" y="13756"/>
                    <a:pt x="13181" y="13856"/>
                    <a:pt x="13177" y="13856"/>
                  </a:cubicBezTo>
                  <a:cubicBezTo>
                    <a:pt x="13175" y="13856"/>
                    <a:pt x="13169" y="13840"/>
                    <a:pt x="13157" y="13798"/>
                  </a:cubicBezTo>
                  <a:cubicBezTo>
                    <a:pt x="13152" y="13764"/>
                    <a:pt x="13142" y="13717"/>
                    <a:pt x="13130" y="13663"/>
                  </a:cubicBezTo>
                  <a:lnTo>
                    <a:pt x="13130" y="13663"/>
                  </a:lnTo>
                  <a:cubicBezTo>
                    <a:pt x="13130" y="13663"/>
                    <a:pt x="13130" y="13663"/>
                    <a:pt x="13130" y="13663"/>
                  </a:cubicBezTo>
                  <a:cubicBezTo>
                    <a:pt x="13096" y="13508"/>
                    <a:pt x="13034" y="13295"/>
                    <a:pt x="12980" y="13120"/>
                  </a:cubicBezTo>
                  <a:cubicBezTo>
                    <a:pt x="12930" y="12953"/>
                    <a:pt x="12887" y="12821"/>
                    <a:pt x="12882" y="12821"/>
                  </a:cubicBezTo>
                  <a:cubicBezTo>
                    <a:pt x="12882" y="12821"/>
                    <a:pt x="12882" y="12821"/>
                    <a:pt x="12882" y="12821"/>
                  </a:cubicBezTo>
                  <a:cubicBezTo>
                    <a:pt x="12834" y="12634"/>
                    <a:pt x="12784" y="12440"/>
                    <a:pt x="12734" y="12259"/>
                  </a:cubicBezTo>
                  <a:lnTo>
                    <a:pt x="12734" y="12259"/>
                  </a:lnTo>
                  <a:cubicBezTo>
                    <a:pt x="12867" y="11920"/>
                    <a:pt x="12973" y="11635"/>
                    <a:pt x="12985" y="11554"/>
                  </a:cubicBezTo>
                  <a:cubicBezTo>
                    <a:pt x="13086" y="11353"/>
                    <a:pt x="13160" y="11127"/>
                    <a:pt x="13155" y="11113"/>
                  </a:cubicBezTo>
                  <a:cubicBezTo>
                    <a:pt x="13334" y="10703"/>
                    <a:pt x="13562" y="10118"/>
                    <a:pt x="13741" y="9598"/>
                  </a:cubicBezTo>
                  <a:cubicBezTo>
                    <a:pt x="13857" y="9397"/>
                    <a:pt x="14161" y="8407"/>
                    <a:pt x="14377" y="7956"/>
                  </a:cubicBezTo>
                  <a:cubicBezTo>
                    <a:pt x="14375" y="7941"/>
                    <a:pt x="14404" y="7870"/>
                    <a:pt x="14438" y="7782"/>
                  </a:cubicBezTo>
                  <a:cubicBezTo>
                    <a:pt x="14446" y="7759"/>
                    <a:pt x="14456" y="7737"/>
                    <a:pt x="14463" y="7713"/>
                  </a:cubicBezTo>
                  <a:cubicBezTo>
                    <a:pt x="14473" y="7688"/>
                    <a:pt x="14480" y="7666"/>
                    <a:pt x="14487" y="7642"/>
                  </a:cubicBezTo>
                  <a:cubicBezTo>
                    <a:pt x="14500" y="7597"/>
                    <a:pt x="14512" y="7556"/>
                    <a:pt x="14519" y="7509"/>
                  </a:cubicBezTo>
                  <a:cubicBezTo>
                    <a:pt x="14532" y="7480"/>
                    <a:pt x="14539" y="7438"/>
                    <a:pt x="14554" y="7391"/>
                  </a:cubicBezTo>
                  <a:cubicBezTo>
                    <a:pt x="14568" y="7337"/>
                    <a:pt x="14578" y="7283"/>
                    <a:pt x="14583" y="7227"/>
                  </a:cubicBezTo>
                  <a:cubicBezTo>
                    <a:pt x="14600" y="7099"/>
                    <a:pt x="14605" y="6969"/>
                    <a:pt x="14593" y="6839"/>
                  </a:cubicBezTo>
                  <a:cubicBezTo>
                    <a:pt x="14591" y="6795"/>
                    <a:pt x="14593" y="6748"/>
                    <a:pt x="14588" y="6697"/>
                  </a:cubicBezTo>
                  <a:cubicBezTo>
                    <a:pt x="14581" y="6645"/>
                    <a:pt x="14571" y="6591"/>
                    <a:pt x="14564" y="6535"/>
                  </a:cubicBezTo>
                  <a:cubicBezTo>
                    <a:pt x="14561" y="6520"/>
                    <a:pt x="14559" y="6505"/>
                    <a:pt x="14556" y="6490"/>
                  </a:cubicBezTo>
                  <a:cubicBezTo>
                    <a:pt x="14554" y="6476"/>
                    <a:pt x="14549" y="6461"/>
                    <a:pt x="14546" y="6446"/>
                  </a:cubicBezTo>
                  <a:cubicBezTo>
                    <a:pt x="14539" y="6419"/>
                    <a:pt x="14532" y="6387"/>
                    <a:pt x="14522" y="6358"/>
                  </a:cubicBezTo>
                  <a:cubicBezTo>
                    <a:pt x="14507" y="6294"/>
                    <a:pt x="14485" y="6233"/>
                    <a:pt x="14460" y="6174"/>
                  </a:cubicBezTo>
                  <a:cubicBezTo>
                    <a:pt x="14360" y="5918"/>
                    <a:pt x="14205" y="5685"/>
                    <a:pt x="14011" y="5494"/>
                  </a:cubicBezTo>
                  <a:lnTo>
                    <a:pt x="13974" y="5450"/>
                  </a:lnTo>
                  <a:lnTo>
                    <a:pt x="13938" y="5415"/>
                  </a:lnTo>
                  <a:lnTo>
                    <a:pt x="13874" y="5354"/>
                  </a:lnTo>
                  <a:cubicBezTo>
                    <a:pt x="13835" y="5315"/>
                    <a:pt x="13790" y="5280"/>
                    <a:pt x="13744" y="5251"/>
                  </a:cubicBezTo>
                  <a:lnTo>
                    <a:pt x="13668" y="5197"/>
                  </a:lnTo>
                  <a:cubicBezTo>
                    <a:pt x="13638" y="5180"/>
                    <a:pt x="13606" y="5162"/>
                    <a:pt x="13569" y="5143"/>
                  </a:cubicBezTo>
                  <a:lnTo>
                    <a:pt x="13511" y="5108"/>
                  </a:lnTo>
                  <a:cubicBezTo>
                    <a:pt x="13488" y="5096"/>
                    <a:pt x="13466" y="5084"/>
                    <a:pt x="13444" y="5076"/>
                  </a:cubicBezTo>
                  <a:lnTo>
                    <a:pt x="13416" y="5064"/>
                  </a:lnTo>
                  <a:lnTo>
                    <a:pt x="13416" y="5064"/>
                  </a:lnTo>
                  <a:cubicBezTo>
                    <a:pt x="13438" y="5075"/>
                    <a:pt x="13460" y="5085"/>
                    <a:pt x="13479" y="5096"/>
                  </a:cubicBezTo>
                  <a:cubicBezTo>
                    <a:pt x="13525" y="5125"/>
                    <a:pt x="13557" y="5145"/>
                    <a:pt x="13550" y="5145"/>
                  </a:cubicBezTo>
                  <a:cubicBezTo>
                    <a:pt x="13547" y="5145"/>
                    <a:pt x="13538" y="5142"/>
                    <a:pt x="13523" y="5135"/>
                  </a:cubicBezTo>
                  <a:cubicBezTo>
                    <a:pt x="13515" y="5128"/>
                    <a:pt x="13506" y="5121"/>
                    <a:pt x="13496" y="5116"/>
                  </a:cubicBezTo>
                  <a:cubicBezTo>
                    <a:pt x="13479" y="5103"/>
                    <a:pt x="13459" y="5094"/>
                    <a:pt x="13437" y="5086"/>
                  </a:cubicBezTo>
                  <a:cubicBezTo>
                    <a:pt x="13405" y="5069"/>
                    <a:pt x="13373" y="5057"/>
                    <a:pt x="13339" y="5047"/>
                  </a:cubicBezTo>
                  <a:lnTo>
                    <a:pt x="13339" y="5047"/>
                  </a:lnTo>
                  <a:cubicBezTo>
                    <a:pt x="13431" y="5088"/>
                    <a:pt x="13462" y="5103"/>
                    <a:pt x="13460" y="5103"/>
                  </a:cubicBezTo>
                  <a:cubicBezTo>
                    <a:pt x="13457" y="5103"/>
                    <a:pt x="13291" y="5032"/>
                    <a:pt x="13278" y="5032"/>
                  </a:cubicBezTo>
                  <a:cubicBezTo>
                    <a:pt x="13278" y="5032"/>
                    <a:pt x="13277" y="5032"/>
                    <a:pt x="13277" y="5032"/>
                  </a:cubicBezTo>
                  <a:cubicBezTo>
                    <a:pt x="13316" y="5050"/>
                    <a:pt x="13326" y="5056"/>
                    <a:pt x="13320" y="5056"/>
                  </a:cubicBezTo>
                  <a:cubicBezTo>
                    <a:pt x="13315" y="5056"/>
                    <a:pt x="13296" y="5051"/>
                    <a:pt x="13277" y="5045"/>
                  </a:cubicBezTo>
                  <a:lnTo>
                    <a:pt x="13277" y="5045"/>
                  </a:lnTo>
                  <a:cubicBezTo>
                    <a:pt x="13415" y="5101"/>
                    <a:pt x="13542" y="5170"/>
                    <a:pt x="13665" y="5251"/>
                  </a:cubicBezTo>
                  <a:cubicBezTo>
                    <a:pt x="13712" y="5285"/>
                    <a:pt x="13758" y="5312"/>
                    <a:pt x="13805" y="5349"/>
                  </a:cubicBezTo>
                  <a:cubicBezTo>
                    <a:pt x="13849" y="5386"/>
                    <a:pt x="13896" y="5425"/>
                    <a:pt x="13952" y="5469"/>
                  </a:cubicBezTo>
                  <a:cubicBezTo>
                    <a:pt x="13923" y="5447"/>
                    <a:pt x="13909" y="5438"/>
                    <a:pt x="13907" y="5438"/>
                  </a:cubicBezTo>
                  <a:lnTo>
                    <a:pt x="13907" y="5438"/>
                  </a:lnTo>
                  <a:cubicBezTo>
                    <a:pt x="13905" y="5438"/>
                    <a:pt x="13906" y="5439"/>
                    <a:pt x="13908" y="5442"/>
                  </a:cubicBezTo>
                  <a:cubicBezTo>
                    <a:pt x="13916" y="5450"/>
                    <a:pt x="13940" y="5472"/>
                    <a:pt x="13967" y="5504"/>
                  </a:cubicBezTo>
                  <a:cubicBezTo>
                    <a:pt x="14004" y="5545"/>
                    <a:pt x="14043" y="5587"/>
                    <a:pt x="14082" y="5626"/>
                  </a:cubicBezTo>
                  <a:cubicBezTo>
                    <a:pt x="14058" y="5596"/>
                    <a:pt x="14002" y="5522"/>
                    <a:pt x="14007" y="5522"/>
                  </a:cubicBezTo>
                  <a:lnTo>
                    <a:pt x="14007" y="5522"/>
                  </a:lnTo>
                  <a:cubicBezTo>
                    <a:pt x="14010" y="5522"/>
                    <a:pt x="14021" y="5532"/>
                    <a:pt x="14046" y="5560"/>
                  </a:cubicBezTo>
                  <a:cubicBezTo>
                    <a:pt x="14058" y="5577"/>
                    <a:pt x="14070" y="5592"/>
                    <a:pt x="14082" y="5607"/>
                  </a:cubicBezTo>
                  <a:cubicBezTo>
                    <a:pt x="14102" y="5629"/>
                    <a:pt x="14122" y="5658"/>
                    <a:pt x="14139" y="5683"/>
                  </a:cubicBezTo>
                  <a:cubicBezTo>
                    <a:pt x="14166" y="5719"/>
                    <a:pt x="14187" y="5748"/>
                    <a:pt x="14179" y="5748"/>
                  </a:cubicBezTo>
                  <a:cubicBezTo>
                    <a:pt x="14177" y="5748"/>
                    <a:pt x="14171" y="5744"/>
                    <a:pt x="14161" y="5737"/>
                  </a:cubicBezTo>
                  <a:lnTo>
                    <a:pt x="14161" y="5737"/>
                  </a:lnTo>
                  <a:lnTo>
                    <a:pt x="14195" y="5781"/>
                  </a:lnTo>
                  <a:lnTo>
                    <a:pt x="14225" y="5828"/>
                  </a:lnTo>
                  <a:lnTo>
                    <a:pt x="14286" y="5926"/>
                  </a:lnTo>
                  <a:cubicBezTo>
                    <a:pt x="14306" y="5960"/>
                    <a:pt x="14323" y="5997"/>
                    <a:pt x="14340" y="6034"/>
                  </a:cubicBezTo>
                  <a:cubicBezTo>
                    <a:pt x="14357" y="6071"/>
                    <a:pt x="14379" y="6105"/>
                    <a:pt x="14394" y="6147"/>
                  </a:cubicBezTo>
                  <a:cubicBezTo>
                    <a:pt x="14426" y="6225"/>
                    <a:pt x="14456" y="6306"/>
                    <a:pt x="14480" y="6392"/>
                  </a:cubicBezTo>
                  <a:cubicBezTo>
                    <a:pt x="14490" y="6434"/>
                    <a:pt x="14505" y="6476"/>
                    <a:pt x="14512" y="6520"/>
                  </a:cubicBezTo>
                  <a:cubicBezTo>
                    <a:pt x="14522" y="6564"/>
                    <a:pt x="14529" y="6608"/>
                    <a:pt x="14537" y="6652"/>
                  </a:cubicBezTo>
                  <a:cubicBezTo>
                    <a:pt x="14564" y="6832"/>
                    <a:pt x="14568" y="7013"/>
                    <a:pt x="14546" y="7195"/>
                  </a:cubicBezTo>
                  <a:cubicBezTo>
                    <a:pt x="14537" y="7281"/>
                    <a:pt x="14522" y="7369"/>
                    <a:pt x="14500" y="7455"/>
                  </a:cubicBezTo>
                  <a:cubicBezTo>
                    <a:pt x="14495" y="7477"/>
                    <a:pt x="14490" y="7497"/>
                    <a:pt x="14483" y="7519"/>
                  </a:cubicBezTo>
                  <a:lnTo>
                    <a:pt x="14460" y="7580"/>
                  </a:lnTo>
                  <a:cubicBezTo>
                    <a:pt x="14448" y="7620"/>
                    <a:pt x="14436" y="7661"/>
                    <a:pt x="14421" y="7701"/>
                  </a:cubicBezTo>
                  <a:cubicBezTo>
                    <a:pt x="14252" y="8142"/>
                    <a:pt x="13879" y="9062"/>
                    <a:pt x="13844" y="9215"/>
                  </a:cubicBezTo>
                  <a:lnTo>
                    <a:pt x="13844" y="9215"/>
                  </a:lnTo>
                  <a:cubicBezTo>
                    <a:pt x="13847" y="9204"/>
                    <a:pt x="13892" y="9103"/>
                    <a:pt x="13896" y="9103"/>
                  </a:cubicBezTo>
                  <a:lnTo>
                    <a:pt x="13896" y="9103"/>
                  </a:lnTo>
                  <a:cubicBezTo>
                    <a:pt x="13898" y="9103"/>
                    <a:pt x="13894" y="9116"/>
                    <a:pt x="13881" y="9151"/>
                  </a:cubicBezTo>
                  <a:cubicBezTo>
                    <a:pt x="13874" y="9171"/>
                    <a:pt x="13827" y="9249"/>
                    <a:pt x="13815" y="9279"/>
                  </a:cubicBezTo>
                  <a:cubicBezTo>
                    <a:pt x="13501" y="10025"/>
                    <a:pt x="13071" y="11267"/>
                    <a:pt x="12818" y="11866"/>
                  </a:cubicBezTo>
                  <a:cubicBezTo>
                    <a:pt x="12823" y="11876"/>
                    <a:pt x="12840" y="11854"/>
                    <a:pt x="12813" y="11927"/>
                  </a:cubicBezTo>
                  <a:cubicBezTo>
                    <a:pt x="12786" y="11979"/>
                    <a:pt x="12732" y="12107"/>
                    <a:pt x="12681" y="12242"/>
                  </a:cubicBezTo>
                  <a:cubicBezTo>
                    <a:pt x="12678" y="12247"/>
                    <a:pt x="12678" y="12251"/>
                    <a:pt x="12681" y="12256"/>
                  </a:cubicBezTo>
                  <a:cubicBezTo>
                    <a:pt x="12733" y="12450"/>
                    <a:pt x="12795" y="12650"/>
                    <a:pt x="12803" y="12650"/>
                  </a:cubicBezTo>
                  <a:cubicBezTo>
                    <a:pt x="12804" y="12650"/>
                    <a:pt x="12804" y="12646"/>
                    <a:pt x="12804" y="12639"/>
                  </a:cubicBezTo>
                  <a:lnTo>
                    <a:pt x="12804" y="12639"/>
                  </a:lnTo>
                  <a:cubicBezTo>
                    <a:pt x="12833" y="12789"/>
                    <a:pt x="12912" y="12983"/>
                    <a:pt x="12926" y="13101"/>
                  </a:cubicBezTo>
                  <a:cubicBezTo>
                    <a:pt x="12892" y="12990"/>
                    <a:pt x="12885" y="12929"/>
                    <a:pt x="12870" y="12907"/>
                  </a:cubicBezTo>
                  <a:lnTo>
                    <a:pt x="12870" y="12907"/>
                  </a:lnTo>
                  <a:cubicBezTo>
                    <a:pt x="12983" y="13344"/>
                    <a:pt x="12946" y="13184"/>
                    <a:pt x="13096" y="13685"/>
                  </a:cubicBezTo>
                  <a:cubicBezTo>
                    <a:pt x="13095" y="13685"/>
                    <a:pt x="13095" y="13686"/>
                    <a:pt x="13095" y="13686"/>
                  </a:cubicBezTo>
                  <a:cubicBezTo>
                    <a:pt x="13090" y="13686"/>
                    <a:pt x="13078" y="13650"/>
                    <a:pt x="13076" y="13650"/>
                  </a:cubicBezTo>
                  <a:lnTo>
                    <a:pt x="13076" y="13650"/>
                  </a:lnTo>
                  <a:cubicBezTo>
                    <a:pt x="13076" y="13650"/>
                    <a:pt x="13078" y="13660"/>
                    <a:pt x="13086" y="13692"/>
                  </a:cubicBezTo>
                  <a:cubicBezTo>
                    <a:pt x="13133" y="13824"/>
                    <a:pt x="13278" y="14306"/>
                    <a:pt x="13268" y="14306"/>
                  </a:cubicBezTo>
                  <a:cubicBezTo>
                    <a:pt x="13267" y="14306"/>
                    <a:pt x="13263" y="14297"/>
                    <a:pt x="13255" y="14277"/>
                  </a:cubicBezTo>
                  <a:lnTo>
                    <a:pt x="13255" y="14277"/>
                  </a:lnTo>
                  <a:cubicBezTo>
                    <a:pt x="13334" y="14528"/>
                    <a:pt x="13366" y="14665"/>
                    <a:pt x="13412" y="14800"/>
                  </a:cubicBezTo>
                  <a:lnTo>
                    <a:pt x="13412" y="14800"/>
                  </a:lnTo>
                  <a:lnTo>
                    <a:pt x="13390" y="14807"/>
                  </a:lnTo>
                  <a:cubicBezTo>
                    <a:pt x="13096" y="14846"/>
                    <a:pt x="12563" y="15045"/>
                    <a:pt x="11895" y="15234"/>
                  </a:cubicBezTo>
                  <a:cubicBezTo>
                    <a:pt x="11044" y="15479"/>
                    <a:pt x="9824" y="15786"/>
                    <a:pt x="9613" y="15879"/>
                  </a:cubicBezTo>
                  <a:cubicBezTo>
                    <a:pt x="9504" y="15892"/>
                    <a:pt x="9020" y="16061"/>
                    <a:pt x="8985" y="16061"/>
                  </a:cubicBezTo>
                  <a:cubicBezTo>
                    <a:pt x="8978" y="16061"/>
                    <a:pt x="8988" y="16054"/>
                    <a:pt x="9021" y="16039"/>
                  </a:cubicBezTo>
                  <a:lnTo>
                    <a:pt x="9021" y="16039"/>
                  </a:lnTo>
                  <a:cubicBezTo>
                    <a:pt x="7794" y="16405"/>
                    <a:pt x="6731" y="16687"/>
                    <a:pt x="5906" y="16940"/>
                  </a:cubicBezTo>
                  <a:cubicBezTo>
                    <a:pt x="5335" y="17064"/>
                    <a:pt x="3949" y="17484"/>
                    <a:pt x="2937" y="17783"/>
                  </a:cubicBezTo>
                  <a:lnTo>
                    <a:pt x="2937" y="17783"/>
                  </a:lnTo>
                  <a:cubicBezTo>
                    <a:pt x="2870" y="17551"/>
                    <a:pt x="2809" y="17343"/>
                    <a:pt x="2759" y="17168"/>
                  </a:cubicBezTo>
                  <a:cubicBezTo>
                    <a:pt x="2555" y="16437"/>
                    <a:pt x="2398" y="15833"/>
                    <a:pt x="2229" y="15271"/>
                  </a:cubicBezTo>
                  <a:lnTo>
                    <a:pt x="2229" y="15271"/>
                  </a:lnTo>
                  <a:cubicBezTo>
                    <a:pt x="2222" y="15273"/>
                    <a:pt x="2229" y="15310"/>
                    <a:pt x="2234" y="15347"/>
                  </a:cubicBezTo>
                  <a:cubicBezTo>
                    <a:pt x="2209" y="15258"/>
                    <a:pt x="2190" y="15207"/>
                    <a:pt x="2172" y="15158"/>
                  </a:cubicBezTo>
                  <a:cubicBezTo>
                    <a:pt x="2173" y="15158"/>
                    <a:pt x="2173" y="15158"/>
                    <a:pt x="2173" y="15158"/>
                  </a:cubicBezTo>
                  <a:cubicBezTo>
                    <a:pt x="2181" y="15158"/>
                    <a:pt x="2195" y="15189"/>
                    <a:pt x="2198" y="15189"/>
                  </a:cubicBezTo>
                  <a:cubicBezTo>
                    <a:pt x="2201" y="15189"/>
                    <a:pt x="2196" y="15165"/>
                    <a:pt x="2172" y="15077"/>
                  </a:cubicBezTo>
                  <a:cubicBezTo>
                    <a:pt x="2001" y="14507"/>
                    <a:pt x="1662" y="13224"/>
                    <a:pt x="1564" y="13008"/>
                  </a:cubicBezTo>
                  <a:cubicBezTo>
                    <a:pt x="1534" y="12890"/>
                    <a:pt x="1520" y="12794"/>
                    <a:pt x="1488" y="12747"/>
                  </a:cubicBezTo>
                  <a:lnTo>
                    <a:pt x="1488" y="12747"/>
                  </a:lnTo>
                  <a:cubicBezTo>
                    <a:pt x="1502" y="12792"/>
                    <a:pt x="1512" y="12836"/>
                    <a:pt x="1520" y="12880"/>
                  </a:cubicBezTo>
                  <a:cubicBezTo>
                    <a:pt x="1483" y="12744"/>
                    <a:pt x="1459" y="12649"/>
                    <a:pt x="1463" y="12649"/>
                  </a:cubicBezTo>
                  <a:lnTo>
                    <a:pt x="1463" y="12649"/>
                  </a:lnTo>
                  <a:cubicBezTo>
                    <a:pt x="1465" y="12649"/>
                    <a:pt x="1476" y="12676"/>
                    <a:pt x="1497" y="12740"/>
                  </a:cubicBezTo>
                  <a:cubicBezTo>
                    <a:pt x="1399" y="12443"/>
                    <a:pt x="1362" y="12281"/>
                    <a:pt x="1294" y="12102"/>
                  </a:cubicBezTo>
                  <a:cubicBezTo>
                    <a:pt x="1254" y="11920"/>
                    <a:pt x="1026" y="11117"/>
                    <a:pt x="948" y="10938"/>
                  </a:cubicBezTo>
                  <a:cubicBezTo>
                    <a:pt x="955" y="10847"/>
                    <a:pt x="854" y="10644"/>
                    <a:pt x="849" y="10541"/>
                  </a:cubicBezTo>
                  <a:cubicBezTo>
                    <a:pt x="810" y="10474"/>
                    <a:pt x="705" y="10101"/>
                    <a:pt x="655" y="9912"/>
                  </a:cubicBezTo>
                  <a:lnTo>
                    <a:pt x="655" y="9912"/>
                  </a:lnTo>
                  <a:cubicBezTo>
                    <a:pt x="661" y="9936"/>
                    <a:pt x="662" y="9948"/>
                    <a:pt x="660" y="9948"/>
                  </a:cubicBezTo>
                  <a:cubicBezTo>
                    <a:pt x="657" y="9948"/>
                    <a:pt x="643" y="9913"/>
                    <a:pt x="621" y="9841"/>
                  </a:cubicBezTo>
                  <a:cubicBezTo>
                    <a:pt x="633" y="9819"/>
                    <a:pt x="533" y="9394"/>
                    <a:pt x="484" y="9311"/>
                  </a:cubicBezTo>
                  <a:lnTo>
                    <a:pt x="484" y="9311"/>
                  </a:lnTo>
                  <a:cubicBezTo>
                    <a:pt x="516" y="9424"/>
                    <a:pt x="540" y="9473"/>
                    <a:pt x="540" y="9507"/>
                  </a:cubicBezTo>
                  <a:cubicBezTo>
                    <a:pt x="511" y="9473"/>
                    <a:pt x="479" y="9294"/>
                    <a:pt x="447" y="9262"/>
                  </a:cubicBezTo>
                  <a:lnTo>
                    <a:pt x="474" y="9237"/>
                  </a:lnTo>
                  <a:cubicBezTo>
                    <a:pt x="312" y="8700"/>
                    <a:pt x="209" y="8425"/>
                    <a:pt x="133" y="8071"/>
                  </a:cubicBezTo>
                  <a:cubicBezTo>
                    <a:pt x="106" y="7993"/>
                    <a:pt x="81" y="7912"/>
                    <a:pt x="54" y="7826"/>
                  </a:cubicBezTo>
                  <a:lnTo>
                    <a:pt x="54" y="7831"/>
                  </a:lnTo>
                  <a:cubicBezTo>
                    <a:pt x="39" y="7563"/>
                    <a:pt x="84" y="7295"/>
                    <a:pt x="179" y="7045"/>
                  </a:cubicBezTo>
                  <a:lnTo>
                    <a:pt x="196" y="6998"/>
                  </a:lnTo>
                  <a:lnTo>
                    <a:pt x="216" y="6954"/>
                  </a:lnTo>
                  <a:cubicBezTo>
                    <a:pt x="231" y="6922"/>
                    <a:pt x="243" y="6895"/>
                    <a:pt x="258" y="6863"/>
                  </a:cubicBezTo>
                  <a:cubicBezTo>
                    <a:pt x="287" y="6805"/>
                    <a:pt x="319" y="6751"/>
                    <a:pt x="349" y="6694"/>
                  </a:cubicBezTo>
                  <a:cubicBezTo>
                    <a:pt x="383" y="6643"/>
                    <a:pt x="412" y="6586"/>
                    <a:pt x="449" y="6542"/>
                  </a:cubicBezTo>
                  <a:cubicBezTo>
                    <a:pt x="486" y="6495"/>
                    <a:pt x="518" y="6446"/>
                    <a:pt x="552" y="6404"/>
                  </a:cubicBezTo>
                  <a:cubicBezTo>
                    <a:pt x="580" y="6372"/>
                    <a:pt x="587" y="6362"/>
                    <a:pt x="585" y="6362"/>
                  </a:cubicBezTo>
                  <a:lnTo>
                    <a:pt x="585" y="6362"/>
                  </a:lnTo>
                  <a:cubicBezTo>
                    <a:pt x="580" y="6362"/>
                    <a:pt x="542" y="6399"/>
                    <a:pt x="539" y="6399"/>
                  </a:cubicBezTo>
                  <a:cubicBezTo>
                    <a:pt x="537" y="6399"/>
                    <a:pt x="547" y="6387"/>
                    <a:pt x="582" y="6348"/>
                  </a:cubicBezTo>
                  <a:cubicBezTo>
                    <a:pt x="587" y="6343"/>
                    <a:pt x="609" y="6326"/>
                    <a:pt x="631" y="6304"/>
                  </a:cubicBezTo>
                  <a:cubicBezTo>
                    <a:pt x="655" y="6284"/>
                    <a:pt x="682" y="6267"/>
                    <a:pt x="690" y="6260"/>
                  </a:cubicBezTo>
                  <a:cubicBezTo>
                    <a:pt x="768" y="6186"/>
                    <a:pt x="874" y="6098"/>
                    <a:pt x="889" y="6083"/>
                  </a:cubicBezTo>
                  <a:cubicBezTo>
                    <a:pt x="898" y="6076"/>
                    <a:pt x="935" y="6053"/>
                    <a:pt x="987" y="6019"/>
                  </a:cubicBezTo>
                  <a:cubicBezTo>
                    <a:pt x="1051" y="5977"/>
                    <a:pt x="1117" y="5938"/>
                    <a:pt x="1186" y="5904"/>
                  </a:cubicBezTo>
                  <a:cubicBezTo>
                    <a:pt x="1343" y="5830"/>
                    <a:pt x="1505" y="5769"/>
                    <a:pt x="1674" y="5725"/>
                  </a:cubicBezTo>
                  <a:cubicBezTo>
                    <a:pt x="1807" y="5703"/>
                    <a:pt x="1940" y="5693"/>
                    <a:pt x="2075" y="5693"/>
                  </a:cubicBezTo>
                  <a:cubicBezTo>
                    <a:pt x="2111" y="5693"/>
                    <a:pt x="2148" y="5693"/>
                    <a:pt x="2185" y="5695"/>
                  </a:cubicBezTo>
                  <a:cubicBezTo>
                    <a:pt x="2366" y="5705"/>
                    <a:pt x="2546" y="5737"/>
                    <a:pt x="2720" y="5788"/>
                  </a:cubicBezTo>
                  <a:cubicBezTo>
                    <a:pt x="2722" y="5789"/>
                    <a:pt x="2725" y="5789"/>
                    <a:pt x="2727" y="5789"/>
                  </a:cubicBezTo>
                  <a:cubicBezTo>
                    <a:pt x="2733" y="5789"/>
                    <a:pt x="2738" y="5786"/>
                    <a:pt x="2742" y="5781"/>
                  </a:cubicBezTo>
                  <a:cubicBezTo>
                    <a:pt x="2803" y="5707"/>
                    <a:pt x="2855" y="5653"/>
                    <a:pt x="2884" y="5621"/>
                  </a:cubicBezTo>
                  <a:lnTo>
                    <a:pt x="2884" y="5621"/>
                  </a:lnTo>
                  <a:cubicBezTo>
                    <a:pt x="2877" y="5630"/>
                    <a:pt x="2875" y="5633"/>
                    <a:pt x="2875" y="5633"/>
                  </a:cubicBezTo>
                  <a:cubicBezTo>
                    <a:pt x="2880" y="5633"/>
                    <a:pt x="2977" y="5541"/>
                    <a:pt x="3108" y="5450"/>
                  </a:cubicBezTo>
                  <a:cubicBezTo>
                    <a:pt x="3189" y="5393"/>
                    <a:pt x="3275" y="5342"/>
                    <a:pt x="3361" y="5295"/>
                  </a:cubicBezTo>
                  <a:cubicBezTo>
                    <a:pt x="3444" y="5251"/>
                    <a:pt x="3518" y="5214"/>
                    <a:pt x="3562" y="5192"/>
                  </a:cubicBezTo>
                  <a:cubicBezTo>
                    <a:pt x="3756" y="5126"/>
                    <a:pt x="3959" y="5086"/>
                    <a:pt x="4163" y="5072"/>
                  </a:cubicBezTo>
                  <a:cubicBezTo>
                    <a:pt x="4202" y="5069"/>
                    <a:pt x="4241" y="5068"/>
                    <a:pt x="4280" y="5068"/>
                  </a:cubicBezTo>
                  <a:cubicBezTo>
                    <a:pt x="4499" y="5068"/>
                    <a:pt x="4716" y="5103"/>
                    <a:pt x="4924" y="5170"/>
                  </a:cubicBezTo>
                  <a:cubicBezTo>
                    <a:pt x="4927" y="5170"/>
                    <a:pt x="4930" y="5171"/>
                    <a:pt x="4933" y="5171"/>
                  </a:cubicBezTo>
                  <a:cubicBezTo>
                    <a:pt x="4943" y="5171"/>
                    <a:pt x="4953" y="5167"/>
                    <a:pt x="4961" y="5157"/>
                  </a:cubicBezTo>
                  <a:cubicBezTo>
                    <a:pt x="5079" y="5018"/>
                    <a:pt x="5216" y="4895"/>
                    <a:pt x="5368" y="4789"/>
                  </a:cubicBezTo>
                  <a:cubicBezTo>
                    <a:pt x="5611" y="4625"/>
                    <a:pt x="5884" y="4514"/>
                    <a:pt x="6174" y="4465"/>
                  </a:cubicBezTo>
                  <a:lnTo>
                    <a:pt x="6176" y="4465"/>
                  </a:lnTo>
                  <a:cubicBezTo>
                    <a:pt x="6193" y="4460"/>
                    <a:pt x="6203" y="4443"/>
                    <a:pt x="6198" y="4426"/>
                  </a:cubicBezTo>
                  <a:lnTo>
                    <a:pt x="5741" y="2849"/>
                  </a:lnTo>
                  <a:lnTo>
                    <a:pt x="5741" y="2849"/>
                  </a:lnTo>
                  <a:cubicBezTo>
                    <a:pt x="5755" y="2899"/>
                    <a:pt x="5766" y="2959"/>
                    <a:pt x="5761" y="2959"/>
                  </a:cubicBezTo>
                  <a:cubicBezTo>
                    <a:pt x="5759" y="2959"/>
                    <a:pt x="5751" y="2941"/>
                    <a:pt x="5737" y="2892"/>
                  </a:cubicBezTo>
                  <a:cubicBezTo>
                    <a:pt x="5702" y="2769"/>
                    <a:pt x="5742" y="2838"/>
                    <a:pt x="5717" y="2747"/>
                  </a:cubicBezTo>
                  <a:cubicBezTo>
                    <a:pt x="5707" y="2715"/>
                    <a:pt x="5697" y="2681"/>
                    <a:pt x="5690" y="2651"/>
                  </a:cubicBezTo>
                  <a:lnTo>
                    <a:pt x="5665" y="2556"/>
                  </a:lnTo>
                  <a:lnTo>
                    <a:pt x="5643" y="2457"/>
                  </a:lnTo>
                  <a:lnTo>
                    <a:pt x="5629" y="2359"/>
                  </a:lnTo>
                  <a:lnTo>
                    <a:pt x="5616" y="2261"/>
                  </a:lnTo>
                  <a:cubicBezTo>
                    <a:pt x="5614" y="2227"/>
                    <a:pt x="5614" y="2192"/>
                    <a:pt x="5611" y="2160"/>
                  </a:cubicBezTo>
                  <a:lnTo>
                    <a:pt x="5609" y="2060"/>
                  </a:lnTo>
                  <a:cubicBezTo>
                    <a:pt x="5609" y="2025"/>
                    <a:pt x="5611" y="1991"/>
                    <a:pt x="5614" y="1957"/>
                  </a:cubicBezTo>
                  <a:cubicBezTo>
                    <a:pt x="5687" y="871"/>
                    <a:pt x="6592" y="59"/>
                    <a:pt x="7639" y="59"/>
                  </a:cubicBezTo>
                  <a:cubicBezTo>
                    <a:pt x="7757" y="59"/>
                    <a:pt x="7877" y="70"/>
                    <a:pt x="7997" y="91"/>
                  </a:cubicBezTo>
                  <a:cubicBezTo>
                    <a:pt x="8591" y="192"/>
                    <a:pt x="9109" y="548"/>
                    <a:pt x="9416" y="1063"/>
                  </a:cubicBezTo>
                  <a:cubicBezTo>
                    <a:pt x="9436" y="1095"/>
                    <a:pt x="9455" y="1127"/>
                    <a:pt x="9473" y="1159"/>
                  </a:cubicBezTo>
                  <a:lnTo>
                    <a:pt x="9519" y="1259"/>
                  </a:lnTo>
                  <a:lnTo>
                    <a:pt x="9544" y="1309"/>
                  </a:lnTo>
                  <a:cubicBezTo>
                    <a:pt x="9554" y="1326"/>
                    <a:pt x="9561" y="1343"/>
                    <a:pt x="9566" y="1360"/>
                  </a:cubicBezTo>
                  <a:lnTo>
                    <a:pt x="9603" y="1466"/>
                  </a:lnTo>
                  <a:cubicBezTo>
                    <a:pt x="9630" y="1537"/>
                    <a:pt x="9649" y="1608"/>
                    <a:pt x="9671" y="1679"/>
                  </a:cubicBezTo>
                  <a:lnTo>
                    <a:pt x="9738" y="1895"/>
                  </a:lnTo>
                  <a:cubicBezTo>
                    <a:pt x="9880" y="2472"/>
                    <a:pt x="10231" y="3670"/>
                    <a:pt x="10300" y="3920"/>
                  </a:cubicBezTo>
                  <a:cubicBezTo>
                    <a:pt x="10457" y="4496"/>
                    <a:pt x="10655" y="5099"/>
                    <a:pt x="10828" y="5685"/>
                  </a:cubicBezTo>
                  <a:lnTo>
                    <a:pt x="10828" y="5685"/>
                  </a:lnTo>
                  <a:cubicBezTo>
                    <a:pt x="10820" y="5696"/>
                    <a:pt x="10811" y="5708"/>
                    <a:pt x="10803" y="5720"/>
                  </a:cubicBezTo>
                  <a:lnTo>
                    <a:pt x="10840" y="5726"/>
                  </a:lnTo>
                  <a:lnTo>
                    <a:pt x="10840" y="5726"/>
                  </a:lnTo>
                  <a:cubicBezTo>
                    <a:pt x="10841" y="5728"/>
                    <a:pt x="10841" y="5730"/>
                    <a:pt x="10842" y="5732"/>
                  </a:cubicBezTo>
                  <a:lnTo>
                    <a:pt x="10842" y="5732"/>
                  </a:lnTo>
                  <a:cubicBezTo>
                    <a:pt x="10843" y="5730"/>
                    <a:pt x="10844" y="5729"/>
                    <a:pt x="10845" y="5727"/>
                  </a:cubicBezTo>
                  <a:lnTo>
                    <a:pt x="10845" y="5727"/>
                  </a:lnTo>
                  <a:lnTo>
                    <a:pt x="10887" y="5734"/>
                  </a:lnTo>
                  <a:cubicBezTo>
                    <a:pt x="10882" y="5719"/>
                    <a:pt x="10878" y="5704"/>
                    <a:pt x="10873" y="5689"/>
                  </a:cubicBezTo>
                  <a:lnTo>
                    <a:pt x="10873" y="5689"/>
                  </a:lnTo>
                  <a:cubicBezTo>
                    <a:pt x="10911" y="5639"/>
                    <a:pt x="10950" y="5590"/>
                    <a:pt x="10992" y="5543"/>
                  </a:cubicBezTo>
                  <a:lnTo>
                    <a:pt x="10992" y="5543"/>
                  </a:lnTo>
                  <a:cubicBezTo>
                    <a:pt x="10982" y="5563"/>
                    <a:pt x="10972" y="5580"/>
                    <a:pt x="10960" y="5597"/>
                  </a:cubicBezTo>
                  <a:cubicBezTo>
                    <a:pt x="11002" y="5545"/>
                    <a:pt x="11049" y="5496"/>
                    <a:pt x="11098" y="5447"/>
                  </a:cubicBezTo>
                  <a:cubicBezTo>
                    <a:pt x="11125" y="5423"/>
                    <a:pt x="11144" y="5403"/>
                    <a:pt x="11188" y="5356"/>
                  </a:cubicBezTo>
                  <a:cubicBezTo>
                    <a:pt x="11363" y="5219"/>
                    <a:pt x="11559" y="5108"/>
                    <a:pt x="11768" y="5025"/>
                  </a:cubicBezTo>
                  <a:cubicBezTo>
                    <a:pt x="11976" y="4944"/>
                    <a:pt x="12197" y="4895"/>
                    <a:pt x="12423" y="4880"/>
                  </a:cubicBezTo>
                  <a:cubicBezTo>
                    <a:pt x="12465" y="4877"/>
                    <a:pt x="12507" y="4876"/>
                    <a:pt x="12549" y="4876"/>
                  </a:cubicBezTo>
                  <a:cubicBezTo>
                    <a:pt x="12689" y="4876"/>
                    <a:pt x="12829" y="4892"/>
                    <a:pt x="12966" y="4922"/>
                  </a:cubicBezTo>
                  <a:cubicBezTo>
                    <a:pt x="13106" y="4956"/>
                    <a:pt x="13201" y="4993"/>
                    <a:pt x="13228" y="5010"/>
                  </a:cubicBezTo>
                  <a:lnTo>
                    <a:pt x="13290" y="4968"/>
                  </a:lnTo>
                  <a:cubicBezTo>
                    <a:pt x="13287" y="4967"/>
                    <a:pt x="13285" y="4967"/>
                    <a:pt x="13283" y="4967"/>
                  </a:cubicBezTo>
                  <a:cubicBezTo>
                    <a:pt x="13281" y="4967"/>
                    <a:pt x="13280" y="4969"/>
                    <a:pt x="13274" y="4969"/>
                  </a:cubicBezTo>
                  <a:cubicBezTo>
                    <a:pt x="13268" y="4969"/>
                    <a:pt x="13256" y="4967"/>
                    <a:pt x="13228" y="4956"/>
                  </a:cubicBezTo>
                  <a:cubicBezTo>
                    <a:pt x="13096" y="4910"/>
                    <a:pt x="12958" y="4875"/>
                    <a:pt x="12816" y="4856"/>
                  </a:cubicBezTo>
                  <a:cubicBezTo>
                    <a:pt x="12716" y="4841"/>
                    <a:pt x="12615" y="4834"/>
                    <a:pt x="12515" y="4834"/>
                  </a:cubicBezTo>
                  <a:cubicBezTo>
                    <a:pt x="12361" y="4834"/>
                    <a:pt x="12206" y="4851"/>
                    <a:pt x="12055" y="4885"/>
                  </a:cubicBezTo>
                  <a:cubicBezTo>
                    <a:pt x="12016" y="4895"/>
                    <a:pt x="11976" y="4905"/>
                    <a:pt x="11942" y="4917"/>
                  </a:cubicBezTo>
                  <a:cubicBezTo>
                    <a:pt x="11908" y="4927"/>
                    <a:pt x="11873" y="4937"/>
                    <a:pt x="11841" y="4949"/>
                  </a:cubicBezTo>
                  <a:cubicBezTo>
                    <a:pt x="11743" y="4983"/>
                    <a:pt x="11650" y="5025"/>
                    <a:pt x="11562" y="5076"/>
                  </a:cubicBezTo>
                  <a:cubicBezTo>
                    <a:pt x="11561" y="5076"/>
                    <a:pt x="11560" y="5076"/>
                    <a:pt x="11559" y="5076"/>
                  </a:cubicBezTo>
                  <a:cubicBezTo>
                    <a:pt x="11546" y="5076"/>
                    <a:pt x="11498" y="5102"/>
                    <a:pt x="11489" y="5102"/>
                  </a:cubicBezTo>
                  <a:cubicBezTo>
                    <a:pt x="11487" y="5102"/>
                    <a:pt x="11486" y="5101"/>
                    <a:pt x="11488" y="5099"/>
                  </a:cubicBezTo>
                  <a:lnTo>
                    <a:pt x="11488" y="5099"/>
                  </a:lnTo>
                  <a:cubicBezTo>
                    <a:pt x="11243" y="5235"/>
                    <a:pt x="11030" y="5421"/>
                    <a:pt x="10860" y="5643"/>
                  </a:cubicBezTo>
                  <a:lnTo>
                    <a:pt x="10860" y="5643"/>
                  </a:lnTo>
                  <a:cubicBezTo>
                    <a:pt x="10605" y="4776"/>
                    <a:pt x="10331" y="3864"/>
                    <a:pt x="10113" y="3034"/>
                  </a:cubicBezTo>
                  <a:cubicBezTo>
                    <a:pt x="10013" y="2776"/>
                    <a:pt x="9875" y="2214"/>
                    <a:pt x="9740" y="1736"/>
                  </a:cubicBezTo>
                  <a:lnTo>
                    <a:pt x="9698" y="1598"/>
                  </a:lnTo>
                  <a:cubicBezTo>
                    <a:pt x="9691" y="1574"/>
                    <a:pt x="9686" y="1544"/>
                    <a:pt x="9676" y="1517"/>
                  </a:cubicBezTo>
                  <a:cubicBezTo>
                    <a:pt x="9664" y="1490"/>
                    <a:pt x="9654" y="1463"/>
                    <a:pt x="9644" y="1434"/>
                  </a:cubicBezTo>
                  <a:cubicBezTo>
                    <a:pt x="9625" y="1375"/>
                    <a:pt x="9603" y="1316"/>
                    <a:pt x="9576" y="1259"/>
                  </a:cubicBezTo>
                  <a:lnTo>
                    <a:pt x="9536" y="1174"/>
                  </a:lnTo>
                  <a:lnTo>
                    <a:pt x="9514" y="1132"/>
                  </a:lnTo>
                  <a:cubicBezTo>
                    <a:pt x="9507" y="1117"/>
                    <a:pt x="9500" y="1105"/>
                    <a:pt x="9492" y="1093"/>
                  </a:cubicBezTo>
                  <a:lnTo>
                    <a:pt x="9404" y="948"/>
                  </a:lnTo>
                  <a:lnTo>
                    <a:pt x="9325" y="842"/>
                  </a:lnTo>
                  <a:cubicBezTo>
                    <a:pt x="9308" y="815"/>
                    <a:pt x="9286" y="788"/>
                    <a:pt x="9262" y="766"/>
                  </a:cubicBezTo>
                  <a:cubicBezTo>
                    <a:pt x="9203" y="664"/>
                    <a:pt x="8986" y="488"/>
                    <a:pt x="8997" y="488"/>
                  </a:cubicBezTo>
                  <a:lnTo>
                    <a:pt x="8997" y="488"/>
                  </a:lnTo>
                  <a:cubicBezTo>
                    <a:pt x="8999" y="488"/>
                    <a:pt x="9008" y="494"/>
                    <a:pt x="9026" y="506"/>
                  </a:cubicBezTo>
                  <a:lnTo>
                    <a:pt x="8827" y="361"/>
                  </a:lnTo>
                  <a:cubicBezTo>
                    <a:pt x="8793" y="341"/>
                    <a:pt x="8761" y="322"/>
                    <a:pt x="8729" y="302"/>
                  </a:cubicBezTo>
                  <a:cubicBezTo>
                    <a:pt x="8697" y="283"/>
                    <a:pt x="8663" y="268"/>
                    <a:pt x="8626" y="256"/>
                  </a:cubicBezTo>
                  <a:cubicBezTo>
                    <a:pt x="8628" y="253"/>
                    <a:pt x="8604" y="238"/>
                    <a:pt x="8559" y="214"/>
                  </a:cubicBezTo>
                  <a:cubicBezTo>
                    <a:pt x="8537" y="204"/>
                    <a:pt x="8513" y="189"/>
                    <a:pt x="8481" y="175"/>
                  </a:cubicBezTo>
                  <a:lnTo>
                    <a:pt x="8375" y="135"/>
                  </a:lnTo>
                  <a:cubicBezTo>
                    <a:pt x="8292" y="103"/>
                    <a:pt x="8206" y="79"/>
                    <a:pt x="8120" y="59"/>
                  </a:cubicBezTo>
                  <a:cubicBezTo>
                    <a:pt x="8073" y="49"/>
                    <a:pt x="8027" y="44"/>
                    <a:pt x="7980" y="37"/>
                  </a:cubicBezTo>
                  <a:lnTo>
                    <a:pt x="7911" y="27"/>
                  </a:lnTo>
                  <a:cubicBezTo>
                    <a:pt x="7889" y="22"/>
                    <a:pt x="7867" y="22"/>
                    <a:pt x="7845" y="22"/>
                  </a:cubicBezTo>
                  <a:cubicBezTo>
                    <a:pt x="7833" y="15"/>
                    <a:pt x="7853" y="8"/>
                    <a:pt x="7772"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p:cNvSpPr/>
            <p:nvPr/>
          </p:nvSpPr>
          <p:spPr>
            <a:xfrm>
              <a:off x="3848075" y="3263425"/>
              <a:ext cx="525" cy="2125"/>
            </a:xfrm>
            <a:custGeom>
              <a:avLst/>
              <a:gdLst/>
              <a:ahLst/>
              <a:cxnLst/>
              <a:rect l="l" t="t" r="r" b="b"/>
              <a:pathLst>
                <a:path w="21" h="85" extrusionOk="0">
                  <a:moveTo>
                    <a:pt x="1" y="1"/>
                  </a:moveTo>
                  <a:cubicBezTo>
                    <a:pt x="6" y="20"/>
                    <a:pt x="13" y="50"/>
                    <a:pt x="20" y="84"/>
                  </a:cubicBezTo>
                  <a:cubicBezTo>
                    <a:pt x="18" y="64"/>
                    <a:pt x="11" y="37"/>
                    <a:pt x="1"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8"/>
            <p:cNvSpPr/>
            <p:nvPr/>
          </p:nvSpPr>
          <p:spPr>
            <a:xfrm>
              <a:off x="3854275" y="3036050"/>
              <a:ext cx="329375" cy="404575"/>
            </a:xfrm>
            <a:custGeom>
              <a:avLst/>
              <a:gdLst/>
              <a:ahLst/>
              <a:cxnLst/>
              <a:rect l="l" t="t" r="r" b="b"/>
              <a:pathLst>
                <a:path w="13175" h="16183" extrusionOk="0">
                  <a:moveTo>
                    <a:pt x="6759" y="396"/>
                  </a:moveTo>
                  <a:cubicBezTo>
                    <a:pt x="7180" y="396"/>
                    <a:pt x="7564" y="680"/>
                    <a:pt x="7672" y="1108"/>
                  </a:cubicBezTo>
                  <a:lnTo>
                    <a:pt x="9547" y="7662"/>
                  </a:lnTo>
                  <a:cubicBezTo>
                    <a:pt x="9584" y="7791"/>
                    <a:pt x="9695" y="7857"/>
                    <a:pt x="9806" y="7857"/>
                  </a:cubicBezTo>
                  <a:cubicBezTo>
                    <a:pt x="9909" y="7857"/>
                    <a:pt x="10013" y="7800"/>
                    <a:pt x="10058" y="7684"/>
                  </a:cubicBezTo>
                  <a:lnTo>
                    <a:pt x="10764" y="5868"/>
                  </a:lnTo>
                  <a:cubicBezTo>
                    <a:pt x="10906" y="5488"/>
                    <a:pt x="11265" y="5253"/>
                    <a:pt x="11647" y="5253"/>
                  </a:cubicBezTo>
                  <a:cubicBezTo>
                    <a:pt x="11761" y="5253"/>
                    <a:pt x="11877" y="5274"/>
                    <a:pt x="11989" y="5318"/>
                  </a:cubicBezTo>
                  <a:cubicBezTo>
                    <a:pt x="12478" y="5507"/>
                    <a:pt x="12718" y="6062"/>
                    <a:pt x="12520" y="6550"/>
                  </a:cubicBezTo>
                  <a:lnTo>
                    <a:pt x="10659" y="11403"/>
                  </a:lnTo>
                  <a:cubicBezTo>
                    <a:pt x="10644" y="11445"/>
                    <a:pt x="10642" y="11489"/>
                    <a:pt x="10654" y="11533"/>
                  </a:cubicBezTo>
                  <a:lnTo>
                    <a:pt x="11162" y="13308"/>
                  </a:lnTo>
                  <a:lnTo>
                    <a:pt x="2728" y="15721"/>
                  </a:lnTo>
                  <a:lnTo>
                    <a:pt x="487" y="7885"/>
                  </a:lnTo>
                  <a:lnTo>
                    <a:pt x="6911" y="6047"/>
                  </a:lnTo>
                  <a:cubicBezTo>
                    <a:pt x="7021" y="6015"/>
                    <a:pt x="7085" y="5902"/>
                    <a:pt x="7053" y="5792"/>
                  </a:cubicBezTo>
                  <a:lnTo>
                    <a:pt x="5860" y="1626"/>
                  </a:lnTo>
                  <a:cubicBezTo>
                    <a:pt x="5698" y="1120"/>
                    <a:pt x="5988" y="580"/>
                    <a:pt x="6498" y="433"/>
                  </a:cubicBezTo>
                  <a:cubicBezTo>
                    <a:pt x="6585" y="408"/>
                    <a:pt x="6673" y="396"/>
                    <a:pt x="6759" y="396"/>
                  </a:cubicBezTo>
                  <a:close/>
                  <a:moveTo>
                    <a:pt x="6763" y="0"/>
                  </a:moveTo>
                  <a:cubicBezTo>
                    <a:pt x="6640" y="0"/>
                    <a:pt x="6515" y="17"/>
                    <a:pt x="6390" y="53"/>
                  </a:cubicBezTo>
                  <a:cubicBezTo>
                    <a:pt x="5666" y="261"/>
                    <a:pt x="5249" y="1017"/>
                    <a:pt x="5462" y="1739"/>
                  </a:cubicBezTo>
                  <a:lnTo>
                    <a:pt x="6599" y="5708"/>
                  </a:lnTo>
                  <a:lnTo>
                    <a:pt x="173" y="7547"/>
                  </a:lnTo>
                  <a:cubicBezTo>
                    <a:pt x="65" y="7576"/>
                    <a:pt x="1" y="7692"/>
                    <a:pt x="30" y="7802"/>
                  </a:cubicBezTo>
                  <a:lnTo>
                    <a:pt x="2387" y="16033"/>
                  </a:lnTo>
                  <a:cubicBezTo>
                    <a:pt x="2413" y="16124"/>
                    <a:pt x="2496" y="16182"/>
                    <a:pt x="2586" y="16182"/>
                  </a:cubicBezTo>
                  <a:cubicBezTo>
                    <a:pt x="2605" y="16182"/>
                    <a:pt x="2623" y="16180"/>
                    <a:pt x="2642" y="16175"/>
                  </a:cubicBezTo>
                  <a:lnTo>
                    <a:pt x="11474" y="13647"/>
                  </a:lnTo>
                  <a:cubicBezTo>
                    <a:pt x="11584" y="13615"/>
                    <a:pt x="11648" y="13499"/>
                    <a:pt x="11616" y="13391"/>
                  </a:cubicBezTo>
                  <a:lnTo>
                    <a:pt x="11069" y="11484"/>
                  </a:lnTo>
                  <a:lnTo>
                    <a:pt x="12905" y="6697"/>
                  </a:lnTo>
                  <a:cubicBezTo>
                    <a:pt x="13175" y="6000"/>
                    <a:pt x="12829" y="5217"/>
                    <a:pt x="12132" y="4945"/>
                  </a:cubicBezTo>
                  <a:cubicBezTo>
                    <a:pt x="11971" y="4883"/>
                    <a:pt x="11806" y="4853"/>
                    <a:pt x="11643" y="4853"/>
                  </a:cubicBezTo>
                  <a:cubicBezTo>
                    <a:pt x="11101" y="4853"/>
                    <a:pt x="10589" y="5182"/>
                    <a:pt x="10379" y="5718"/>
                  </a:cubicBezTo>
                  <a:lnTo>
                    <a:pt x="9827" y="7139"/>
                  </a:lnTo>
                  <a:lnTo>
                    <a:pt x="8067" y="995"/>
                  </a:lnTo>
                  <a:cubicBezTo>
                    <a:pt x="7902" y="393"/>
                    <a:pt x="7357" y="0"/>
                    <a:pt x="67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8"/>
            <p:cNvSpPr/>
            <p:nvPr/>
          </p:nvSpPr>
          <p:spPr>
            <a:xfrm>
              <a:off x="3865450" y="3046425"/>
              <a:ext cx="303975" cy="383825"/>
            </a:xfrm>
            <a:custGeom>
              <a:avLst/>
              <a:gdLst/>
              <a:ahLst/>
              <a:cxnLst/>
              <a:rect l="l" t="t" r="r" b="b"/>
              <a:pathLst>
                <a:path w="12159" h="15353" extrusionOk="0">
                  <a:moveTo>
                    <a:pt x="7447" y="1556"/>
                  </a:moveTo>
                  <a:cubicBezTo>
                    <a:pt x="7449" y="1556"/>
                    <a:pt x="7562" y="1891"/>
                    <a:pt x="7583" y="2001"/>
                  </a:cubicBezTo>
                  <a:cubicBezTo>
                    <a:pt x="7534" y="1869"/>
                    <a:pt x="7492" y="1729"/>
                    <a:pt x="7458" y="1589"/>
                  </a:cubicBezTo>
                  <a:cubicBezTo>
                    <a:pt x="7450" y="1566"/>
                    <a:pt x="7447" y="1556"/>
                    <a:pt x="7447" y="1556"/>
                  </a:cubicBezTo>
                  <a:close/>
                  <a:moveTo>
                    <a:pt x="5956" y="5750"/>
                  </a:moveTo>
                  <a:cubicBezTo>
                    <a:pt x="5947" y="5753"/>
                    <a:pt x="5941" y="5755"/>
                    <a:pt x="5935" y="5757"/>
                  </a:cubicBezTo>
                  <a:lnTo>
                    <a:pt x="5935" y="5757"/>
                  </a:lnTo>
                  <a:cubicBezTo>
                    <a:pt x="5942" y="5755"/>
                    <a:pt x="5949" y="5752"/>
                    <a:pt x="5956" y="5750"/>
                  </a:cubicBezTo>
                  <a:close/>
                  <a:moveTo>
                    <a:pt x="5983" y="5753"/>
                  </a:moveTo>
                  <a:lnTo>
                    <a:pt x="5983" y="5753"/>
                  </a:lnTo>
                  <a:cubicBezTo>
                    <a:pt x="5976" y="5755"/>
                    <a:pt x="5970" y="5757"/>
                    <a:pt x="5963" y="5760"/>
                  </a:cubicBezTo>
                  <a:lnTo>
                    <a:pt x="5983" y="5753"/>
                  </a:lnTo>
                  <a:close/>
                  <a:moveTo>
                    <a:pt x="706" y="7251"/>
                  </a:moveTo>
                  <a:lnTo>
                    <a:pt x="706" y="7251"/>
                  </a:lnTo>
                  <a:cubicBezTo>
                    <a:pt x="688" y="7256"/>
                    <a:pt x="671" y="7261"/>
                    <a:pt x="656" y="7267"/>
                  </a:cubicBezTo>
                  <a:cubicBezTo>
                    <a:pt x="672" y="7262"/>
                    <a:pt x="689" y="7256"/>
                    <a:pt x="706" y="7251"/>
                  </a:cubicBezTo>
                  <a:close/>
                  <a:moveTo>
                    <a:pt x="145" y="7456"/>
                  </a:moveTo>
                  <a:lnTo>
                    <a:pt x="145" y="7456"/>
                  </a:lnTo>
                  <a:cubicBezTo>
                    <a:pt x="115" y="7467"/>
                    <a:pt x="87" y="7474"/>
                    <a:pt x="64" y="7480"/>
                  </a:cubicBezTo>
                  <a:lnTo>
                    <a:pt x="64" y="7480"/>
                  </a:lnTo>
                  <a:cubicBezTo>
                    <a:pt x="63" y="7478"/>
                    <a:pt x="62" y="7475"/>
                    <a:pt x="62" y="7473"/>
                  </a:cubicBezTo>
                  <a:lnTo>
                    <a:pt x="62" y="7473"/>
                  </a:lnTo>
                  <a:cubicBezTo>
                    <a:pt x="90" y="7465"/>
                    <a:pt x="118" y="7460"/>
                    <a:pt x="145" y="7456"/>
                  </a:cubicBezTo>
                  <a:close/>
                  <a:moveTo>
                    <a:pt x="57" y="7463"/>
                  </a:moveTo>
                  <a:cubicBezTo>
                    <a:pt x="57" y="7464"/>
                    <a:pt x="57" y="7465"/>
                    <a:pt x="57" y="7467"/>
                  </a:cubicBezTo>
                  <a:lnTo>
                    <a:pt x="57" y="7467"/>
                  </a:lnTo>
                  <a:lnTo>
                    <a:pt x="52" y="7475"/>
                  </a:lnTo>
                  <a:lnTo>
                    <a:pt x="52" y="7475"/>
                  </a:lnTo>
                  <a:cubicBezTo>
                    <a:pt x="54" y="7475"/>
                    <a:pt x="56" y="7474"/>
                    <a:pt x="58" y="7473"/>
                  </a:cubicBezTo>
                  <a:lnTo>
                    <a:pt x="58" y="7473"/>
                  </a:lnTo>
                  <a:cubicBezTo>
                    <a:pt x="59" y="7476"/>
                    <a:pt x="59" y="7479"/>
                    <a:pt x="60" y="7481"/>
                  </a:cubicBezTo>
                  <a:lnTo>
                    <a:pt x="60" y="7481"/>
                  </a:lnTo>
                  <a:cubicBezTo>
                    <a:pt x="58" y="7482"/>
                    <a:pt x="56" y="7482"/>
                    <a:pt x="54" y="7483"/>
                  </a:cubicBezTo>
                  <a:lnTo>
                    <a:pt x="54" y="7483"/>
                  </a:lnTo>
                  <a:cubicBezTo>
                    <a:pt x="54" y="7480"/>
                    <a:pt x="53" y="7478"/>
                    <a:pt x="52" y="7475"/>
                  </a:cubicBezTo>
                  <a:lnTo>
                    <a:pt x="52" y="7475"/>
                  </a:lnTo>
                  <a:lnTo>
                    <a:pt x="46" y="7485"/>
                  </a:lnTo>
                  <a:lnTo>
                    <a:pt x="46" y="7485"/>
                  </a:lnTo>
                  <a:cubicBezTo>
                    <a:pt x="46" y="7485"/>
                    <a:pt x="45" y="7485"/>
                    <a:pt x="45" y="7485"/>
                  </a:cubicBezTo>
                  <a:lnTo>
                    <a:pt x="50" y="7476"/>
                  </a:lnTo>
                  <a:lnTo>
                    <a:pt x="50" y="7476"/>
                  </a:lnTo>
                  <a:cubicBezTo>
                    <a:pt x="51" y="7475"/>
                    <a:pt x="51" y="7475"/>
                    <a:pt x="52" y="7475"/>
                  </a:cubicBezTo>
                  <a:lnTo>
                    <a:pt x="52" y="7475"/>
                  </a:lnTo>
                  <a:cubicBezTo>
                    <a:pt x="52" y="7475"/>
                    <a:pt x="52" y="7475"/>
                    <a:pt x="52" y="7475"/>
                  </a:cubicBezTo>
                  <a:lnTo>
                    <a:pt x="52" y="7475"/>
                  </a:lnTo>
                  <a:lnTo>
                    <a:pt x="52" y="7475"/>
                  </a:lnTo>
                  <a:lnTo>
                    <a:pt x="52" y="7475"/>
                  </a:lnTo>
                  <a:cubicBezTo>
                    <a:pt x="52" y="7475"/>
                    <a:pt x="52" y="7475"/>
                    <a:pt x="52" y="7475"/>
                  </a:cubicBezTo>
                  <a:lnTo>
                    <a:pt x="52" y="7475"/>
                  </a:lnTo>
                  <a:cubicBezTo>
                    <a:pt x="52" y="7474"/>
                    <a:pt x="52" y="7474"/>
                    <a:pt x="52" y="7473"/>
                  </a:cubicBezTo>
                  <a:lnTo>
                    <a:pt x="52" y="7473"/>
                  </a:lnTo>
                  <a:lnTo>
                    <a:pt x="57" y="7463"/>
                  </a:lnTo>
                  <a:close/>
                  <a:moveTo>
                    <a:pt x="10859" y="9234"/>
                  </a:moveTo>
                  <a:lnTo>
                    <a:pt x="10859" y="9234"/>
                  </a:lnTo>
                  <a:cubicBezTo>
                    <a:pt x="10859" y="9235"/>
                    <a:pt x="10858" y="9236"/>
                    <a:pt x="10857" y="9238"/>
                  </a:cubicBezTo>
                  <a:cubicBezTo>
                    <a:pt x="10858" y="9236"/>
                    <a:pt x="10859" y="9235"/>
                    <a:pt x="10859" y="9234"/>
                  </a:cubicBezTo>
                  <a:close/>
                  <a:moveTo>
                    <a:pt x="1068" y="10995"/>
                  </a:moveTo>
                  <a:cubicBezTo>
                    <a:pt x="1068" y="10995"/>
                    <a:pt x="1068" y="10996"/>
                    <a:pt x="1068" y="10996"/>
                  </a:cubicBezTo>
                  <a:lnTo>
                    <a:pt x="1068" y="10996"/>
                  </a:lnTo>
                  <a:cubicBezTo>
                    <a:pt x="1068" y="10996"/>
                    <a:pt x="1068" y="10995"/>
                    <a:pt x="1068" y="10995"/>
                  </a:cubicBezTo>
                  <a:close/>
                  <a:moveTo>
                    <a:pt x="6326" y="0"/>
                  </a:moveTo>
                  <a:cubicBezTo>
                    <a:pt x="6293" y="0"/>
                    <a:pt x="6259" y="2"/>
                    <a:pt x="6226" y="6"/>
                  </a:cubicBezTo>
                  <a:cubicBezTo>
                    <a:pt x="5943" y="33"/>
                    <a:pt x="5688" y="185"/>
                    <a:pt x="5528" y="421"/>
                  </a:cubicBezTo>
                  <a:cubicBezTo>
                    <a:pt x="5364" y="664"/>
                    <a:pt x="5317" y="971"/>
                    <a:pt x="5406" y="1250"/>
                  </a:cubicBezTo>
                  <a:cubicBezTo>
                    <a:pt x="5833" y="2642"/>
                    <a:pt x="6022" y="3376"/>
                    <a:pt x="6417" y="4832"/>
                  </a:cubicBezTo>
                  <a:cubicBezTo>
                    <a:pt x="6456" y="4945"/>
                    <a:pt x="6498" y="5104"/>
                    <a:pt x="6537" y="5242"/>
                  </a:cubicBezTo>
                  <a:cubicBezTo>
                    <a:pt x="6547" y="5276"/>
                    <a:pt x="6557" y="5310"/>
                    <a:pt x="6567" y="5342"/>
                  </a:cubicBezTo>
                  <a:lnTo>
                    <a:pt x="6579" y="5384"/>
                  </a:lnTo>
                  <a:cubicBezTo>
                    <a:pt x="6584" y="5396"/>
                    <a:pt x="6586" y="5411"/>
                    <a:pt x="6589" y="5423"/>
                  </a:cubicBezTo>
                  <a:cubicBezTo>
                    <a:pt x="6589" y="5458"/>
                    <a:pt x="6586" y="5492"/>
                    <a:pt x="6579" y="5524"/>
                  </a:cubicBezTo>
                  <a:cubicBezTo>
                    <a:pt x="6557" y="5551"/>
                    <a:pt x="6532" y="5573"/>
                    <a:pt x="6503" y="5590"/>
                  </a:cubicBezTo>
                  <a:cubicBezTo>
                    <a:pt x="6476" y="5605"/>
                    <a:pt x="6449" y="5615"/>
                    <a:pt x="6419" y="5622"/>
                  </a:cubicBezTo>
                  <a:lnTo>
                    <a:pt x="6316" y="5652"/>
                  </a:lnTo>
                  <a:lnTo>
                    <a:pt x="5983" y="5753"/>
                  </a:lnTo>
                  <a:lnTo>
                    <a:pt x="5983" y="5753"/>
                  </a:lnTo>
                  <a:cubicBezTo>
                    <a:pt x="6056" y="5732"/>
                    <a:pt x="6132" y="5714"/>
                    <a:pt x="6208" y="5701"/>
                  </a:cubicBezTo>
                  <a:lnTo>
                    <a:pt x="6208" y="5701"/>
                  </a:lnTo>
                  <a:cubicBezTo>
                    <a:pt x="6019" y="5750"/>
                    <a:pt x="5965" y="5769"/>
                    <a:pt x="5906" y="5782"/>
                  </a:cubicBezTo>
                  <a:cubicBezTo>
                    <a:pt x="5949" y="5768"/>
                    <a:pt x="5956" y="5765"/>
                    <a:pt x="5950" y="5765"/>
                  </a:cubicBezTo>
                  <a:cubicBezTo>
                    <a:pt x="5944" y="5765"/>
                    <a:pt x="5924" y="5768"/>
                    <a:pt x="5916" y="5768"/>
                  </a:cubicBezTo>
                  <a:cubicBezTo>
                    <a:pt x="5909" y="5768"/>
                    <a:pt x="5911" y="5766"/>
                    <a:pt x="5935" y="5757"/>
                  </a:cubicBezTo>
                  <a:lnTo>
                    <a:pt x="5935" y="5757"/>
                  </a:lnTo>
                  <a:cubicBezTo>
                    <a:pt x="5547" y="5894"/>
                    <a:pt x="4974" y="6018"/>
                    <a:pt x="5015" y="6039"/>
                  </a:cubicBezTo>
                  <a:cubicBezTo>
                    <a:pt x="4704" y="6091"/>
                    <a:pt x="4738" y="6108"/>
                    <a:pt x="4358" y="6224"/>
                  </a:cubicBezTo>
                  <a:cubicBezTo>
                    <a:pt x="4386" y="6212"/>
                    <a:pt x="4395" y="6208"/>
                    <a:pt x="4389" y="6208"/>
                  </a:cubicBezTo>
                  <a:cubicBezTo>
                    <a:pt x="4357" y="6208"/>
                    <a:pt x="3807" y="6379"/>
                    <a:pt x="3779" y="6379"/>
                  </a:cubicBezTo>
                  <a:cubicBezTo>
                    <a:pt x="3773" y="6379"/>
                    <a:pt x="3797" y="6369"/>
                    <a:pt x="3867" y="6344"/>
                  </a:cubicBezTo>
                  <a:lnTo>
                    <a:pt x="3867" y="6344"/>
                  </a:lnTo>
                  <a:cubicBezTo>
                    <a:pt x="3339" y="6506"/>
                    <a:pt x="3268" y="6503"/>
                    <a:pt x="2730" y="6660"/>
                  </a:cubicBezTo>
                  <a:cubicBezTo>
                    <a:pt x="2725" y="6668"/>
                    <a:pt x="2752" y="6670"/>
                    <a:pt x="2681" y="6690"/>
                  </a:cubicBezTo>
                  <a:cubicBezTo>
                    <a:pt x="2514" y="6727"/>
                    <a:pt x="2445" y="6749"/>
                    <a:pt x="2445" y="6759"/>
                  </a:cubicBezTo>
                  <a:cubicBezTo>
                    <a:pt x="2259" y="6798"/>
                    <a:pt x="1726" y="6953"/>
                    <a:pt x="1613" y="7002"/>
                  </a:cubicBezTo>
                  <a:cubicBezTo>
                    <a:pt x="1436" y="7030"/>
                    <a:pt x="1032" y="7149"/>
                    <a:pt x="706" y="7251"/>
                  </a:cubicBezTo>
                  <a:lnTo>
                    <a:pt x="706" y="7251"/>
                  </a:lnTo>
                  <a:cubicBezTo>
                    <a:pt x="759" y="7236"/>
                    <a:pt x="817" y="7223"/>
                    <a:pt x="828" y="7223"/>
                  </a:cubicBezTo>
                  <a:cubicBezTo>
                    <a:pt x="836" y="7223"/>
                    <a:pt x="824" y="7228"/>
                    <a:pt x="779" y="7242"/>
                  </a:cubicBezTo>
                  <a:cubicBezTo>
                    <a:pt x="747" y="7247"/>
                    <a:pt x="705" y="7254"/>
                    <a:pt x="656" y="7267"/>
                  </a:cubicBezTo>
                  <a:cubicBezTo>
                    <a:pt x="472" y="7308"/>
                    <a:pt x="199" y="7389"/>
                    <a:pt x="32" y="7441"/>
                  </a:cubicBezTo>
                  <a:lnTo>
                    <a:pt x="1" y="7451"/>
                  </a:lnTo>
                  <a:lnTo>
                    <a:pt x="10" y="7478"/>
                  </a:lnTo>
                  <a:cubicBezTo>
                    <a:pt x="39" y="7568"/>
                    <a:pt x="60" y="7628"/>
                    <a:pt x="64" y="7628"/>
                  </a:cubicBezTo>
                  <a:cubicBezTo>
                    <a:pt x="64" y="7628"/>
                    <a:pt x="64" y="7628"/>
                    <a:pt x="64" y="7628"/>
                  </a:cubicBezTo>
                  <a:cubicBezTo>
                    <a:pt x="192" y="8141"/>
                    <a:pt x="354" y="8715"/>
                    <a:pt x="408" y="8816"/>
                  </a:cubicBezTo>
                  <a:cubicBezTo>
                    <a:pt x="445" y="9017"/>
                    <a:pt x="516" y="9226"/>
                    <a:pt x="528" y="9233"/>
                  </a:cubicBezTo>
                  <a:cubicBezTo>
                    <a:pt x="619" y="9631"/>
                    <a:pt x="774" y="10185"/>
                    <a:pt x="931" y="10666"/>
                  </a:cubicBezTo>
                  <a:cubicBezTo>
                    <a:pt x="953" y="10875"/>
                    <a:pt x="1284" y="11766"/>
                    <a:pt x="1370" y="12218"/>
                  </a:cubicBezTo>
                  <a:cubicBezTo>
                    <a:pt x="1392" y="12235"/>
                    <a:pt x="1444" y="12493"/>
                    <a:pt x="1505" y="12623"/>
                  </a:cubicBezTo>
                  <a:cubicBezTo>
                    <a:pt x="1530" y="12741"/>
                    <a:pt x="1601" y="12989"/>
                    <a:pt x="1677" y="13219"/>
                  </a:cubicBezTo>
                  <a:cubicBezTo>
                    <a:pt x="1746" y="13529"/>
                    <a:pt x="1900" y="14069"/>
                    <a:pt x="2045" y="14533"/>
                  </a:cubicBezTo>
                  <a:cubicBezTo>
                    <a:pt x="2107" y="14815"/>
                    <a:pt x="2124" y="14842"/>
                    <a:pt x="2264" y="15311"/>
                  </a:cubicBezTo>
                  <a:cubicBezTo>
                    <a:pt x="2245" y="15240"/>
                    <a:pt x="2188" y="15036"/>
                    <a:pt x="2197" y="15036"/>
                  </a:cubicBezTo>
                  <a:lnTo>
                    <a:pt x="2197" y="15036"/>
                  </a:lnTo>
                  <a:cubicBezTo>
                    <a:pt x="2199" y="15036"/>
                    <a:pt x="2203" y="15044"/>
                    <a:pt x="2210" y="15060"/>
                  </a:cubicBezTo>
                  <a:cubicBezTo>
                    <a:pt x="2220" y="15119"/>
                    <a:pt x="2237" y="15181"/>
                    <a:pt x="2261" y="15237"/>
                  </a:cubicBezTo>
                  <a:cubicBezTo>
                    <a:pt x="2237" y="15151"/>
                    <a:pt x="2229" y="15120"/>
                    <a:pt x="2230" y="15120"/>
                  </a:cubicBezTo>
                  <a:lnTo>
                    <a:pt x="2230" y="15120"/>
                  </a:lnTo>
                  <a:cubicBezTo>
                    <a:pt x="2231" y="15120"/>
                    <a:pt x="2282" y="15291"/>
                    <a:pt x="2288" y="15291"/>
                  </a:cubicBezTo>
                  <a:cubicBezTo>
                    <a:pt x="2288" y="15291"/>
                    <a:pt x="2288" y="15291"/>
                    <a:pt x="2288" y="15291"/>
                  </a:cubicBezTo>
                  <a:cubicBezTo>
                    <a:pt x="2280" y="15258"/>
                    <a:pt x="2278" y="15246"/>
                    <a:pt x="2279" y="15246"/>
                  </a:cubicBezTo>
                  <a:lnTo>
                    <a:pt x="2279" y="15246"/>
                  </a:lnTo>
                  <a:cubicBezTo>
                    <a:pt x="2282" y="15246"/>
                    <a:pt x="2290" y="15265"/>
                    <a:pt x="2298" y="15284"/>
                  </a:cubicBezTo>
                  <a:cubicBezTo>
                    <a:pt x="2200" y="14935"/>
                    <a:pt x="2170" y="14822"/>
                    <a:pt x="2087" y="14572"/>
                  </a:cubicBezTo>
                  <a:lnTo>
                    <a:pt x="2087" y="14572"/>
                  </a:lnTo>
                  <a:cubicBezTo>
                    <a:pt x="2099" y="14606"/>
                    <a:pt x="2104" y="14619"/>
                    <a:pt x="2106" y="14619"/>
                  </a:cubicBezTo>
                  <a:cubicBezTo>
                    <a:pt x="2113" y="14619"/>
                    <a:pt x="2052" y="14387"/>
                    <a:pt x="2046" y="14387"/>
                  </a:cubicBezTo>
                  <a:cubicBezTo>
                    <a:pt x="2045" y="14387"/>
                    <a:pt x="2045" y="14387"/>
                    <a:pt x="2045" y="14388"/>
                  </a:cubicBezTo>
                  <a:cubicBezTo>
                    <a:pt x="2054" y="14421"/>
                    <a:pt x="2068" y="14505"/>
                    <a:pt x="2063" y="14505"/>
                  </a:cubicBezTo>
                  <a:cubicBezTo>
                    <a:pt x="2062" y="14505"/>
                    <a:pt x="2057" y="14491"/>
                    <a:pt x="2048" y="14456"/>
                  </a:cubicBezTo>
                  <a:cubicBezTo>
                    <a:pt x="2050" y="14431"/>
                    <a:pt x="1990" y="14249"/>
                    <a:pt x="2002" y="14249"/>
                  </a:cubicBezTo>
                  <a:lnTo>
                    <a:pt x="2002" y="14249"/>
                  </a:lnTo>
                  <a:cubicBezTo>
                    <a:pt x="2003" y="14249"/>
                    <a:pt x="2007" y="14254"/>
                    <a:pt x="2013" y="14265"/>
                  </a:cubicBezTo>
                  <a:cubicBezTo>
                    <a:pt x="1876" y="13750"/>
                    <a:pt x="1653" y="13013"/>
                    <a:pt x="1481" y="12422"/>
                  </a:cubicBezTo>
                  <a:cubicBezTo>
                    <a:pt x="1360" y="12004"/>
                    <a:pt x="1130" y="11126"/>
                    <a:pt x="1068" y="10996"/>
                  </a:cubicBezTo>
                  <a:lnTo>
                    <a:pt x="1068" y="10996"/>
                  </a:lnTo>
                  <a:cubicBezTo>
                    <a:pt x="1072" y="11004"/>
                    <a:pt x="1095" y="11106"/>
                    <a:pt x="1091" y="11106"/>
                  </a:cubicBezTo>
                  <a:cubicBezTo>
                    <a:pt x="1089" y="11106"/>
                    <a:pt x="1085" y="11094"/>
                    <a:pt x="1076" y="11062"/>
                  </a:cubicBezTo>
                  <a:cubicBezTo>
                    <a:pt x="1071" y="11042"/>
                    <a:pt x="1063" y="10959"/>
                    <a:pt x="1056" y="10932"/>
                  </a:cubicBezTo>
                  <a:cubicBezTo>
                    <a:pt x="874" y="10210"/>
                    <a:pt x="504" y="9066"/>
                    <a:pt x="359" y="8487"/>
                  </a:cubicBezTo>
                  <a:cubicBezTo>
                    <a:pt x="358" y="8486"/>
                    <a:pt x="358" y="8486"/>
                    <a:pt x="357" y="8486"/>
                  </a:cubicBezTo>
                  <a:cubicBezTo>
                    <a:pt x="355" y="8486"/>
                    <a:pt x="353" y="8488"/>
                    <a:pt x="351" y="8488"/>
                  </a:cubicBezTo>
                  <a:cubicBezTo>
                    <a:pt x="347" y="8488"/>
                    <a:pt x="341" y="8481"/>
                    <a:pt x="329" y="8438"/>
                  </a:cubicBezTo>
                  <a:cubicBezTo>
                    <a:pt x="311" y="8316"/>
                    <a:pt x="154" y="7776"/>
                    <a:pt x="141" y="7776"/>
                  </a:cubicBezTo>
                  <a:cubicBezTo>
                    <a:pt x="140" y="7776"/>
                    <a:pt x="140" y="7778"/>
                    <a:pt x="140" y="7785"/>
                  </a:cubicBezTo>
                  <a:cubicBezTo>
                    <a:pt x="120" y="7690"/>
                    <a:pt x="82" y="7581"/>
                    <a:pt x="55" y="7485"/>
                  </a:cubicBezTo>
                  <a:lnTo>
                    <a:pt x="55" y="7485"/>
                  </a:lnTo>
                  <a:cubicBezTo>
                    <a:pt x="57" y="7485"/>
                    <a:pt x="58" y="7484"/>
                    <a:pt x="60" y="7484"/>
                  </a:cubicBezTo>
                  <a:lnTo>
                    <a:pt x="60" y="7484"/>
                  </a:lnTo>
                  <a:cubicBezTo>
                    <a:pt x="64" y="7504"/>
                    <a:pt x="72" y="7523"/>
                    <a:pt x="79" y="7542"/>
                  </a:cubicBezTo>
                  <a:cubicBezTo>
                    <a:pt x="74" y="7519"/>
                    <a:pt x="69" y="7499"/>
                    <a:pt x="64" y="7483"/>
                  </a:cubicBezTo>
                  <a:lnTo>
                    <a:pt x="64" y="7483"/>
                  </a:lnTo>
                  <a:cubicBezTo>
                    <a:pt x="345" y="7410"/>
                    <a:pt x="268" y="7426"/>
                    <a:pt x="680" y="7301"/>
                  </a:cubicBezTo>
                  <a:lnTo>
                    <a:pt x="680" y="7301"/>
                  </a:lnTo>
                  <a:cubicBezTo>
                    <a:pt x="687" y="7305"/>
                    <a:pt x="643" y="7319"/>
                    <a:pt x="650" y="7319"/>
                  </a:cubicBezTo>
                  <a:cubicBezTo>
                    <a:pt x="652" y="7319"/>
                    <a:pt x="663" y="7317"/>
                    <a:pt x="688" y="7311"/>
                  </a:cubicBezTo>
                  <a:cubicBezTo>
                    <a:pt x="804" y="7269"/>
                    <a:pt x="1218" y="7145"/>
                    <a:pt x="1248" y="7145"/>
                  </a:cubicBezTo>
                  <a:cubicBezTo>
                    <a:pt x="1254" y="7145"/>
                    <a:pt x="1247" y="7149"/>
                    <a:pt x="1223" y="7159"/>
                  </a:cubicBezTo>
                  <a:cubicBezTo>
                    <a:pt x="1483" y="7075"/>
                    <a:pt x="1611" y="7048"/>
                    <a:pt x="1751" y="6994"/>
                  </a:cubicBezTo>
                  <a:cubicBezTo>
                    <a:pt x="2023" y="6962"/>
                    <a:pt x="2509" y="6776"/>
                    <a:pt x="3123" y="6602"/>
                  </a:cubicBezTo>
                  <a:cubicBezTo>
                    <a:pt x="3903" y="6381"/>
                    <a:pt x="5020" y="6103"/>
                    <a:pt x="5214" y="6015"/>
                  </a:cubicBezTo>
                  <a:cubicBezTo>
                    <a:pt x="5313" y="6005"/>
                    <a:pt x="5754" y="5847"/>
                    <a:pt x="5789" y="5847"/>
                  </a:cubicBezTo>
                  <a:cubicBezTo>
                    <a:pt x="5796" y="5847"/>
                    <a:pt x="5787" y="5853"/>
                    <a:pt x="5757" y="5868"/>
                  </a:cubicBezTo>
                  <a:lnTo>
                    <a:pt x="6169" y="5745"/>
                  </a:lnTo>
                  <a:lnTo>
                    <a:pt x="6373" y="5688"/>
                  </a:lnTo>
                  <a:lnTo>
                    <a:pt x="6471" y="5659"/>
                  </a:lnTo>
                  <a:cubicBezTo>
                    <a:pt x="6510" y="5649"/>
                    <a:pt x="6547" y="5629"/>
                    <a:pt x="6579" y="5600"/>
                  </a:cubicBezTo>
                  <a:cubicBezTo>
                    <a:pt x="6635" y="5546"/>
                    <a:pt x="6660" y="5467"/>
                    <a:pt x="6645" y="5389"/>
                  </a:cubicBezTo>
                  <a:cubicBezTo>
                    <a:pt x="6628" y="5323"/>
                    <a:pt x="6611" y="5261"/>
                    <a:pt x="6591" y="5197"/>
                  </a:cubicBezTo>
                  <a:cubicBezTo>
                    <a:pt x="6557" y="5072"/>
                    <a:pt x="6523" y="4950"/>
                    <a:pt x="6488" y="4829"/>
                  </a:cubicBezTo>
                  <a:cubicBezTo>
                    <a:pt x="6353" y="4351"/>
                    <a:pt x="6230" y="3916"/>
                    <a:pt x="6115" y="3541"/>
                  </a:cubicBezTo>
                  <a:cubicBezTo>
                    <a:pt x="6046" y="3212"/>
                    <a:pt x="5867" y="2591"/>
                    <a:pt x="5678" y="1947"/>
                  </a:cubicBezTo>
                  <a:cubicBezTo>
                    <a:pt x="5629" y="1785"/>
                    <a:pt x="5582" y="1623"/>
                    <a:pt x="5533" y="1464"/>
                  </a:cubicBezTo>
                  <a:cubicBezTo>
                    <a:pt x="5511" y="1383"/>
                    <a:pt x="5487" y="1304"/>
                    <a:pt x="5462" y="1226"/>
                  </a:cubicBezTo>
                  <a:cubicBezTo>
                    <a:pt x="5450" y="1187"/>
                    <a:pt x="5445" y="1147"/>
                    <a:pt x="5435" y="1110"/>
                  </a:cubicBezTo>
                  <a:cubicBezTo>
                    <a:pt x="5428" y="1074"/>
                    <a:pt x="5423" y="1034"/>
                    <a:pt x="5420" y="995"/>
                  </a:cubicBezTo>
                  <a:cubicBezTo>
                    <a:pt x="5403" y="725"/>
                    <a:pt x="5509" y="462"/>
                    <a:pt x="5710" y="281"/>
                  </a:cubicBezTo>
                  <a:cubicBezTo>
                    <a:pt x="5798" y="197"/>
                    <a:pt x="5904" y="133"/>
                    <a:pt x="6022" y="97"/>
                  </a:cubicBezTo>
                  <a:lnTo>
                    <a:pt x="6078" y="77"/>
                  </a:lnTo>
                  <a:lnTo>
                    <a:pt x="6135" y="65"/>
                  </a:lnTo>
                  <a:cubicBezTo>
                    <a:pt x="6195" y="52"/>
                    <a:pt x="6256" y="46"/>
                    <a:pt x="6317" y="46"/>
                  </a:cubicBezTo>
                  <a:cubicBezTo>
                    <a:pt x="6403" y="46"/>
                    <a:pt x="6489" y="59"/>
                    <a:pt x="6572" y="84"/>
                  </a:cubicBezTo>
                  <a:cubicBezTo>
                    <a:pt x="6829" y="163"/>
                    <a:pt x="7040" y="349"/>
                    <a:pt x="7151" y="595"/>
                  </a:cubicBezTo>
                  <a:cubicBezTo>
                    <a:pt x="7158" y="592"/>
                    <a:pt x="7148" y="563"/>
                    <a:pt x="7139" y="531"/>
                  </a:cubicBezTo>
                  <a:lnTo>
                    <a:pt x="7139" y="531"/>
                  </a:lnTo>
                  <a:cubicBezTo>
                    <a:pt x="7153" y="570"/>
                    <a:pt x="7171" y="595"/>
                    <a:pt x="7180" y="624"/>
                  </a:cubicBezTo>
                  <a:lnTo>
                    <a:pt x="7210" y="696"/>
                  </a:lnTo>
                  <a:cubicBezTo>
                    <a:pt x="7210" y="696"/>
                    <a:pt x="7209" y="696"/>
                    <a:pt x="7209" y="696"/>
                  </a:cubicBezTo>
                  <a:cubicBezTo>
                    <a:pt x="7201" y="696"/>
                    <a:pt x="7188" y="671"/>
                    <a:pt x="7185" y="669"/>
                  </a:cubicBezTo>
                  <a:cubicBezTo>
                    <a:pt x="7185" y="668"/>
                    <a:pt x="7185" y="668"/>
                    <a:pt x="7184" y="668"/>
                  </a:cubicBezTo>
                  <a:lnTo>
                    <a:pt x="7184" y="668"/>
                  </a:lnTo>
                  <a:cubicBezTo>
                    <a:pt x="7183" y="668"/>
                    <a:pt x="7184" y="673"/>
                    <a:pt x="7188" y="686"/>
                  </a:cubicBezTo>
                  <a:lnTo>
                    <a:pt x="7190" y="698"/>
                  </a:lnTo>
                  <a:lnTo>
                    <a:pt x="7190" y="703"/>
                  </a:lnTo>
                  <a:cubicBezTo>
                    <a:pt x="7190" y="704"/>
                    <a:pt x="7190" y="705"/>
                    <a:pt x="7190" y="705"/>
                  </a:cubicBezTo>
                  <a:cubicBezTo>
                    <a:pt x="7190" y="708"/>
                    <a:pt x="7193" y="713"/>
                    <a:pt x="7193" y="715"/>
                  </a:cubicBezTo>
                  <a:cubicBezTo>
                    <a:pt x="7198" y="730"/>
                    <a:pt x="7200" y="747"/>
                    <a:pt x="7207" y="769"/>
                  </a:cubicBezTo>
                  <a:cubicBezTo>
                    <a:pt x="7362" y="1290"/>
                    <a:pt x="7669" y="2468"/>
                    <a:pt x="7762" y="2667"/>
                  </a:cubicBezTo>
                  <a:cubicBezTo>
                    <a:pt x="7789" y="2775"/>
                    <a:pt x="7799" y="2863"/>
                    <a:pt x="7831" y="2905"/>
                  </a:cubicBezTo>
                  <a:cubicBezTo>
                    <a:pt x="7816" y="2866"/>
                    <a:pt x="7806" y="2824"/>
                    <a:pt x="7799" y="2782"/>
                  </a:cubicBezTo>
                  <a:lnTo>
                    <a:pt x="7799" y="2782"/>
                  </a:lnTo>
                  <a:cubicBezTo>
                    <a:pt x="7834" y="2907"/>
                    <a:pt x="7857" y="2995"/>
                    <a:pt x="7853" y="2995"/>
                  </a:cubicBezTo>
                  <a:cubicBezTo>
                    <a:pt x="7851" y="2995"/>
                    <a:pt x="7841" y="2970"/>
                    <a:pt x="7821" y="2912"/>
                  </a:cubicBezTo>
                  <a:lnTo>
                    <a:pt x="7821" y="2912"/>
                  </a:lnTo>
                  <a:cubicBezTo>
                    <a:pt x="7909" y="3185"/>
                    <a:pt x="7941" y="3332"/>
                    <a:pt x="8008" y="3494"/>
                  </a:cubicBezTo>
                  <a:cubicBezTo>
                    <a:pt x="8040" y="3661"/>
                    <a:pt x="8246" y="4397"/>
                    <a:pt x="8322" y="4562"/>
                  </a:cubicBezTo>
                  <a:cubicBezTo>
                    <a:pt x="8312" y="4648"/>
                    <a:pt x="8405" y="4834"/>
                    <a:pt x="8410" y="4930"/>
                  </a:cubicBezTo>
                  <a:cubicBezTo>
                    <a:pt x="8447" y="4989"/>
                    <a:pt x="8540" y="5332"/>
                    <a:pt x="8584" y="5504"/>
                  </a:cubicBezTo>
                  <a:cubicBezTo>
                    <a:pt x="8580" y="5483"/>
                    <a:pt x="8579" y="5473"/>
                    <a:pt x="8581" y="5473"/>
                  </a:cubicBezTo>
                  <a:lnTo>
                    <a:pt x="8581" y="5473"/>
                  </a:lnTo>
                  <a:cubicBezTo>
                    <a:pt x="8585" y="5473"/>
                    <a:pt x="8599" y="5504"/>
                    <a:pt x="8619" y="5571"/>
                  </a:cubicBezTo>
                  <a:cubicBezTo>
                    <a:pt x="8604" y="5590"/>
                    <a:pt x="8695" y="5980"/>
                    <a:pt x="8742" y="6057"/>
                  </a:cubicBezTo>
                  <a:cubicBezTo>
                    <a:pt x="8712" y="5951"/>
                    <a:pt x="8690" y="5907"/>
                    <a:pt x="8690" y="5877"/>
                  </a:cubicBezTo>
                  <a:lnTo>
                    <a:pt x="8690" y="5877"/>
                  </a:lnTo>
                  <a:cubicBezTo>
                    <a:pt x="8719" y="5907"/>
                    <a:pt x="8744" y="6071"/>
                    <a:pt x="8776" y="6101"/>
                  </a:cubicBezTo>
                  <a:lnTo>
                    <a:pt x="8749" y="6123"/>
                  </a:lnTo>
                  <a:cubicBezTo>
                    <a:pt x="8896" y="6619"/>
                    <a:pt x="8994" y="6869"/>
                    <a:pt x="9058" y="7193"/>
                  </a:cubicBezTo>
                  <a:cubicBezTo>
                    <a:pt x="9070" y="7223"/>
                    <a:pt x="9078" y="7254"/>
                    <a:pt x="9095" y="7291"/>
                  </a:cubicBezTo>
                  <a:cubicBezTo>
                    <a:pt x="9112" y="7323"/>
                    <a:pt x="9134" y="7355"/>
                    <a:pt x="9161" y="7380"/>
                  </a:cubicBezTo>
                  <a:cubicBezTo>
                    <a:pt x="9218" y="7429"/>
                    <a:pt x="9288" y="7458"/>
                    <a:pt x="9363" y="7458"/>
                  </a:cubicBezTo>
                  <a:cubicBezTo>
                    <a:pt x="9366" y="7458"/>
                    <a:pt x="9369" y="7458"/>
                    <a:pt x="9372" y="7458"/>
                  </a:cubicBezTo>
                  <a:cubicBezTo>
                    <a:pt x="9471" y="7456"/>
                    <a:pt x="9564" y="7402"/>
                    <a:pt x="9615" y="7318"/>
                  </a:cubicBezTo>
                  <a:cubicBezTo>
                    <a:pt x="9620" y="7308"/>
                    <a:pt x="9628" y="7299"/>
                    <a:pt x="9630" y="7291"/>
                  </a:cubicBezTo>
                  <a:cubicBezTo>
                    <a:pt x="9633" y="7284"/>
                    <a:pt x="9638" y="7274"/>
                    <a:pt x="9642" y="7264"/>
                  </a:cubicBezTo>
                  <a:lnTo>
                    <a:pt x="9682" y="7164"/>
                  </a:lnTo>
                  <a:cubicBezTo>
                    <a:pt x="9792" y="6894"/>
                    <a:pt x="9903" y="6629"/>
                    <a:pt x="9981" y="6403"/>
                  </a:cubicBezTo>
                  <a:cubicBezTo>
                    <a:pt x="9993" y="6367"/>
                    <a:pt x="9996" y="6356"/>
                    <a:pt x="9994" y="6356"/>
                  </a:cubicBezTo>
                  <a:lnTo>
                    <a:pt x="9994" y="6356"/>
                  </a:lnTo>
                  <a:cubicBezTo>
                    <a:pt x="9990" y="6356"/>
                    <a:pt x="9967" y="6402"/>
                    <a:pt x="9965" y="6402"/>
                  </a:cubicBezTo>
                  <a:cubicBezTo>
                    <a:pt x="9963" y="6402"/>
                    <a:pt x="9967" y="6388"/>
                    <a:pt x="9984" y="6344"/>
                  </a:cubicBezTo>
                  <a:cubicBezTo>
                    <a:pt x="9989" y="6332"/>
                    <a:pt x="10038" y="6251"/>
                    <a:pt x="10045" y="6228"/>
                  </a:cubicBezTo>
                  <a:cubicBezTo>
                    <a:pt x="10084" y="6138"/>
                    <a:pt x="10121" y="6015"/>
                    <a:pt x="10128" y="5998"/>
                  </a:cubicBezTo>
                  <a:lnTo>
                    <a:pt x="10246" y="5698"/>
                  </a:lnTo>
                  <a:cubicBezTo>
                    <a:pt x="10276" y="5622"/>
                    <a:pt x="10305" y="5539"/>
                    <a:pt x="10337" y="5460"/>
                  </a:cubicBezTo>
                  <a:cubicBezTo>
                    <a:pt x="10362" y="5391"/>
                    <a:pt x="10394" y="5325"/>
                    <a:pt x="10433" y="5261"/>
                  </a:cubicBezTo>
                  <a:cubicBezTo>
                    <a:pt x="10492" y="5185"/>
                    <a:pt x="10560" y="5119"/>
                    <a:pt x="10637" y="5060"/>
                  </a:cubicBezTo>
                  <a:cubicBezTo>
                    <a:pt x="10727" y="4994"/>
                    <a:pt x="10830" y="4940"/>
                    <a:pt x="10938" y="4908"/>
                  </a:cubicBezTo>
                  <a:cubicBezTo>
                    <a:pt x="11028" y="4882"/>
                    <a:pt x="11120" y="4868"/>
                    <a:pt x="11212" y="4868"/>
                  </a:cubicBezTo>
                  <a:cubicBezTo>
                    <a:pt x="11226" y="4868"/>
                    <a:pt x="11239" y="4868"/>
                    <a:pt x="11253" y="4869"/>
                  </a:cubicBezTo>
                  <a:cubicBezTo>
                    <a:pt x="11321" y="4871"/>
                    <a:pt x="11390" y="4881"/>
                    <a:pt x="11459" y="4896"/>
                  </a:cubicBezTo>
                  <a:cubicBezTo>
                    <a:pt x="11453" y="4895"/>
                    <a:pt x="11450" y="4894"/>
                    <a:pt x="11448" y="4894"/>
                  </a:cubicBezTo>
                  <a:cubicBezTo>
                    <a:pt x="11441" y="4894"/>
                    <a:pt x="11461" y="4901"/>
                    <a:pt x="11496" y="4915"/>
                  </a:cubicBezTo>
                  <a:lnTo>
                    <a:pt x="11535" y="4932"/>
                  </a:lnTo>
                  <a:lnTo>
                    <a:pt x="11582" y="4954"/>
                  </a:lnTo>
                  <a:cubicBezTo>
                    <a:pt x="11618" y="4972"/>
                    <a:pt x="11653" y="4991"/>
                    <a:pt x="11687" y="5013"/>
                  </a:cubicBezTo>
                  <a:cubicBezTo>
                    <a:pt x="11761" y="5062"/>
                    <a:pt x="11830" y="5121"/>
                    <a:pt x="11888" y="5185"/>
                  </a:cubicBezTo>
                  <a:cubicBezTo>
                    <a:pt x="11903" y="5200"/>
                    <a:pt x="11915" y="5217"/>
                    <a:pt x="11928" y="5232"/>
                  </a:cubicBezTo>
                  <a:cubicBezTo>
                    <a:pt x="11940" y="5249"/>
                    <a:pt x="11952" y="5261"/>
                    <a:pt x="11962" y="5276"/>
                  </a:cubicBezTo>
                  <a:cubicBezTo>
                    <a:pt x="11982" y="5305"/>
                    <a:pt x="12001" y="5328"/>
                    <a:pt x="12014" y="5347"/>
                  </a:cubicBezTo>
                  <a:cubicBezTo>
                    <a:pt x="12065" y="5455"/>
                    <a:pt x="12097" y="5571"/>
                    <a:pt x="12107" y="5691"/>
                  </a:cubicBezTo>
                  <a:cubicBezTo>
                    <a:pt x="12112" y="5728"/>
                    <a:pt x="12112" y="5762"/>
                    <a:pt x="12112" y="5796"/>
                  </a:cubicBezTo>
                  <a:cubicBezTo>
                    <a:pt x="12109" y="5816"/>
                    <a:pt x="12112" y="5833"/>
                    <a:pt x="12109" y="5853"/>
                  </a:cubicBezTo>
                  <a:cubicBezTo>
                    <a:pt x="12107" y="5870"/>
                    <a:pt x="12104" y="5890"/>
                    <a:pt x="12102" y="5909"/>
                  </a:cubicBezTo>
                  <a:cubicBezTo>
                    <a:pt x="12097" y="5946"/>
                    <a:pt x="12090" y="5983"/>
                    <a:pt x="12080" y="6020"/>
                  </a:cubicBezTo>
                  <a:cubicBezTo>
                    <a:pt x="12068" y="6057"/>
                    <a:pt x="12053" y="6098"/>
                    <a:pt x="12041" y="6133"/>
                  </a:cubicBezTo>
                  <a:cubicBezTo>
                    <a:pt x="11923" y="6442"/>
                    <a:pt x="11798" y="6768"/>
                    <a:pt x="11695" y="7038"/>
                  </a:cubicBezTo>
                  <a:cubicBezTo>
                    <a:pt x="11401" y="7812"/>
                    <a:pt x="11102" y="8601"/>
                    <a:pt x="10859" y="9234"/>
                  </a:cubicBezTo>
                  <a:lnTo>
                    <a:pt x="10859" y="9234"/>
                  </a:lnTo>
                  <a:cubicBezTo>
                    <a:pt x="10878" y="9186"/>
                    <a:pt x="10912" y="9115"/>
                    <a:pt x="10917" y="9115"/>
                  </a:cubicBezTo>
                  <a:lnTo>
                    <a:pt x="10917" y="9115"/>
                  </a:lnTo>
                  <a:cubicBezTo>
                    <a:pt x="10920" y="9115"/>
                    <a:pt x="10916" y="9133"/>
                    <a:pt x="10899" y="9179"/>
                  </a:cubicBezTo>
                  <a:cubicBezTo>
                    <a:pt x="10857" y="9287"/>
                    <a:pt x="10865" y="9216"/>
                    <a:pt x="10830" y="9294"/>
                  </a:cubicBezTo>
                  <a:cubicBezTo>
                    <a:pt x="10727" y="9572"/>
                    <a:pt x="10624" y="9852"/>
                    <a:pt x="10516" y="10139"/>
                  </a:cubicBezTo>
                  <a:lnTo>
                    <a:pt x="10352" y="10571"/>
                  </a:lnTo>
                  <a:lnTo>
                    <a:pt x="10268" y="10792"/>
                  </a:lnTo>
                  <a:lnTo>
                    <a:pt x="10227" y="10900"/>
                  </a:lnTo>
                  <a:lnTo>
                    <a:pt x="10205" y="10956"/>
                  </a:lnTo>
                  <a:cubicBezTo>
                    <a:pt x="10197" y="10976"/>
                    <a:pt x="10190" y="10995"/>
                    <a:pt x="10187" y="11017"/>
                  </a:cubicBezTo>
                  <a:cubicBezTo>
                    <a:pt x="10182" y="11040"/>
                    <a:pt x="10182" y="11062"/>
                    <a:pt x="10185" y="11084"/>
                  </a:cubicBezTo>
                  <a:cubicBezTo>
                    <a:pt x="10187" y="11103"/>
                    <a:pt x="10192" y="11123"/>
                    <a:pt x="10200" y="11145"/>
                  </a:cubicBezTo>
                  <a:lnTo>
                    <a:pt x="10232" y="11258"/>
                  </a:lnTo>
                  <a:lnTo>
                    <a:pt x="10298" y="11489"/>
                  </a:lnTo>
                  <a:cubicBezTo>
                    <a:pt x="10342" y="11643"/>
                    <a:pt x="10384" y="11798"/>
                    <a:pt x="10428" y="11953"/>
                  </a:cubicBezTo>
                  <a:cubicBezTo>
                    <a:pt x="10517" y="12257"/>
                    <a:pt x="10603" y="12563"/>
                    <a:pt x="10691" y="12872"/>
                  </a:cubicBezTo>
                  <a:lnTo>
                    <a:pt x="10691" y="12872"/>
                  </a:lnTo>
                  <a:cubicBezTo>
                    <a:pt x="9873" y="13108"/>
                    <a:pt x="9041" y="13349"/>
                    <a:pt x="8224" y="13602"/>
                  </a:cubicBezTo>
                  <a:cubicBezTo>
                    <a:pt x="7691" y="13732"/>
                    <a:pt x="6596" y="14056"/>
                    <a:pt x="6365" y="14118"/>
                  </a:cubicBezTo>
                  <a:cubicBezTo>
                    <a:pt x="5747" y="14285"/>
                    <a:pt x="5096" y="14506"/>
                    <a:pt x="4473" y="14682"/>
                  </a:cubicBezTo>
                  <a:cubicBezTo>
                    <a:pt x="4490" y="14672"/>
                    <a:pt x="4507" y="14663"/>
                    <a:pt x="4527" y="14655"/>
                  </a:cubicBezTo>
                  <a:lnTo>
                    <a:pt x="4527" y="14655"/>
                  </a:lnTo>
                  <a:cubicBezTo>
                    <a:pt x="4326" y="14719"/>
                    <a:pt x="4345" y="14704"/>
                    <a:pt x="4237" y="14751"/>
                  </a:cubicBezTo>
                  <a:cubicBezTo>
                    <a:pt x="3501" y="14928"/>
                    <a:pt x="2443" y="15279"/>
                    <a:pt x="2320" y="15281"/>
                  </a:cubicBezTo>
                  <a:lnTo>
                    <a:pt x="2298" y="15352"/>
                  </a:lnTo>
                  <a:cubicBezTo>
                    <a:pt x="2318" y="15345"/>
                    <a:pt x="2291" y="15343"/>
                    <a:pt x="2352" y="15325"/>
                  </a:cubicBezTo>
                  <a:cubicBezTo>
                    <a:pt x="2740" y="15212"/>
                    <a:pt x="3636" y="14972"/>
                    <a:pt x="3837" y="14896"/>
                  </a:cubicBezTo>
                  <a:cubicBezTo>
                    <a:pt x="3838" y="14896"/>
                    <a:pt x="3840" y="14897"/>
                    <a:pt x="3842" y="14897"/>
                  </a:cubicBezTo>
                  <a:cubicBezTo>
                    <a:pt x="3856" y="14897"/>
                    <a:pt x="3891" y="14887"/>
                    <a:pt x="3904" y="14887"/>
                  </a:cubicBezTo>
                  <a:cubicBezTo>
                    <a:pt x="3909" y="14887"/>
                    <a:pt x="3911" y="14888"/>
                    <a:pt x="3908" y="14891"/>
                  </a:cubicBezTo>
                  <a:cubicBezTo>
                    <a:pt x="4937" y="14594"/>
                    <a:pt x="6130" y="14223"/>
                    <a:pt x="7180" y="13951"/>
                  </a:cubicBezTo>
                  <a:cubicBezTo>
                    <a:pt x="7416" y="13855"/>
                    <a:pt x="7932" y="13732"/>
                    <a:pt x="8371" y="13607"/>
                  </a:cubicBezTo>
                  <a:cubicBezTo>
                    <a:pt x="8647" y="13527"/>
                    <a:pt x="9312" y="13326"/>
                    <a:pt x="9316" y="13322"/>
                  </a:cubicBezTo>
                  <a:lnTo>
                    <a:pt x="9316" y="13322"/>
                  </a:lnTo>
                  <a:cubicBezTo>
                    <a:pt x="9414" y="13305"/>
                    <a:pt x="9627" y="13234"/>
                    <a:pt x="9646" y="13234"/>
                  </a:cubicBezTo>
                  <a:cubicBezTo>
                    <a:pt x="9651" y="13234"/>
                    <a:pt x="9644" y="13238"/>
                    <a:pt x="9620" y="13249"/>
                  </a:cubicBezTo>
                  <a:cubicBezTo>
                    <a:pt x="9770" y="13192"/>
                    <a:pt x="9900" y="13170"/>
                    <a:pt x="10025" y="13114"/>
                  </a:cubicBezTo>
                  <a:cubicBezTo>
                    <a:pt x="10025" y="13115"/>
                    <a:pt x="10027" y="13115"/>
                    <a:pt x="10029" y="13115"/>
                  </a:cubicBezTo>
                  <a:cubicBezTo>
                    <a:pt x="10049" y="13115"/>
                    <a:pt x="10140" y="13092"/>
                    <a:pt x="10261" y="13055"/>
                  </a:cubicBezTo>
                  <a:cubicBezTo>
                    <a:pt x="10401" y="13016"/>
                    <a:pt x="10575" y="12962"/>
                    <a:pt x="10725" y="12912"/>
                  </a:cubicBezTo>
                  <a:lnTo>
                    <a:pt x="10749" y="12905"/>
                  </a:lnTo>
                  <a:lnTo>
                    <a:pt x="10742" y="12883"/>
                  </a:lnTo>
                  <a:lnTo>
                    <a:pt x="10740" y="12868"/>
                  </a:lnTo>
                  <a:cubicBezTo>
                    <a:pt x="10742" y="12856"/>
                    <a:pt x="10754" y="12868"/>
                    <a:pt x="10735" y="12797"/>
                  </a:cubicBezTo>
                  <a:cubicBezTo>
                    <a:pt x="10622" y="12503"/>
                    <a:pt x="10546" y="12120"/>
                    <a:pt x="10445" y="11857"/>
                  </a:cubicBezTo>
                  <a:cubicBezTo>
                    <a:pt x="10421" y="11756"/>
                    <a:pt x="10376" y="11597"/>
                    <a:pt x="10320" y="11400"/>
                  </a:cubicBezTo>
                  <a:cubicBezTo>
                    <a:pt x="10305" y="11349"/>
                    <a:pt x="10290" y="11297"/>
                    <a:pt x="10276" y="11243"/>
                  </a:cubicBezTo>
                  <a:cubicBezTo>
                    <a:pt x="10268" y="11216"/>
                    <a:pt x="10261" y="11189"/>
                    <a:pt x="10251" y="11162"/>
                  </a:cubicBezTo>
                  <a:cubicBezTo>
                    <a:pt x="10244" y="11135"/>
                    <a:pt x="10236" y="11108"/>
                    <a:pt x="10232" y="11081"/>
                  </a:cubicBezTo>
                  <a:cubicBezTo>
                    <a:pt x="10227" y="11054"/>
                    <a:pt x="10229" y="11027"/>
                    <a:pt x="10239" y="11000"/>
                  </a:cubicBezTo>
                  <a:cubicBezTo>
                    <a:pt x="10249" y="10973"/>
                    <a:pt x="10261" y="10944"/>
                    <a:pt x="10271" y="10914"/>
                  </a:cubicBezTo>
                  <a:cubicBezTo>
                    <a:pt x="10293" y="10855"/>
                    <a:pt x="10317" y="10794"/>
                    <a:pt x="10340" y="10733"/>
                  </a:cubicBezTo>
                  <a:cubicBezTo>
                    <a:pt x="10529" y="10237"/>
                    <a:pt x="10742" y="9667"/>
                    <a:pt x="10926" y="9181"/>
                  </a:cubicBezTo>
                  <a:cubicBezTo>
                    <a:pt x="10926" y="9181"/>
                    <a:pt x="10927" y="9181"/>
                    <a:pt x="10927" y="9181"/>
                  </a:cubicBezTo>
                  <a:lnTo>
                    <a:pt x="10927" y="9181"/>
                  </a:lnTo>
                  <a:cubicBezTo>
                    <a:pt x="10932" y="9181"/>
                    <a:pt x="10920" y="9217"/>
                    <a:pt x="10922" y="9217"/>
                  </a:cubicBezTo>
                  <a:cubicBezTo>
                    <a:pt x="10923" y="9217"/>
                    <a:pt x="10927" y="9208"/>
                    <a:pt x="10938" y="9181"/>
                  </a:cubicBezTo>
                  <a:cubicBezTo>
                    <a:pt x="11267" y="8278"/>
                    <a:pt x="11582" y="7539"/>
                    <a:pt x="11756" y="6984"/>
                  </a:cubicBezTo>
                  <a:lnTo>
                    <a:pt x="11756" y="6984"/>
                  </a:lnTo>
                  <a:cubicBezTo>
                    <a:pt x="11756" y="6990"/>
                    <a:pt x="11756" y="6993"/>
                    <a:pt x="11758" y="6993"/>
                  </a:cubicBezTo>
                  <a:cubicBezTo>
                    <a:pt x="11778" y="6993"/>
                    <a:pt x="11922" y="6577"/>
                    <a:pt x="11939" y="6577"/>
                  </a:cubicBezTo>
                  <a:cubicBezTo>
                    <a:pt x="11939" y="6577"/>
                    <a:pt x="11940" y="6578"/>
                    <a:pt x="11940" y="6579"/>
                  </a:cubicBezTo>
                  <a:cubicBezTo>
                    <a:pt x="11972" y="6474"/>
                    <a:pt x="12014" y="6354"/>
                    <a:pt x="12063" y="6219"/>
                  </a:cubicBezTo>
                  <a:cubicBezTo>
                    <a:pt x="12075" y="6184"/>
                    <a:pt x="12090" y="6152"/>
                    <a:pt x="12100" y="6115"/>
                  </a:cubicBezTo>
                  <a:cubicBezTo>
                    <a:pt x="12114" y="6079"/>
                    <a:pt x="12124" y="6042"/>
                    <a:pt x="12131" y="6005"/>
                  </a:cubicBezTo>
                  <a:cubicBezTo>
                    <a:pt x="12151" y="5924"/>
                    <a:pt x="12158" y="5841"/>
                    <a:pt x="12156" y="5757"/>
                  </a:cubicBezTo>
                  <a:cubicBezTo>
                    <a:pt x="12154" y="5666"/>
                    <a:pt x="12139" y="5578"/>
                    <a:pt x="12112" y="5492"/>
                  </a:cubicBezTo>
                  <a:cubicBezTo>
                    <a:pt x="12082" y="5404"/>
                    <a:pt x="12043" y="5318"/>
                    <a:pt x="11989" y="5237"/>
                  </a:cubicBezTo>
                  <a:cubicBezTo>
                    <a:pt x="11933" y="5156"/>
                    <a:pt x="11864" y="5082"/>
                    <a:pt x="11785" y="5021"/>
                  </a:cubicBezTo>
                  <a:cubicBezTo>
                    <a:pt x="11704" y="4957"/>
                    <a:pt x="11611" y="4905"/>
                    <a:pt x="11515" y="4871"/>
                  </a:cubicBezTo>
                  <a:cubicBezTo>
                    <a:pt x="11413" y="4836"/>
                    <a:pt x="11307" y="4817"/>
                    <a:pt x="11198" y="4817"/>
                  </a:cubicBezTo>
                  <a:cubicBezTo>
                    <a:pt x="11192" y="4817"/>
                    <a:pt x="11185" y="4817"/>
                    <a:pt x="11179" y="4817"/>
                  </a:cubicBezTo>
                  <a:cubicBezTo>
                    <a:pt x="10951" y="4819"/>
                    <a:pt x="10732" y="4905"/>
                    <a:pt x="10560" y="5055"/>
                  </a:cubicBezTo>
                  <a:cubicBezTo>
                    <a:pt x="10477" y="5129"/>
                    <a:pt x="10406" y="5217"/>
                    <a:pt x="10352" y="5315"/>
                  </a:cubicBezTo>
                  <a:cubicBezTo>
                    <a:pt x="10325" y="5362"/>
                    <a:pt x="10303" y="5413"/>
                    <a:pt x="10283" y="5465"/>
                  </a:cubicBezTo>
                  <a:cubicBezTo>
                    <a:pt x="10266" y="5514"/>
                    <a:pt x="10246" y="5563"/>
                    <a:pt x="10229" y="5612"/>
                  </a:cubicBezTo>
                  <a:lnTo>
                    <a:pt x="10119" y="5904"/>
                  </a:lnTo>
                  <a:cubicBezTo>
                    <a:pt x="10045" y="6096"/>
                    <a:pt x="9974" y="6282"/>
                    <a:pt x="9908" y="6462"/>
                  </a:cubicBezTo>
                  <a:cubicBezTo>
                    <a:pt x="9780" y="6795"/>
                    <a:pt x="9721" y="6984"/>
                    <a:pt x="9704" y="6984"/>
                  </a:cubicBezTo>
                  <a:cubicBezTo>
                    <a:pt x="9703" y="6984"/>
                    <a:pt x="9702" y="6983"/>
                    <a:pt x="9701" y="6982"/>
                  </a:cubicBezTo>
                  <a:cubicBezTo>
                    <a:pt x="9679" y="7038"/>
                    <a:pt x="9660" y="7097"/>
                    <a:pt x="9647" y="7156"/>
                  </a:cubicBezTo>
                  <a:cubicBezTo>
                    <a:pt x="9630" y="7196"/>
                    <a:pt x="9613" y="7235"/>
                    <a:pt x="9596" y="7274"/>
                  </a:cubicBezTo>
                  <a:cubicBezTo>
                    <a:pt x="9579" y="7311"/>
                    <a:pt x="9552" y="7343"/>
                    <a:pt x="9517" y="7367"/>
                  </a:cubicBezTo>
                  <a:cubicBezTo>
                    <a:pt x="9471" y="7402"/>
                    <a:pt x="9419" y="7418"/>
                    <a:pt x="9368" y="7418"/>
                  </a:cubicBezTo>
                  <a:cubicBezTo>
                    <a:pt x="9256" y="7418"/>
                    <a:pt x="9150" y="7343"/>
                    <a:pt x="9124" y="7223"/>
                  </a:cubicBezTo>
                  <a:cubicBezTo>
                    <a:pt x="9100" y="7134"/>
                    <a:pt x="9073" y="7046"/>
                    <a:pt x="9048" y="6957"/>
                  </a:cubicBezTo>
                  <a:cubicBezTo>
                    <a:pt x="8950" y="6609"/>
                    <a:pt x="8850" y="6280"/>
                    <a:pt x="8766" y="6037"/>
                  </a:cubicBezTo>
                  <a:cubicBezTo>
                    <a:pt x="8767" y="6035"/>
                    <a:pt x="8769" y="6034"/>
                    <a:pt x="8770" y="6034"/>
                  </a:cubicBezTo>
                  <a:cubicBezTo>
                    <a:pt x="8777" y="6034"/>
                    <a:pt x="8788" y="6048"/>
                    <a:pt x="8803" y="6081"/>
                  </a:cubicBezTo>
                  <a:cubicBezTo>
                    <a:pt x="8746" y="5891"/>
                    <a:pt x="8652" y="5612"/>
                    <a:pt x="8657" y="5612"/>
                  </a:cubicBezTo>
                  <a:lnTo>
                    <a:pt x="8657" y="5612"/>
                  </a:lnTo>
                  <a:cubicBezTo>
                    <a:pt x="8658" y="5612"/>
                    <a:pt x="8665" y="5629"/>
                    <a:pt x="8680" y="5666"/>
                  </a:cubicBezTo>
                  <a:cubicBezTo>
                    <a:pt x="8285" y="4346"/>
                    <a:pt x="8219" y="4132"/>
                    <a:pt x="7816" y="2696"/>
                  </a:cubicBezTo>
                  <a:cubicBezTo>
                    <a:pt x="7815" y="2696"/>
                    <a:pt x="7815" y="2696"/>
                    <a:pt x="7814" y="2696"/>
                  </a:cubicBezTo>
                  <a:cubicBezTo>
                    <a:pt x="7812" y="2696"/>
                    <a:pt x="7810" y="2697"/>
                    <a:pt x="7808" y="2697"/>
                  </a:cubicBezTo>
                  <a:cubicBezTo>
                    <a:pt x="7804" y="2697"/>
                    <a:pt x="7798" y="2690"/>
                    <a:pt x="7784" y="2647"/>
                  </a:cubicBezTo>
                  <a:cubicBezTo>
                    <a:pt x="7736" y="2454"/>
                    <a:pt x="7509" y="1609"/>
                    <a:pt x="7487" y="1609"/>
                  </a:cubicBezTo>
                  <a:lnTo>
                    <a:pt x="7487" y="1609"/>
                  </a:lnTo>
                  <a:cubicBezTo>
                    <a:pt x="7484" y="1609"/>
                    <a:pt x="7484" y="1619"/>
                    <a:pt x="7487" y="1641"/>
                  </a:cubicBezTo>
                  <a:cubicBezTo>
                    <a:pt x="7406" y="1349"/>
                    <a:pt x="7411" y="1292"/>
                    <a:pt x="7355" y="1162"/>
                  </a:cubicBezTo>
                  <a:cubicBezTo>
                    <a:pt x="7377" y="1135"/>
                    <a:pt x="7300" y="917"/>
                    <a:pt x="7287" y="917"/>
                  </a:cubicBezTo>
                  <a:cubicBezTo>
                    <a:pt x="7287" y="917"/>
                    <a:pt x="7287" y="917"/>
                    <a:pt x="7287" y="917"/>
                  </a:cubicBezTo>
                  <a:lnTo>
                    <a:pt x="7287" y="917"/>
                  </a:lnTo>
                  <a:cubicBezTo>
                    <a:pt x="7286" y="889"/>
                    <a:pt x="7255" y="786"/>
                    <a:pt x="7265" y="786"/>
                  </a:cubicBezTo>
                  <a:lnTo>
                    <a:pt x="7265" y="786"/>
                  </a:lnTo>
                  <a:cubicBezTo>
                    <a:pt x="7267" y="786"/>
                    <a:pt x="7269" y="788"/>
                    <a:pt x="7271" y="791"/>
                  </a:cubicBezTo>
                  <a:cubicBezTo>
                    <a:pt x="7244" y="691"/>
                    <a:pt x="7207" y="592"/>
                    <a:pt x="7161" y="499"/>
                  </a:cubicBezTo>
                  <a:cubicBezTo>
                    <a:pt x="7107" y="399"/>
                    <a:pt x="7033" y="305"/>
                    <a:pt x="6942" y="232"/>
                  </a:cubicBezTo>
                  <a:cubicBezTo>
                    <a:pt x="6849" y="151"/>
                    <a:pt x="6739" y="87"/>
                    <a:pt x="6618" y="48"/>
                  </a:cubicBezTo>
                  <a:cubicBezTo>
                    <a:pt x="6525" y="16"/>
                    <a:pt x="6426" y="0"/>
                    <a:pt x="63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8"/>
            <p:cNvSpPr/>
            <p:nvPr/>
          </p:nvSpPr>
          <p:spPr>
            <a:xfrm>
              <a:off x="4079925" y="3184075"/>
              <a:ext cx="450" cy="1925"/>
            </a:xfrm>
            <a:custGeom>
              <a:avLst/>
              <a:gdLst/>
              <a:ahLst/>
              <a:cxnLst/>
              <a:rect l="l" t="t" r="r" b="b"/>
              <a:pathLst>
                <a:path w="18" h="77" extrusionOk="0">
                  <a:moveTo>
                    <a:pt x="1" y="1"/>
                  </a:moveTo>
                  <a:cubicBezTo>
                    <a:pt x="3" y="20"/>
                    <a:pt x="10" y="45"/>
                    <a:pt x="18" y="77"/>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8"/>
            <p:cNvSpPr/>
            <p:nvPr/>
          </p:nvSpPr>
          <p:spPr>
            <a:xfrm>
              <a:off x="3854100" y="3035600"/>
              <a:ext cx="325700" cy="405575"/>
            </a:xfrm>
            <a:custGeom>
              <a:avLst/>
              <a:gdLst/>
              <a:ahLst/>
              <a:cxnLst/>
              <a:rect l="l" t="t" r="r" b="b"/>
              <a:pathLst>
                <a:path w="13028" h="16223" extrusionOk="0">
                  <a:moveTo>
                    <a:pt x="5592" y="2267"/>
                  </a:moveTo>
                  <a:lnTo>
                    <a:pt x="5592" y="2267"/>
                  </a:lnTo>
                  <a:cubicBezTo>
                    <a:pt x="5592" y="2267"/>
                    <a:pt x="5594" y="2271"/>
                    <a:pt x="5596" y="2279"/>
                  </a:cubicBezTo>
                  <a:lnTo>
                    <a:pt x="5596" y="2279"/>
                  </a:lnTo>
                  <a:cubicBezTo>
                    <a:pt x="5594" y="2271"/>
                    <a:pt x="5592" y="2267"/>
                    <a:pt x="5592" y="2267"/>
                  </a:cubicBezTo>
                  <a:close/>
                  <a:moveTo>
                    <a:pt x="5605" y="2303"/>
                  </a:moveTo>
                  <a:lnTo>
                    <a:pt x="5605" y="2303"/>
                  </a:lnTo>
                  <a:cubicBezTo>
                    <a:pt x="5636" y="2396"/>
                    <a:pt x="5716" y="2639"/>
                    <a:pt x="5734" y="2731"/>
                  </a:cubicBezTo>
                  <a:cubicBezTo>
                    <a:pt x="5683" y="2592"/>
                    <a:pt x="5639" y="2448"/>
                    <a:pt x="5605" y="2303"/>
                  </a:cubicBezTo>
                  <a:close/>
                  <a:moveTo>
                    <a:pt x="9319" y="5437"/>
                  </a:moveTo>
                  <a:cubicBezTo>
                    <a:pt x="9324" y="5455"/>
                    <a:pt x="9330" y="5473"/>
                    <a:pt x="9335" y="5491"/>
                  </a:cubicBezTo>
                  <a:cubicBezTo>
                    <a:pt x="9331" y="5477"/>
                    <a:pt x="9326" y="5459"/>
                    <a:pt x="9319" y="5437"/>
                  </a:cubicBezTo>
                  <a:close/>
                  <a:moveTo>
                    <a:pt x="9326" y="5498"/>
                  </a:moveTo>
                  <a:cubicBezTo>
                    <a:pt x="9327" y="5501"/>
                    <a:pt x="9328" y="5504"/>
                    <a:pt x="9329" y="5507"/>
                  </a:cubicBezTo>
                  <a:lnTo>
                    <a:pt x="9329" y="5507"/>
                  </a:lnTo>
                  <a:cubicBezTo>
                    <a:pt x="9328" y="5504"/>
                    <a:pt x="9327" y="5501"/>
                    <a:pt x="9326" y="5498"/>
                  </a:cubicBezTo>
                  <a:close/>
                  <a:moveTo>
                    <a:pt x="9844" y="7155"/>
                  </a:moveTo>
                  <a:lnTo>
                    <a:pt x="9844" y="7162"/>
                  </a:lnTo>
                  <a:lnTo>
                    <a:pt x="9834" y="7197"/>
                  </a:lnTo>
                  <a:lnTo>
                    <a:pt x="9831" y="7188"/>
                  </a:lnTo>
                  <a:lnTo>
                    <a:pt x="9841" y="7162"/>
                  </a:lnTo>
                  <a:lnTo>
                    <a:pt x="9844" y="7155"/>
                  </a:lnTo>
                  <a:close/>
                  <a:moveTo>
                    <a:pt x="1359" y="12523"/>
                  </a:moveTo>
                  <a:cubicBezTo>
                    <a:pt x="1360" y="12527"/>
                    <a:pt x="1362" y="12532"/>
                    <a:pt x="1363" y="12535"/>
                  </a:cubicBezTo>
                  <a:cubicBezTo>
                    <a:pt x="1362" y="12531"/>
                    <a:pt x="1360" y="12527"/>
                    <a:pt x="1359" y="12523"/>
                  </a:cubicBezTo>
                  <a:close/>
                  <a:moveTo>
                    <a:pt x="11584" y="13564"/>
                  </a:moveTo>
                  <a:cubicBezTo>
                    <a:pt x="11574" y="13579"/>
                    <a:pt x="11564" y="13591"/>
                    <a:pt x="11552" y="13603"/>
                  </a:cubicBezTo>
                  <a:cubicBezTo>
                    <a:pt x="11537" y="13617"/>
                    <a:pt x="11521" y="13629"/>
                    <a:pt x="11503" y="13638"/>
                  </a:cubicBezTo>
                  <a:lnTo>
                    <a:pt x="11503" y="13638"/>
                  </a:lnTo>
                  <a:cubicBezTo>
                    <a:pt x="11537" y="13622"/>
                    <a:pt x="11565" y="13597"/>
                    <a:pt x="11584" y="13564"/>
                  </a:cubicBezTo>
                  <a:close/>
                  <a:moveTo>
                    <a:pt x="11503" y="13638"/>
                  </a:moveTo>
                  <a:cubicBezTo>
                    <a:pt x="11494" y="13641"/>
                    <a:pt x="11485" y="13645"/>
                    <a:pt x="11476" y="13647"/>
                  </a:cubicBezTo>
                  <a:cubicBezTo>
                    <a:pt x="11485" y="13645"/>
                    <a:pt x="11494" y="13642"/>
                    <a:pt x="11503" y="13638"/>
                  </a:cubicBezTo>
                  <a:close/>
                  <a:moveTo>
                    <a:pt x="11503" y="13676"/>
                  </a:moveTo>
                  <a:lnTo>
                    <a:pt x="11503" y="13676"/>
                  </a:lnTo>
                  <a:cubicBezTo>
                    <a:pt x="11502" y="13676"/>
                    <a:pt x="11501" y="13677"/>
                    <a:pt x="11500" y="13677"/>
                  </a:cubicBezTo>
                  <a:cubicBezTo>
                    <a:pt x="11501" y="13677"/>
                    <a:pt x="11502" y="13676"/>
                    <a:pt x="11503" y="13676"/>
                  </a:cubicBezTo>
                  <a:close/>
                  <a:moveTo>
                    <a:pt x="6745" y="1"/>
                  </a:moveTo>
                  <a:cubicBezTo>
                    <a:pt x="6723" y="1"/>
                    <a:pt x="6701" y="1"/>
                    <a:pt x="6680" y="2"/>
                  </a:cubicBezTo>
                  <a:cubicBezTo>
                    <a:pt x="6635" y="4"/>
                    <a:pt x="6586" y="12"/>
                    <a:pt x="6542" y="17"/>
                  </a:cubicBezTo>
                  <a:cubicBezTo>
                    <a:pt x="6498" y="24"/>
                    <a:pt x="6456" y="36"/>
                    <a:pt x="6412" y="44"/>
                  </a:cubicBezTo>
                  <a:cubicBezTo>
                    <a:pt x="6329" y="66"/>
                    <a:pt x="6248" y="98"/>
                    <a:pt x="6167" y="134"/>
                  </a:cubicBezTo>
                  <a:cubicBezTo>
                    <a:pt x="6017" y="203"/>
                    <a:pt x="5882" y="301"/>
                    <a:pt x="5764" y="419"/>
                  </a:cubicBezTo>
                  <a:cubicBezTo>
                    <a:pt x="5550" y="638"/>
                    <a:pt x="5415" y="922"/>
                    <a:pt x="5381" y="1224"/>
                  </a:cubicBezTo>
                  <a:cubicBezTo>
                    <a:pt x="5381" y="1224"/>
                    <a:pt x="5381" y="1224"/>
                    <a:pt x="5382" y="1224"/>
                  </a:cubicBezTo>
                  <a:cubicBezTo>
                    <a:pt x="5389" y="1224"/>
                    <a:pt x="5399" y="1189"/>
                    <a:pt x="5410" y="1156"/>
                  </a:cubicBezTo>
                  <a:lnTo>
                    <a:pt x="5410" y="1156"/>
                  </a:lnTo>
                  <a:lnTo>
                    <a:pt x="5398" y="1217"/>
                  </a:lnTo>
                  <a:cubicBezTo>
                    <a:pt x="5398" y="1234"/>
                    <a:pt x="5396" y="1251"/>
                    <a:pt x="5396" y="1269"/>
                  </a:cubicBezTo>
                  <a:cubicBezTo>
                    <a:pt x="5396" y="1298"/>
                    <a:pt x="5396" y="1325"/>
                    <a:pt x="5396" y="1350"/>
                  </a:cubicBezTo>
                  <a:cubicBezTo>
                    <a:pt x="5388" y="1350"/>
                    <a:pt x="5386" y="1320"/>
                    <a:pt x="5383" y="1315"/>
                  </a:cubicBezTo>
                  <a:cubicBezTo>
                    <a:pt x="5383" y="1314"/>
                    <a:pt x="5383" y="1314"/>
                    <a:pt x="5382" y="1314"/>
                  </a:cubicBezTo>
                  <a:cubicBezTo>
                    <a:pt x="5379" y="1314"/>
                    <a:pt x="5374" y="1339"/>
                    <a:pt x="5376" y="1426"/>
                  </a:cubicBezTo>
                  <a:cubicBezTo>
                    <a:pt x="5376" y="1445"/>
                    <a:pt x="5376" y="1465"/>
                    <a:pt x="5376" y="1485"/>
                  </a:cubicBezTo>
                  <a:cubicBezTo>
                    <a:pt x="5379" y="1504"/>
                    <a:pt x="5381" y="1524"/>
                    <a:pt x="5383" y="1546"/>
                  </a:cubicBezTo>
                  <a:cubicBezTo>
                    <a:pt x="5388" y="1588"/>
                    <a:pt x="5396" y="1632"/>
                    <a:pt x="5406" y="1676"/>
                  </a:cubicBezTo>
                  <a:cubicBezTo>
                    <a:pt x="5410" y="1698"/>
                    <a:pt x="5415" y="1720"/>
                    <a:pt x="5423" y="1742"/>
                  </a:cubicBezTo>
                  <a:lnTo>
                    <a:pt x="5425" y="1759"/>
                  </a:lnTo>
                  <a:lnTo>
                    <a:pt x="5428" y="1769"/>
                  </a:lnTo>
                  <a:lnTo>
                    <a:pt x="5430" y="1779"/>
                  </a:lnTo>
                  <a:cubicBezTo>
                    <a:pt x="5435" y="1789"/>
                    <a:pt x="5437" y="1801"/>
                    <a:pt x="5440" y="1813"/>
                  </a:cubicBezTo>
                  <a:cubicBezTo>
                    <a:pt x="5452" y="1860"/>
                    <a:pt x="5467" y="1907"/>
                    <a:pt x="5482" y="1956"/>
                  </a:cubicBezTo>
                  <a:cubicBezTo>
                    <a:pt x="5536" y="2152"/>
                    <a:pt x="5595" y="2363"/>
                    <a:pt x="5649" y="2565"/>
                  </a:cubicBezTo>
                  <a:cubicBezTo>
                    <a:pt x="5761" y="2965"/>
                    <a:pt x="5867" y="3326"/>
                    <a:pt x="5914" y="3429"/>
                  </a:cubicBezTo>
                  <a:cubicBezTo>
                    <a:pt x="5941" y="3542"/>
                    <a:pt x="5955" y="3635"/>
                    <a:pt x="5985" y="3677"/>
                  </a:cubicBezTo>
                  <a:cubicBezTo>
                    <a:pt x="5973" y="3635"/>
                    <a:pt x="5963" y="3593"/>
                    <a:pt x="5955" y="3549"/>
                  </a:cubicBezTo>
                  <a:lnTo>
                    <a:pt x="5955" y="3549"/>
                  </a:lnTo>
                  <a:cubicBezTo>
                    <a:pt x="5991" y="3680"/>
                    <a:pt x="6014" y="3771"/>
                    <a:pt x="6010" y="3771"/>
                  </a:cubicBezTo>
                  <a:cubicBezTo>
                    <a:pt x="6008" y="3771"/>
                    <a:pt x="5998" y="3745"/>
                    <a:pt x="5978" y="3684"/>
                  </a:cubicBezTo>
                  <a:lnTo>
                    <a:pt x="5978" y="3684"/>
                  </a:lnTo>
                  <a:cubicBezTo>
                    <a:pt x="6071" y="3971"/>
                    <a:pt x="6105" y="4126"/>
                    <a:pt x="6171" y="4295"/>
                  </a:cubicBezTo>
                  <a:cubicBezTo>
                    <a:pt x="6206" y="4469"/>
                    <a:pt x="6422" y="5238"/>
                    <a:pt x="6498" y="5410"/>
                  </a:cubicBezTo>
                  <a:cubicBezTo>
                    <a:pt x="6491" y="5475"/>
                    <a:pt x="6547" y="5603"/>
                    <a:pt x="6575" y="5705"/>
                  </a:cubicBezTo>
                  <a:lnTo>
                    <a:pt x="6575" y="5705"/>
                  </a:lnTo>
                  <a:cubicBezTo>
                    <a:pt x="6563" y="5707"/>
                    <a:pt x="6551" y="5709"/>
                    <a:pt x="6540" y="5709"/>
                  </a:cubicBezTo>
                  <a:cubicBezTo>
                    <a:pt x="6476" y="5748"/>
                    <a:pt x="6117" y="5846"/>
                    <a:pt x="5938" y="5893"/>
                  </a:cubicBezTo>
                  <a:cubicBezTo>
                    <a:pt x="5954" y="5890"/>
                    <a:pt x="5964" y="5888"/>
                    <a:pt x="5969" y="5888"/>
                  </a:cubicBezTo>
                  <a:cubicBezTo>
                    <a:pt x="5984" y="5888"/>
                    <a:pt x="5952" y="5902"/>
                    <a:pt x="5869" y="5927"/>
                  </a:cubicBezTo>
                  <a:cubicBezTo>
                    <a:pt x="5868" y="5927"/>
                    <a:pt x="5865" y="5926"/>
                    <a:pt x="5861" y="5926"/>
                  </a:cubicBezTo>
                  <a:cubicBezTo>
                    <a:pt x="5799" y="5926"/>
                    <a:pt x="5437" y="6011"/>
                    <a:pt x="5361" y="6058"/>
                  </a:cubicBezTo>
                  <a:cubicBezTo>
                    <a:pt x="5472" y="6028"/>
                    <a:pt x="5516" y="6004"/>
                    <a:pt x="5548" y="6004"/>
                  </a:cubicBezTo>
                  <a:cubicBezTo>
                    <a:pt x="5518" y="6033"/>
                    <a:pt x="5347" y="6060"/>
                    <a:pt x="5315" y="6094"/>
                  </a:cubicBezTo>
                  <a:lnTo>
                    <a:pt x="5293" y="6065"/>
                  </a:lnTo>
                  <a:cubicBezTo>
                    <a:pt x="4775" y="6220"/>
                    <a:pt x="4512" y="6320"/>
                    <a:pt x="4176" y="6389"/>
                  </a:cubicBezTo>
                  <a:cubicBezTo>
                    <a:pt x="3653" y="6571"/>
                    <a:pt x="2975" y="6718"/>
                    <a:pt x="2499" y="6875"/>
                  </a:cubicBezTo>
                  <a:cubicBezTo>
                    <a:pt x="2455" y="6889"/>
                    <a:pt x="2446" y="6893"/>
                    <a:pt x="2452" y="6893"/>
                  </a:cubicBezTo>
                  <a:cubicBezTo>
                    <a:pt x="2461" y="6893"/>
                    <a:pt x="2501" y="6885"/>
                    <a:pt x="2508" y="6885"/>
                  </a:cubicBezTo>
                  <a:cubicBezTo>
                    <a:pt x="2512" y="6885"/>
                    <a:pt x="2500" y="6889"/>
                    <a:pt x="2448" y="6904"/>
                  </a:cubicBezTo>
                  <a:cubicBezTo>
                    <a:pt x="2435" y="6909"/>
                    <a:pt x="2335" y="6922"/>
                    <a:pt x="2313" y="6927"/>
                  </a:cubicBezTo>
                  <a:cubicBezTo>
                    <a:pt x="2210" y="6954"/>
                    <a:pt x="2084" y="6998"/>
                    <a:pt x="2067" y="7003"/>
                  </a:cubicBezTo>
                  <a:cubicBezTo>
                    <a:pt x="2021" y="7015"/>
                    <a:pt x="1515" y="7155"/>
                    <a:pt x="1262" y="7241"/>
                  </a:cubicBezTo>
                  <a:cubicBezTo>
                    <a:pt x="1105" y="7278"/>
                    <a:pt x="852" y="7346"/>
                    <a:pt x="617" y="7413"/>
                  </a:cubicBezTo>
                  <a:cubicBezTo>
                    <a:pt x="499" y="7449"/>
                    <a:pt x="386" y="7481"/>
                    <a:pt x="290" y="7511"/>
                  </a:cubicBezTo>
                  <a:cubicBezTo>
                    <a:pt x="243" y="7525"/>
                    <a:pt x="202" y="7535"/>
                    <a:pt x="165" y="7550"/>
                  </a:cubicBezTo>
                  <a:cubicBezTo>
                    <a:pt x="137" y="7561"/>
                    <a:pt x="114" y="7575"/>
                    <a:pt x="93" y="7594"/>
                  </a:cubicBezTo>
                  <a:lnTo>
                    <a:pt x="93" y="7594"/>
                  </a:lnTo>
                  <a:cubicBezTo>
                    <a:pt x="93" y="7594"/>
                    <a:pt x="91" y="7595"/>
                    <a:pt x="89" y="7597"/>
                  </a:cubicBezTo>
                  <a:cubicBezTo>
                    <a:pt x="72" y="7606"/>
                    <a:pt x="59" y="7621"/>
                    <a:pt x="47" y="7636"/>
                  </a:cubicBezTo>
                  <a:cubicBezTo>
                    <a:pt x="13" y="7687"/>
                    <a:pt x="0" y="7749"/>
                    <a:pt x="10" y="7810"/>
                  </a:cubicBezTo>
                  <a:cubicBezTo>
                    <a:pt x="15" y="7832"/>
                    <a:pt x="22" y="7852"/>
                    <a:pt x="27" y="7876"/>
                  </a:cubicBezTo>
                  <a:cubicBezTo>
                    <a:pt x="77" y="8056"/>
                    <a:pt x="140" y="8272"/>
                    <a:pt x="177" y="8358"/>
                  </a:cubicBezTo>
                  <a:cubicBezTo>
                    <a:pt x="270" y="8760"/>
                    <a:pt x="513" y="9595"/>
                    <a:pt x="680" y="10174"/>
                  </a:cubicBezTo>
                  <a:cubicBezTo>
                    <a:pt x="919" y="11001"/>
                    <a:pt x="1163" y="11843"/>
                    <a:pt x="1359" y="12523"/>
                  </a:cubicBezTo>
                  <a:lnTo>
                    <a:pt x="1359" y="12523"/>
                  </a:lnTo>
                  <a:cubicBezTo>
                    <a:pt x="1345" y="12472"/>
                    <a:pt x="1330" y="12397"/>
                    <a:pt x="1335" y="12397"/>
                  </a:cubicBezTo>
                  <a:lnTo>
                    <a:pt x="1335" y="12397"/>
                  </a:lnTo>
                  <a:cubicBezTo>
                    <a:pt x="1337" y="12397"/>
                    <a:pt x="1344" y="12415"/>
                    <a:pt x="1358" y="12462"/>
                  </a:cubicBezTo>
                  <a:cubicBezTo>
                    <a:pt x="1392" y="12577"/>
                    <a:pt x="1353" y="12511"/>
                    <a:pt x="1375" y="12599"/>
                  </a:cubicBezTo>
                  <a:cubicBezTo>
                    <a:pt x="1667" y="13574"/>
                    <a:pt x="1967" y="14624"/>
                    <a:pt x="2273" y="15707"/>
                  </a:cubicBezTo>
                  <a:lnTo>
                    <a:pt x="2332" y="15908"/>
                  </a:lnTo>
                  <a:lnTo>
                    <a:pt x="2359" y="16011"/>
                  </a:lnTo>
                  <a:cubicBezTo>
                    <a:pt x="2364" y="16028"/>
                    <a:pt x="2369" y="16043"/>
                    <a:pt x="2377" y="16063"/>
                  </a:cubicBezTo>
                  <a:cubicBezTo>
                    <a:pt x="2381" y="16080"/>
                    <a:pt x="2389" y="16100"/>
                    <a:pt x="2401" y="16114"/>
                  </a:cubicBezTo>
                  <a:cubicBezTo>
                    <a:pt x="2442" y="16181"/>
                    <a:pt x="2515" y="16222"/>
                    <a:pt x="2593" y="16222"/>
                  </a:cubicBezTo>
                  <a:cubicBezTo>
                    <a:pt x="2595" y="16222"/>
                    <a:pt x="2598" y="16222"/>
                    <a:pt x="2600" y="16222"/>
                  </a:cubicBezTo>
                  <a:cubicBezTo>
                    <a:pt x="2637" y="16220"/>
                    <a:pt x="2674" y="16210"/>
                    <a:pt x="2708" y="16198"/>
                  </a:cubicBezTo>
                  <a:lnTo>
                    <a:pt x="2811" y="16168"/>
                  </a:lnTo>
                  <a:lnTo>
                    <a:pt x="3633" y="15930"/>
                  </a:lnTo>
                  <a:cubicBezTo>
                    <a:pt x="4183" y="15771"/>
                    <a:pt x="4733" y="15606"/>
                    <a:pt x="5280" y="15439"/>
                  </a:cubicBezTo>
                  <a:cubicBezTo>
                    <a:pt x="5833" y="15304"/>
                    <a:pt x="6979" y="14966"/>
                    <a:pt x="7220" y="14902"/>
                  </a:cubicBezTo>
                  <a:cubicBezTo>
                    <a:pt x="7865" y="14725"/>
                    <a:pt x="8545" y="14497"/>
                    <a:pt x="9196" y="14313"/>
                  </a:cubicBezTo>
                  <a:lnTo>
                    <a:pt x="9196" y="14313"/>
                  </a:lnTo>
                  <a:cubicBezTo>
                    <a:pt x="9178" y="14322"/>
                    <a:pt x="9161" y="14332"/>
                    <a:pt x="9142" y="14340"/>
                  </a:cubicBezTo>
                  <a:cubicBezTo>
                    <a:pt x="9350" y="14273"/>
                    <a:pt x="9328" y="14288"/>
                    <a:pt x="9443" y="14239"/>
                  </a:cubicBezTo>
                  <a:cubicBezTo>
                    <a:pt x="10212" y="14052"/>
                    <a:pt x="11319" y="13689"/>
                    <a:pt x="11446" y="13684"/>
                  </a:cubicBezTo>
                  <a:lnTo>
                    <a:pt x="11469" y="13615"/>
                  </a:lnTo>
                  <a:lnTo>
                    <a:pt x="11469" y="13615"/>
                  </a:lnTo>
                  <a:cubicBezTo>
                    <a:pt x="11449" y="13620"/>
                    <a:pt x="11476" y="13623"/>
                    <a:pt x="11415" y="13642"/>
                  </a:cubicBezTo>
                  <a:cubicBezTo>
                    <a:pt x="11007" y="13760"/>
                    <a:pt x="10072" y="14013"/>
                    <a:pt x="9861" y="14092"/>
                  </a:cubicBezTo>
                  <a:cubicBezTo>
                    <a:pt x="9860" y="14091"/>
                    <a:pt x="9858" y="14091"/>
                    <a:pt x="9856" y="14091"/>
                  </a:cubicBezTo>
                  <a:cubicBezTo>
                    <a:pt x="9842" y="14091"/>
                    <a:pt x="9807" y="14098"/>
                    <a:pt x="9792" y="14098"/>
                  </a:cubicBezTo>
                  <a:cubicBezTo>
                    <a:pt x="9787" y="14098"/>
                    <a:pt x="9784" y="14097"/>
                    <a:pt x="9787" y="14094"/>
                  </a:cubicBezTo>
                  <a:lnTo>
                    <a:pt x="9787" y="14094"/>
                  </a:lnTo>
                  <a:cubicBezTo>
                    <a:pt x="8714" y="14403"/>
                    <a:pt x="7465" y="14791"/>
                    <a:pt x="6368" y="15078"/>
                  </a:cubicBezTo>
                  <a:cubicBezTo>
                    <a:pt x="6122" y="15177"/>
                    <a:pt x="5587" y="15307"/>
                    <a:pt x="5126" y="15437"/>
                  </a:cubicBezTo>
                  <a:cubicBezTo>
                    <a:pt x="4836" y="15520"/>
                    <a:pt x="4135" y="15731"/>
                    <a:pt x="4136" y="15734"/>
                  </a:cubicBezTo>
                  <a:lnTo>
                    <a:pt x="4136" y="15734"/>
                  </a:lnTo>
                  <a:cubicBezTo>
                    <a:pt x="4034" y="15751"/>
                    <a:pt x="3812" y="15826"/>
                    <a:pt x="3791" y="15826"/>
                  </a:cubicBezTo>
                  <a:cubicBezTo>
                    <a:pt x="3786" y="15826"/>
                    <a:pt x="3793" y="15821"/>
                    <a:pt x="3817" y="15810"/>
                  </a:cubicBezTo>
                  <a:lnTo>
                    <a:pt x="3817" y="15810"/>
                  </a:lnTo>
                  <a:cubicBezTo>
                    <a:pt x="3663" y="15869"/>
                    <a:pt x="3525" y="15893"/>
                    <a:pt x="3395" y="15950"/>
                  </a:cubicBezTo>
                  <a:cubicBezTo>
                    <a:pt x="3395" y="15949"/>
                    <a:pt x="3394" y="15949"/>
                    <a:pt x="3392" y="15949"/>
                  </a:cubicBezTo>
                  <a:cubicBezTo>
                    <a:pt x="3372" y="15949"/>
                    <a:pt x="3272" y="15976"/>
                    <a:pt x="3142" y="16014"/>
                  </a:cubicBezTo>
                  <a:cubicBezTo>
                    <a:pt x="2995" y="16058"/>
                    <a:pt x="2809" y="16114"/>
                    <a:pt x="2651" y="16166"/>
                  </a:cubicBezTo>
                  <a:cubicBezTo>
                    <a:pt x="2647" y="16166"/>
                    <a:pt x="2644" y="16163"/>
                    <a:pt x="2644" y="16161"/>
                  </a:cubicBezTo>
                  <a:cubicBezTo>
                    <a:pt x="2642" y="16161"/>
                    <a:pt x="2639" y="16159"/>
                    <a:pt x="2637" y="16159"/>
                  </a:cubicBezTo>
                  <a:lnTo>
                    <a:pt x="2590" y="16159"/>
                  </a:lnTo>
                  <a:cubicBezTo>
                    <a:pt x="2588" y="16159"/>
                    <a:pt x="2586" y="16159"/>
                    <a:pt x="2585" y="16159"/>
                  </a:cubicBezTo>
                  <a:cubicBezTo>
                    <a:pt x="2511" y="16159"/>
                    <a:pt x="2447" y="16110"/>
                    <a:pt x="2426" y="16041"/>
                  </a:cubicBezTo>
                  <a:cubicBezTo>
                    <a:pt x="2401" y="15955"/>
                    <a:pt x="2377" y="15869"/>
                    <a:pt x="2352" y="15783"/>
                  </a:cubicBezTo>
                  <a:cubicBezTo>
                    <a:pt x="2303" y="15609"/>
                    <a:pt x="2259" y="15442"/>
                    <a:pt x="2207" y="15304"/>
                  </a:cubicBezTo>
                  <a:cubicBezTo>
                    <a:pt x="2097" y="14882"/>
                    <a:pt x="1689" y="13485"/>
                    <a:pt x="1385" y="12442"/>
                  </a:cubicBezTo>
                  <a:cubicBezTo>
                    <a:pt x="1385" y="12442"/>
                    <a:pt x="1385" y="12441"/>
                    <a:pt x="1385" y="12441"/>
                  </a:cubicBezTo>
                  <a:cubicBezTo>
                    <a:pt x="1388" y="12441"/>
                    <a:pt x="1400" y="12476"/>
                    <a:pt x="1402" y="12476"/>
                  </a:cubicBezTo>
                  <a:cubicBezTo>
                    <a:pt x="1404" y="12476"/>
                    <a:pt x="1402" y="12466"/>
                    <a:pt x="1395" y="12435"/>
                  </a:cubicBezTo>
                  <a:cubicBezTo>
                    <a:pt x="1103" y="11475"/>
                    <a:pt x="899" y="10660"/>
                    <a:pt x="698" y="10086"/>
                  </a:cubicBezTo>
                  <a:lnTo>
                    <a:pt x="698" y="10086"/>
                  </a:lnTo>
                  <a:cubicBezTo>
                    <a:pt x="700" y="10090"/>
                    <a:pt x="702" y="10092"/>
                    <a:pt x="704" y="10092"/>
                  </a:cubicBezTo>
                  <a:cubicBezTo>
                    <a:pt x="723" y="10092"/>
                    <a:pt x="576" y="9633"/>
                    <a:pt x="592" y="9633"/>
                  </a:cubicBezTo>
                  <a:lnTo>
                    <a:pt x="592" y="9633"/>
                  </a:lnTo>
                  <a:cubicBezTo>
                    <a:pt x="593" y="9633"/>
                    <a:pt x="594" y="9633"/>
                    <a:pt x="594" y="9634"/>
                  </a:cubicBezTo>
                  <a:cubicBezTo>
                    <a:pt x="518" y="9418"/>
                    <a:pt x="432" y="9126"/>
                    <a:pt x="339" y="8785"/>
                  </a:cubicBezTo>
                  <a:cubicBezTo>
                    <a:pt x="293" y="8615"/>
                    <a:pt x="241" y="8431"/>
                    <a:pt x="189" y="8240"/>
                  </a:cubicBezTo>
                  <a:cubicBezTo>
                    <a:pt x="162" y="8144"/>
                    <a:pt x="135" y="8046"/>
                    <a:pt x="108" y="7948"/>
                  </a:cubicBezTo>
                  <a:cubicBezTo>
                    <a:pt x="96" y="7899"/>
                    <a:pt x="79" y="7845"/>
                    <a:pt x="69" y="7798"/>
                  </a:cubicBezTo>
                  <a:cubicBezTo>
                    <a:pt x="59" y="7754"/>
                    <a:pt x="69" y="7707"/>
                    <a:pt x="94" y="7668"/>
                  </a:cubicBezTo>
                  <a:cubicBezTo>
                    <a:pt x="106" y="7648"/>
                    <a:pt x="123" y="7631"/>
                    <a:pt x="143" y="7616"/>
                  </a:cubicBezTo>
                  <a:cubicBezTo>
                    <a:pt x="153" y="7609"/>
                    <a:pt x="162" y="7604"/>
                    <a:pt x="175" y="7599"/>
                  </a:cubicBezTo>
                  <a:lnTo>
                    <a:pt x="192" y="7594"/>
                  </a:lnTo>
                  <a:lnTo>
                    <a:pt x="212" y="7587"/>
                  </a:lnTo>
                  <a:lnTo>
                    <a:pt x="376" y="7540"/>
                  </a:lnTo>
                  <a:lnTo>
                    <a:pt x="707" y="7447"/>
                  </a:lnTo>
                  <a:lnTo>
                    <a:pt x="1360" y="7255"/>
                  </a:lnTo>
                  <a:lnTo>
                    <a:pt x="2588" y="6892"/>
                  </a:lnTo>
                  <a:cubicBezTo>
                    <a:pt x="2917" y="6796"/>
                    <a:pt x="3109" y="6730"/>
                    <a:pt x="3146" y="6730"/>
                  </a:cubicBezTo>
                  <a:cubicBezTo>
                    <a:pt x="3152" y="6730"/>
                    <a:pt x="3154" y="6732"/>
                    <a:pt x="3152" y="6735"/>
                  </a:cubicBezTo>
                  <a:cubicBezTo>
                    <a:pt x="3209" y="6718"/>
                    <a:pt x="3268" y="6698"/>
                    <a:pt x="3322" y="6671"/>
                  </a:cubicBezTo>
                  <a:cubicBezTo>
                    <a:pt x="4006" y="6502"/>
                    <a:pt x="4866" y="6256"/>
                    <a:pt x="5376" y="6082"/>
                  </a:cubicBezTo>
                  <a:lnTo>
                    <a:pt x="5376" y="6082"/>
                  </a:lnTo>
                  <a:cubicBezTo>
                    <a:pt x="5386" y="6089"/>
                    <a:pt x="5374" y="6102"/>
                    <a:pt x="5329" y="6119"/>
                  </a:cubicBezTo>
                  <a:cubicBezTo>
                    <a:pt x="5521" y="6063"/>
                    <a:pt x="5802" y="5969"/>
                    <a:pt x="5819" y="5969"/>
                  </a:cubicBezTo>
                  <a:cubicBezTo>
                    <a:pt x="5824" y="5969"/>
                    <a:pt x="5808" y="5976"/>
                    <a:pt x="5764" y="5994"/>
                  </a:cubicBezTo>
                  <a:lnTo>
                    <a:pt x="6606" y="5741"/>
                  </a:lnTo>
                  <a:lnTo>
                    <a:pt x="6623" y="5736"/>
                  </a:lnTo>
                  <a:lnTo>
                    <a:pt x="6618" y="5719"/>
                  </a:lnTo>
                  <a:cubicBezTo>
                    <a:pt x="6402" y="4992"/>
                    <a:pt x="6284" y="4590"/>
                    <a:pt x="5968" y="3458"/>
                  </a:cubicBezTo>
                  <a:cubicBezTo>
                    <a:pt x="5967" y="3458"/>
                    <a:pt x="5966" y="3457"/>
                    <a:pt x="5966" y="3457"/>
                  </a:cubicBezTo>
                  <a:cubicBezTo>
                    <a:pt x="5964" y="3457"/>
                    <a:pt x="5962" y="3459"/>
                    <a:pt x="5960" y="3459"/>
                  </a:cubicBezTo>
                  <a:cubicBezTo>
                    <a:pt x="5956" y="3459"/>
                    <a:pt x="5949" y="3452"/>
                    <a:pt x="5936" y="3407"/>
                  </a:cubicBezTo>
                  <a:cubicBezTo>
                    <a:pt x="5885" y="3205"/>
                    <a:pt x="5647" y="2322"/>
                    <a:pt x="5625" y="2322"/>
                  </a:cubicBezTo>
                  <a:lnTo>
                    <a:pt x="5625" y="2322"/>
                  </a:lnTo>
                  <a:cubicBezTo>
                    <a:pt x="5623" y="2322"/>
                    <a:pt x="5623" y="2333"/>
                    <a:pt x="5626" y="2356"/>
                  </a:cubicBezTo>
                  <a:cubicBezTo>
                    <a:pt x="5541" y="2049"/>
                    <a:pt x="5545" y="1993"/>
                    <a:pt x="5487" y="1855"/>
                  </a:cubicBezTo>
                  <a:cubicBezTo>
                    <a:pt x="5501" y="1838"/>
                    <a:pt x="5479" y="1764"/>
                    <a:pt x="5462" y="1698"/>
                  </a:cubicBezTo>
                  <a:cubicBezTo>
                    <a:pt x="5452" y="1664"/>
                    <a:pt x="5442" y="1634"/>
                    <a:pt x="5435" y="1615"/>
                  </a:cubicBezTo>
                  <a:cubicBezTo>
                    <a:pt x="5432" y="1602"/>
                    <a:pt x="5429" y="1595"/>
                    <a:pt x="5427" y="1595"/>
                  </a:cubicBezTo>
                  <a:cubicBezTo>
                    <a:pt x="5426" y="1595"/>
                    <a:pt x="5426" y="1595"/>
                    <a:pt x="5426" y="1596"/>
                  </a:cubicBezTo>
                  <a:lnTo>
                    <a:pt x="5426" y="1596"/>
                  </a:lnTo>
                  <a:cubicBezTo>
                    <a:pt x="5428" y="1569"/>
                    <a:pt x="5427" y="1542"/>
                    <a:pt x="5423" y="1516"/>
                  </a:cubicBezTo>
                  <a:cubicBezTo>
                    <a:pt x="5419" y="1485"/>
                    <a:pt x="5423" y="1457"/>
                    <a:pt x="5427" y="1457"/>
                  </a:cubicBezTo>
                  <a:cubicBezTo>
                    <a:pt x="5428" y="1457"/>
                    <a:pt x="5429" y="1459"/>
                    <a:pt x="5430" y="1462"/>
                  </a:cubicBezTo>
                  <a:cubicBezTo>
                    <a:pt x="5428" y="1411"/>
                    <a:pt x="5428" y="1359"/>
                    <a:pt x="5430" y="1308"/>
                  </a:cubicBezTo>
                  <a:cubicBezTo>
                    <a:pt x="5433" y="1281"/>
                    <a:pt x="5433" y="1254"/>
                    <a:pt x="5435" y="1227"/>
                  </a:cubicBezTo>
                  <a:cubicBezTo>
                    <a:pt x="5440" y="1200"/>
                    <a:pt x="5445" y="1173"/>
                    <a:pt x="5450" y="1143"/>
                  </a:cubicBezTo>
                  <a:cubicBezTo>
                    <a:pt x="5460" y="1087"/>
                    <a:pt x="5472" y="1030"/>
                    <a:pt x="5489" y="974"/>
                  </a:cubicBezTo>
                  <a:cubicBezTo>
                    <a:pt x="5499" y="947"/>
                    <a:pt x="5511" y="920"/>
                    <a:pt x="5521" y="890"/>
                  </a:cubicBezTo>
                  <a:lnTo>
                    <a:pt x="5536" y="849"/>
                  </a:lnTo>
                  <a:lnTo>
                    <a:pt x="5558" y="807"/>
                  </a:lnTo>
                  <a:cubicBezTo>
                    <a:pt x="5612" y="689"/>
                    <a:pt x="5683" y="581"/>
                    <a:pt x="5769" y="485"/>
                  </a:cubicBezTo>
                  <a:cubicBezTo>
                    <a:pt x="5860" y="382"/>
                    <a:pt x="5965" y="296"/>
                    <a:pt x="6083" y="228"/>
                  </a:cubicBezTo>
                  <a:cubicBezTo>
                    <a:pt x="6144" y="191"/>
                    <a:pt x="6206" y="159"/>
                    <a:pt x="6272" y="134"/>
                  </a:cubicBezTo>
                  <a:lnTo>
                    <a:pt x="6373" y="100"/>
                  </a:lnTo>
                  <a:lnTo>
                    <a:pt x="6400" y="90"/>
                  </a:lnTo>
                  <a:lnTo>
                    <a:pt x="6424" y="85"/>
                  </a:lnTo>
                  <a:lnTo>
                    <a:pt x="6478" y="73"/>
                  </a:lnTo>
                  <a:cubicBezTo>
                    <a:pt x="6574" y="52"/>
                    <a:pt x="6671" y="40"/>
                    <a:pt x="6768" y="40"/>
                  </a:cubicBezTo>
                  <a:cubicBezTo>
                    <a:pt x="6815" y="40"/>
                    <a:pt x="6863" y="43"/>
                    <a:pt x="6910" y="49"/>
                  </a:cubicBezTo>
                  <a:cubicBezTo>
                    <a:pt x="7205" y="83"/>
                    <a:pt x="7477" y="213"/>
                    <a:pt x="7688" y="419"/>
                  </a:cubicBezTo>
                  <a:cubicBezTo>
                    <a:pt x="7821" y="539"/>
                    <a:pt x="7926" y="687"/>
                    <a:pt x="7998" y="849"/>
                  </a:cubicBezTo>
                  <a:cubicBezTo>
                    <a:pt x="8066" y="1003"/>
                    <a:pt x="8103" y="1163"/>
                    <a:pt x="8150" y="1313"/>
                  </a:cubicBezTo>
                  <a:cubicBezTo>
                    <a:pt x="8236" y="1612"/>
                    <a:pt x="8317" y="1892"/>
                    <a:pt x="8395" y="2174"/>
                  </a:cubicBezTo>
                  <a:cubicBezTo>
                    <a:pt x="8548" y="2739"/>
                    <a:pt x="8705" y="3311"/>
                    <a:pt x="8913" y="4069"/>
                  </a:cubicBezTo>
                  <a:cubicBezTo>
                    <a:pt x="8992" y="4307"/>
                    <a:pt x="9092" y="4732"/>
                    <a:pt x="9142" y="4803"/>
                  </a:cubicBezTo>
                  <a:cubicBezTo>
                    <a:pt x="9139" y="4851"/>
                    <a:pt x="9266" y="5261"/>
                    <a:pt x="9319" y="5437"/>
                  </a:cubicBezTo>
                  <a:lnTo>
                    <a:pt x="9319" y="5437"/>
                  </a:lnTo>
                  <a:cubicBezTo>
                    <a:pt x="9300" y="5371"/>
                    <a:pt x="9286" y="5303"/>
                    <a:pt x="9274" y="5235"/>
                  </a:cubicBezTo>
                  <a:lnTo>
                    <a:pt x="9274" y="5235"/>
                  </a:lnTo>
                  <a:cubicBezTo>
                    <a:pt x="9328" y="5432"/>
                    <a:pt x="9348" y="5488"/>
                    <a:pt x="9360" y="5549"/>
                  </a:cubicBezTo>
                  <a:cubicBezTo>
                    <a:pt x="9348" y="5513"/>
                    <a:pt x="9344" y="5501"/>
                    <a:pt x="9342" y="5501"/>
                  </a:cubicBezTo>
                  <a:lnTo>
                    <a:pt x="9342" y="5501"/>
                  </a:lnTo>
                  <a:cubicBezTo>
                    <a:pt x="9340" y="5501"/>
                    <a:pt x="9348" y="5542"/>
                    <a:pt x="9345" y="5542"/>
                  </a:cubicBezTo>
                  <a:cubicBezTo>
                    <a:pt x="9343" y="5542"/>
                    <a:pt x="9338" y="5533"/>
                    <a:pt x="9329" y="5507"/>
                  </a:cubicBezTo>
                  <a:lnTo>
                    <a:pt x="9329" y="5507"/>
                  </a:lnTo>
                  <a:cubicBezTo>
                    <a:pt x="9468" y="5899"/>
                    <a:pt x="9599" y="6482"/>
                    <a:pt x="9625" y="6482"/>
                  </a:cubicBezTo>
                  <a:cubicBezTo>
                    <a:pt x="9626" y="6482"/>
                    <a:pt x="9627" y="6481"/>
                    <a:pt x="9628" y="6480"/>
                  </a:cubicBezTo>
                  <a:cubicBezTo>
                    <a:pt x="9683" y="6794"/>
                    <a:pt x="9698" y="6771"/>
                    <a:pt x="9811" y="7132"/>
                  </a:cubicBezTo>
                  <a:lnTo>
                    <a:pt x="9811" y="7132"/>
                  </a:lnTo>
                  <a:cubicBezTo>
                    <a:pt x="9810" y="7133"/>
                    <a:pt x="9810" y="7134"/>
                    <a:pt x="9810" y="7134"/>
                  </a:cubicBezTo>
                  <a:lnTo>
                    <a:pt x="9810" y="7134"/>
                  </a:lnTo>
                  <a:cubicBezTo>
                    <a:pt x="9808" y="7132"/>
                    <a:pt x="9807" y="7131"/>
                    <a:pt x="9807" y="7131"/>
                  </a:cubicBezTo>
                  <a:lnTo>
                    <a:pt x="9807" y="7131"/>
                  </a:lnTo>
                  <a:cubicBezTo>
                    <a:pt x="9806" y="7131"/>
                    <a:pt x="9806" y="7135"/>
                    <a:pt x="9807" y="7141"/>
                  </a:cubicBezTo>
                  <a:lnTo>
                    <a:pt x="9807" y="7141"/>
                  </a:lnTo>
                  <a:cubicBezTo>
                    <a:pt x="9806" y="7143"/>
                    <a:pt x="9805" y="7145"/>
                    <a:pt x="9804" y="7147"/>
                  </a:cubicBezTo>
                  <a:lnTo>
                    <a:pt x="9808" y="7148"/>
                  </a:lnTo>
                  <a:lnTo>
                    <a:pt x="9808" y="7148"/>
                  </a:lnTo>
                  <a:cubicBezTo>
                    <a:pt x="9809" y="7152"/>
                    <a:pt x="9810" y="7157"/>
                    <a:pt x="9812" y="7162"/>
                  </a:cubicBezTo>
                  <a:lnTo>
                    <a:pt x="9826" y="7221"/>
                  </a:lnTo>
                  <a:lnTo>
                    <a:pt x="9851" y="7165"/>
                  </a:lnTo>
                  <a:cubicBezTo>
                    <a:pt x="9853" y="7160"/>
                    <a:pt x="9855" y="7155"/>
                    <a:pt x="9857" y="7150"/>
                  </a:cubicBezTo>
                  <a:lnTo>
                    <a:pt x="9857" y="7150"/>
                  </a:lnTo>
                  <a:lnTo>
                    <a:pt x="9863" y="7150"/>
                  </a:lnTo>
                  <a:cubicBezTo>
                    <a:pt x="9862" y="7147"/>
                    <a:pt x="9862" y="7144"/>
                    <a:pt x="9861" y="7141"/>
                  </a:cubicBezTo>
                  <a:lnTo>
                    <a:pt x="9861" y="7141"/>
                  </a:lnTo>
                  <a:cubicBezTo>
                    <a:pt x="9921" y="6993"/>
                    <a:pt x="10073" y="6577"/>
                    <a:pt x="10081" y="6577"/>
                  </a:cubicBezTo>
                  <a:lnTo>
                    <a:pt x="10081" y="6577"/>
                  </a:lnTo>
                  <a:cubicBezTo>
                    <a:pt x="10083" y="6577"/>
                    <a:pt x="10076" y="6606"/>
                    <a:pt x="10055" y="6674"/>
                  </a:cubicBezTo>
                  <a:cubicBezTo>
                    <a:pt x="10155" y="6401"/>
                    <a:pt x="10217" y="6251"/>
                    <a:pt x="10278" y="6102"/>
                  </a:cubicBezTo>
                  <a:cubicBezTo>
                    <a:pt x="10310" y="6026"/>
                    <a:pt x="10339" y="5950"/>
                    <a:pt x="10376" y="5859"/>
                  </a:cubicBezTo>
                  <a:cubicBezTo>
                    <a:pt x="10386" y="5837"/>
                    <a:pt x="10396" y="5815"/>
                    <a:pt x="10406" y="5788"/>
                  </a:cubicBezTo>
                  <a:lnTo>
                    <a:pt x="10420" y="5751"/>
                  </a:lnTo>
                  <a:lnTo>
                    <a:pt x="10438" y="5714"/>
                  </a:lnTo>
                  <a:cubicBezTo>
                    <a:pt x="10450" y="5687"/>
                    <a:pt x="10460" y="5655"/>
                    <a:pt x="10477" y="5628"/>
                  </a:cubicBezTo>
                  <a:cubicBezTo>
                    <a:pt x="10492" y="5601"/>
                    <a:pt x="10509" y="5574"/>
                    <a:pt x="10526" y="5542"/>
                  </a:cubicBezTo>
                  <a:cubicBezTo>
                    <a:pt x="10524" y="5532"/>
                    <a:pt x="10501" y="5547"/>
                    <a:pt x="10541" y="5486"/>
                  </a:cubicBezTo>
                  <a:cubicBezTo>
                    <a:pt x="10570" y="5451"/>
                    <a:pt x="10590" y="5419"/>
                    <a:pt x="10612" y="5397"/>
                  </a:cubicBezTo>
                  <a:cubicBezTo>
                    <a:pt x="10636" y="5375"/>
                    <a:pt x="10654" y="5356"/>
                    <a:pt x="10666" y="5341"/>
                  </a:cubicBezTo>
                  <a:cubicBezTo>
                    <a:pt x="10693" y="5309"/>
                    <a:pt x="10703" y="5292"/>
                    <a:pt x="10700" y="5289"/>
                  </a:cubicBezTo>
                  <a:cubicBezTo>
                    <a:pt x="10818" y="5184"/>
                    <a:pt x="10948" y="5098"/>
                    <a:pt x="11088" y="5029"/>
                  </a:cubicBezTo>
                  <a:cubicBezTo>
                    <a:pt x="11108" y="5019"/>
                    <a:pt x="11130" y="5009"/>
                    <a:pt x="11149" y="5002"/>
                  </a:cubicBezTo>
                  <a:lnTo>
                    <a:pt x="11211" y="4978"/>
                  </a:lnTo>
                  <a:cubicBezTo>
                    <a:pt x="11250" y="4963"/>
                    <a:pt x="11292" y="4953"/>
                    <a:pt x="11326" y="4941"/>
                  </a:cubicBezTo>
                  <a:cubicBezTo>
                    <a:pt x="11361" y="4928"/>
                    <a:pt x="11392" y="4924"/>
                    <a:pt x="11422" y="4916"/>
                  </a:cubicBezTo>
                  <a:lnTo>
                    <a:pt x="11486" y="4901"/>
                  </a:lnTo>
                  <a:cubicBezTo>
                    <a:pt x="11507" y="4901"/>
                    <a:pt x="11528" y="4900"/>
                    <a:pt x="11549" y="4900"/>
                  </a:cubicBezTo>
                  <a:cubicBezTo>
                    <a:pt x="11676" y="4900"/>
                    <a:pt x="11803" y="4913"/>
                    <a:pt x="11928" y="4938"/>
                  </a:cubicBezTo>
                  <a:cubicBezTo>
                    <a:pt x="12114" y="4978"/>
                    <a:pt x="12288" y="5056"/>
                    <a:pt x="12443" y="5167"/>
                  </a:cubicBezTo>
                  <a:cubicBezTo>
                    <a:pt x="12423" y="5152"/>
                    <a:pt x="12399" y="5132"/>
                    <a:pt x="12377" y="5117"/>
                  </a:cubicBezTo>
                  <a:cubicBezTo>
                    <a:pt x="12352" y="5100"/>
                    <a:pt x="12330" y="5088"/>
                    <a:pt x="12315" y="5076"/>
                  </a:cubicBezTo>
                  <a:cubicBezTo>
                    <a:pt x="12298" y="5065"/>
                    <a:pt x="12289" y="5057"/>
                    <a:pt x="12292" y="5057"/>
                  </a:cubicBezTo>
                  <a:lnTo>
                    <a:pt x="12292" y="5057"/>
                  </a:lnTo>
                  <a:cubicBezTo>
                    <a:pt x="12295" y="5057"/>
                    <a:pt x="12311" y="5065"/>
                    <a:pt x="12342" y="5083"/>
                  </a:cubicBezTo>
                  <a:cubicBezTo>
                    <a:pt x="12369" y="5105"/>
                    <a:pt x="12404" y="5135"/>
                    <a:pt x="12443" y="5167"/>
                  </a:cubicBezTo>
                  <a:lnTo>
                    <a:pt x="12446" y="5167"/>
                  </a:lnTo>
                  <a:cubicBezTo>
                    <a:pt x="12475" y="5186"/>
                    <a:pt x="12504" y="5218"/>
                    <a:pt x="12536" y="5245"/>
                  </a:cubicBezTo>
                  <a:cubicBezTo>
                    <a:pt x="12568" y="5277"/>
                    <a:pt x="12600" y="5309"/>
                    <a:pt x="12627" y="5341"/>
                  </a:cubicBezTo>
                  <a:cubicBezTo>
                    <a:pt x="12689" y="5410"/>
                    <a:pt x="12740" y="5481"/>
                    <a:pt x="12787" y="5559"/>
                  </a:cubicBezTo>
                  <a:cubicBezTo>
                    <a:pt x="12824" y="5621"/>
                    <a:pt x="12858" y="5682"/>
                    <a:pt x="12885" y="5748"/>
                  </a:cubicBezTo>
                  <a:cubicBezTo>
                    <a:pt x="12895" y="5773"/>
                    <a:pt x="12905" y="5792"/>
                    <a:pt x="12912" y="5805"/>
                  </a:cubicBezTo>
                  <a:cubicBezTo>
                    <a:pt x="12916" y="5818"/>
                    <a:pt x="12920" y="5825"/>
                    <a:pt x="12922" y="5825"/>
                  </a:cubicBezTo>
                  <a:cubicBezTo>
                    <a:pt x="12922" y="5825"/>
                    <a:pt x="12922" y="5825"/>
                    <a:pt x="12922" y="5824"/>
                  </a:cubicBezTo>
                  <a:lnTo>
                    <a:pt x="12922" y="5824"/>
                  </a:lnTo>
                  <a:cubicBezTo>
                    <a:pt x="12993" y="6080"/>
                    <a:pt x="12988" y="6352"/>
                    <a:pt x="12912" y="6605"/>
                  </a:cubicBezTo>
                  <a:cubicBezTo>
                    <a:pt x="12878" y="6715"/>
                    <a:pt x="12838" y="6816"/>
                    <a:pt x="12811" y="6897"/>
                  </a:cubicBezTo>
                  <a:cubicBezTo>
                    <a:pt x="12792" y="6951"/>
                    <a:pt x="12774" y="7005"/>
                    <a:pt x="12762" y="7064"/>
                  </a:cubicBezTo>
                  <a:cubicBezTo>
                    <a:pt x="12666" y="7255"/>
                    <a:pt x="12595" y="7471"/>
                    <a:pt x="12600" y="7486"/>
                  </a:cubicBezTo>
                  <a:cubicBezTo>
                    <a:pt x="12428" y="7876"/>
                    <a:pt x="12210" y="8436"/>
                    <a:pt x="12038" y="8937"/>
                  </a:cubicBezTo>
                  <a:cubicBezTo>
                    <a:pt x="11925" y="9128"/>
                    <a:pt x="11638" y="10076"/>
                    <a:pt x="11429" y="10508"/>
                  </a:cubicBezTo>
                  <a:cubicBezTo>
                    <a:pt x="11437" y="10535"/>
                    <a:pt x="11316" y="10783"/>
                    <a:pt x="11287" y="10930"/>
                  </a:cubicBezTo>
                  <a:cubicBezTo>
                    <a:pt x="11235" y="11041"/>
                    <a:pt x="11147" y="11271"/>
                    <a:pt x="11068" y="11500"/>
                  </a:cubicBezTo>
                  <a:lnTo>
                    <a:pt x="11068" y="11502"/>
                  </a:lnTo>
                  <a:lnTo>
                    <a:pt x="11068" y="11504"/>
                  </a:lnTo>
                  <a:lnTo>
                    <a:pt x="11081" y="11541"/>
                  </a:lnTo>
                  <a:cubicBezTo>
                    <a:pt x="11154" y="11865"/>
                    <a:pt x="11316" y="12430"/>
                    <a:pt x="11466" y="12913"/>
                  </a:cubicBezTo>
                  <a:cubicBezTo>
                    <a:pt x="11498" y="13063"/>
                    <a:pt x="11520" y="13142"/>
                    <a:pt x="11550" y="13247"/>
                  </a:cubicBezTo>
                  <a:cubicBezTo>
                    <a:pt x="11567" y="13299"/>
                    <a:pt x="11584" y="13358"/>
                    <a:pt x="11606" y="13434"/>
                  </a:cubicBezTo>
                  <a:cubicBezTo>
                    <a:pt x="11613" y="13473"/>
                    <a:pt x="11608" y="13515"/>
                    <a:pt x="11591" y="13549"/>
                  </a:cubicBezTo>
                  <a:cubicBezTo>
                    <a:pt x="11589" y="13554"/>
                    <a:pt x="11586" y="13560"/>
                    <a:pt x="11584" y="13564"/>
                  </a:cubicBezTo>
                  <a:lnTo>
                    <a:pt x="11584" y="13564"/>
                  </a:lnTo>
                  <a:cubicBezTo>
                    <a:pt x="11594" y="13549"/>
                    <a:pt x="11602" y="13532"/>
                    <a:pt x="11608" y="13512"/>
                  </a:cubicBezTo>
                  <a:cubicBezTo>
                    <a:pt x="11613" y="13490"/>
                    <a:pt x="11618" y="13466"/>
                    <a:pt x="11618" y="13444"/>
                  </a:cubicBezTo>
                  <a:cubicBezTo>
                    <a:pt x="11618" y="13440"/>
                    <a:pt x="11619" y="13438"/>
                    <a:pt x="11620" y="13438"/>
                  </a:cubicBezTo>
                  <a:cubicBezTo>
                    <a:pt x="11622" y="13438"/>
                    <a:pt x="11624" y="13445"/>
                    <a:pt x="11626" y="13463"/>
                  </a:cubicBezTo>
                  <a:cubicBezTo>
                    <a:pt x="11621" y="13493"/>
                    <a:pt x="11613" y="13525"/>
                    <a:pt x="11601" y="13552"/>
                  </a:cubicBezTo>
                  <a:cubicBezTo>
                    <a:pt x="11584" y="13581"/>
                    <a:pt x="11564" y="13606"/>
                    <a:pt x="11542" y="13630"/>
                  </a:cubicBezTo>
                  <a:cubicBezTo>
                    <a:pt x="11567" y="13613"/>
                    <a:pt x="11586" y="13591"/>
                    <a:pt x="11601" y="13564"/>
                  </a:cubicBezTo>
                  <a:cubicBezTo>
                    <a:pt x="11606" y="13554"/>
                    <a:pt x="11611" y="13544"/>
                    <a:pt x="11616" y="13532"/>
                  </a:cubicBezTo>
                  <a:cubicBezTo>
                    <a:pt x="11617" y="13531"/>
                    <a:pt x="11617" y="13530"/>
                    <a:pt x="11617" y="13530"/>
                  </a:cubicBezTo>
                  <a:lnTo>
                    <a:pt x="11617" y="13530"/>
                  </a:lnTo>
                  <a:cubicBezTo>
                    <a:pt x="11619" y="13530"/>
                    <a:pt x="11614" y="13546"/>
                    <a:pt x="11604" y="13569"/>
                  </a:cubicBezTo>
                  <a:cubicBezTo>
                    <a:pt x="11586" y="13596"/>
                    <a:pt x="11564" y="13620"/>
                    <a:pt x="11540" y="13640"/>
                  </a:cubicBezTo>
                  <a:cubicBezTo>
                    <a:pt x="11513" y="13660"/>
                    <a:pt x="11491" y="13667"/>
                    <a:pt x="11493" y="13669"/>
                  </a:cubicBezTo>
                  <a:cubicBezTo>
                    <a:pt x="11524" y="13658"/>
                    <a:pt x="11535" y="13651"/>
                    <a:pt x="11537" y="13651"/>
                  </a:cubicBezTo>
                  <a:lnTo>
                    <a:pt x="11537" y="13651"/>
                  </a:lnTo>
                  <a:cubicBezTo>
                    <a:pt x="11538" y="13651"/>
                    <a:pt x="11538" y="13651"/>
                    <a:pt x="11537" y="13652"/>
                  </a:cubicBezTo>
                  <a:cubicBezTo>
                    <a:pt x="11528" y="13662"/>
                    <a:pt x="11517" y="13671"/>
                    <a:pt x="11503" y="13676"/>
                  </a:cubicBezTo>
                  <a:lnTo>
                    <a:pt x="11503" y="13676"/>
                  </a:lnTo>
                  <a:cubicBezTo>
                    <a:pt x="11607" y="13638"/>
                    <a:pt x="11667" y="13529"/>
                    <a:pt x="11648" y="13419"/>
                  </a:cubicBezTo>
                  <a:lnTo>
                    <a:pt x="11643" y="13407"/>
                  </a:lnTo>
                  <a:lnTo>
                    <a:pt x="11643" y="13399"/>
                  </a:lnTo>
                  <a:lnTo>
                    <a:pt x="11643" y="13395"/>
                  </a:lnTo>
                  <a:cubicBezTo>
                    <a:pt x="11640" y="13387"/>
                    <a:pt x="11638" y="13380"/>
                    <a:pt x="11635" y="13372"/>
                  </a:cubicBezTo>
                  <a:cubicBezTo>
                    <a:pt x="11628" y="13343"/>
                    <a:pt x="11618" y="13316"/>
                    <a:pt x="11611" y="13289"/>
                  </a:cubicBezTo>
                  <a:cubicBezTo>
                    <a:pt x="11579" y="13181"/>
                    <a:pt x="11550" y="13085"/>
                    <a:pt x="11508" y="12958"/>
                  </a:cubicBezTo>
                  <a:lnTo>
                    <a:pt x="11508" y="12958"/>
                  </a:lnTo>
                  <a:cubicBezTo>
                    <a:pt x="11520" y="12993"/>
                    <a:pt x="11526" y="13007"/>
                    <a:pt x="11527" y="13007"/>
                  </a:cubicBezTo>
                  <a:cubicBezTo>
                    <a:pt x="11534" y="13007"/>
                    <a:pt x="11468" y="12763"/>
                    <a:pt x="11462" y="12763"/>
                  </a:cubicBezTo>
                  <a:cubicBezTo>
                    <a:pt x="11461" y="12763"/>
                    <a:pt x="11461" y="12763"/>
                    <a:pt x="11461" y="12764"/>
                  </a:cubicBezTo>
                  <a:cubicBezTo>
                    <a:pt x="11472" y="12799"/>
                    <a:pt x="11487" y="12885"/>
                    <a:pt x="11483" y="12885"/>
                  </a:cubicBezTo>
                  <a:cubicBezTo>
                    <a:pt x="11481" y="12885"/>
                    <a:pt x="11476" y="12871"/>
                    <a:pt x="11466" y="12835"/>
                  </a:cubicBezTo>
                  <a:cubicBezTo>
                    <a:pt x="11468" y="12808"/>
                    <a:pt x="11407" y="12618"/>
                    <a:pt x="11419" y="12618"/>
                  </a:cubicBezTo>
                  <a:lnTo>
                    <a:pt x="11419" y="12618"/>
                  </a:lnTo>
                  <a:cubicBezTo>
                    <a:pt x="11421" y="12618"/>
                    <a:pt x="11425" y="12624"/>
                    <a:pt x="11432" y="12636"/>
                  </a:cubicBezTo>
                  <a:cubicBezTo>
                    <a:pt x="11344" y="12313"/>
                    <a:pt x="11225" y="11909"/>
                    <a:pt x="11106" y="11503"/>
                  </a:cubicBezTo>
                  <a:lnTo>
                    <a:pt x="11106" y="11503"/>
                  </a:lnTo>
                  <a:cubicBezTo>
                    <a:pt x="11203" y="11243"/>
                    <a:pt x="11303" y="10984"/>
                    <a:pt x="11390" y="10746"/>
                  </a:cubicBezTo>
                  <a:cubicBezTo>
                    <a:pt x="11552" y="10321"/>
                    <a:pt x="11913" y="9443"/>
                    <a:pt x="11942" y="9295"/>
                  </a:cubicBezTo>
                  <a:lnTo>
                    <a:pt x="11942" y="9295"/>
                  </a:lnTo>
                  <a:cubicBezTo>
                    <a:pt x="11940" y="9304"/>
                    <a:pt x="11896" y="9403"/>
                    <a:pt x="11892" y="9403"/>
                  </a:cubicBezTo>
                  <a:cubicBezTo>
                    <a:pt x="11891" y="9403"/>
                    <a:pt x="11895" y="9390"/>
                    <a:pt x="11908" y="9357"/>
                  </a:cubicBezTo>
                  <a:cubicBezTo>
                    <a:pt x="11915" y="9339"/>
                    <a:pt x="11960" y="9263"/>
                    <a:pt x="11972" y="9236"/>
                  </a:cubicBezTo>
                  <a:cubicBezTo>
                    <a:pt x="12274" y="8520"/>
                    <a:pt x="12684" y="7334"/>
                    <a:pt x="12924" y="6757"/>
                  </a:cubicBezTo>
                  <a:cubicBezTo>
                    <a:pt x="12922" y="6747"/>
                    <a:pt x="12905" y="6769"/>
                    <a:pt x="12929" y="6696"/>
                  </a:cubicBezTo>
                  <a:cubicBezTo>
                    <a:pt x="12936" y="6681"/>
                    <a:pt x="12946" y="6659"/>
                    <a:pt x="12959" y="6627"/>
                  </a:cubicBezTo>
                  <a:cubicBezTo>
                    <a:pt x="12963" y="6612"/>
                    <a:pt x="12971" y="6598"/>
                    <a:pt x="12976" y="6580"/>
                  </a:cubicBezTo>
                  <a:cubicBezTo>
                    <a:pt x="12981" y="6561"/>
                    <a:pt x="12986" y="6541"/>
                    <a:pt x="12990" y="6521"/>
                  </a:cubicBezTo>
                  <a:cubicBezTo>
                    <a:pt x="12995" y="6504"/>
                    <a:pt x="13000" y="6482"/>
                    <a:pt x="13005" y="6460"/>
                  </a:cubicBezTo>
                  <a:cubicBezTo>
                    <a:pt x="13010" y="6440"/>
                    <a:pt x="13013" y="6418"/>
                    <a:pt x="13015" y="6396"/>
                  </a:cubicBezTo>
                  <a:lnTo>
                    <a:pt x="13022" y="6328"/>
                  </a:lnTo>
                  <a:cubicBezTo>
                    <a:pt x="13025" y="6305"/>
                    <a:pt x="13025" y="6283"/>
                    <a:pt x="13025" y="6261"/>
                  </a:cubicBezTo>
                  <a:cubicBezTo>
                    <a:pt x="13027" y="6220"/>
                    <a:pt x="13025" y="6180"/>
                    <a:pt x="13022" y="6139"/>
                  </a:cubicBezTo>
                  <a:cubicBezTo>
                    <a:pt x="13017" y="6102"/>
                    <a:pt x="13015" y="6067"/>
                    <a:pt x="13010" y="6043"/>
                  </a:cubicBezTo>
                  <a:cubicBezTo>
                    <a:pt x="13001" y="6006"/>
                    <a:pt x="12995" y="5984"/>
                    <a:pt x="12992" y="5984"/>
                  </a:cubicBezTo>
                  <a:cubicBezTo>
                    <a:pt x="12991" y="5984"/>
                    <a:pt x="12990" y="5987"/>
                    <a:pt x="12990" y="5994"/>
                  </a:cubicBezTo>
                  <a:cubicBezTo>
                    <a:pt x="12988" y="5954"/>
                    <a:pt x="12981" y="5915"/>
                    <a:pt x="12971" y="5876"/>
                  </a:cubicBezTo>
                  <a:cubicBezTo>
                    <a:pt x="12959" y="5837"/>
                    <a:pt x="12946" y="5795"/>
                    <a:pt x="12932" y="5756"/>
                  </a:cubicBezTo>
                  <a:cubicBezTo>
                    <a:pt x="12902" y="5680"/>
                    <a:pt x="12865" y="5611"/>
                    <a:pt x="12848" y="5554"/>
                  </a:cubicBezTo>
                  <a:lnTo>
                    <a:pt x="12848" y="5554"/>
                  </a:lnTo>
                  <a:cubicBezTo>
                    <a:pt x="12873" y="5603"/>
                    <a:pt x="12892" y="5643"/>
                    <a:pt x="12905" y="5672"/>
                  </a:cubicBezTo>
                  <a:cubicBezTo>
                    <a:pt x="12909" y="5694"/>
                    <a:pt x="12919" y="5714"/>
                    <a:pt x="12932" y="5734"/>
                  </a:cubicBezTo>
                  <a:cubicBezTo>
                    <a:pt x="12922" y="5709"/>
                    <a:pt x="12914" y="5684"/>
                    <a:pt x="12905" y="5662"/>
                  </a:cubicBezTo>
                  <a:cubicBezTo>
                    <a:pt x="12895" y="5643"/>
                    <a:pt x="12885" y="5623"/>
                    <a:pt x="12878" y="5606"/>
                  </a:cubicBezTo>
                  <a:cubicBezTo>
                    <a:pt x="12865" y="5576"/>
                    <a:pt x="12851" y="5547"/>
                    <a:pt x="12833" y="5518"/>
                  </a:cubicBezTo>
                  <a:cubicBezTo>
                    <a:pt x="12811" y="5481"/>
                    <a:pt x="12787" y="5444"/>
                    <a:pt x="12760" y="5410"/>
                  </a:cubicBezTo>
                  <a:lnTo>
                    <a:pt x="12720" y="5360"/>
                  </a:lnTo>
                  <a:cubicBezTo>
                    <a:pt x="12713" y="5351"/>
                    <a:pt x="12706" y="5341"/>
                    <a:pt x="12696" y="5331"/>
                  </a:cubicBezTo>
                  <a:lnTo>
                    <a:pt x="12666" y="5299"/>
                  </a:lnTo>
                  <a:cubicBezTo>
                    <a:pt x="12603" y="5233"/>
                    <a:pt x="12534" y="5171"/>
                    <a:pt x="12460" y="5120"/>
                  </a:cubicBezTo>
                  <a:cubicBezTo>
                    <a:pt x="12460" y="5119"/>
                    <a:pt x="12460" y="5119"/>
                    <a:pt x="12461" y="5119"/>
                  </a:cubicBezTo>
                  <a:cubicBezTo>
                    <a:pt x="12465" y="5119"/>
                    <a:pt x="12491" y="5135"/>
                    <a:pt x="12495" y="5135"/>
                  </a:cubicBezTo>
                  <a:cubicBezTo>
                    <a:pt x="12497" y="5135"/>
                    <a:pt x="12490" y="5128"/>
                    <a:pt x="12463" y="5108"/>
                  </a:cubicBezTo>
                  <a:cubicBezTo>
                    <a:pt x="12446" y="5098"/>
                    <a:pt x="12423" y="5083"/>
                    <a:pt x="12396" y="5066"/>
                  </a:cubicBezTo>
                  <a:lnTo>
                    <a:pt x="12303" y="5017"/>
                  </a:lnTo>
                  <a:cubicBezTo>
                    <a:pt x="12269" y="4997"/>
                    <a:pt x="12232" y="4982"/>
                    <a:pt x="12195" y="4968"/>
                  </a:cubicBezTo>
                  <a:cubicBezTo>
                    <a:pt x="12178" y="4960"/>
                    <a:pt x="12161" y="4951"/>
                    <a:pt x="12141" y="4943"/>
                  </a:cubicBezTo>
                  <a:lnTo>
                    <a:pt x="12085" y="4926"/>
                  </a:lnTo>
                  <a:cubicBezTo>
                    <a:pt x="12031" y="4909"/>
                    <a:pt x="11974" y="4892"/>
                    <a:pt x="11918" y="4879"/>
                  </a:cubicBezTo>
                  <a:cubicBezTo>
                    <a:pt x="11895" y="4873"/>
                    <a:pt x="11885" y="4870"/>
                    <a:pt x="11894" y="4870"/>
                  </a:cubicBezTo>
                  <a:cubicBezTo>
                    <a:pt x="11899" y="4870"/>
                    <a:pt x="11908" y="4870"/>
                    <a:pt x="11923" y="4872"/>
                  </a:cubicBezTo>
                  <a:cubicBezTo>
                    <a:pt x="11891" y="4865"/>
                    <a:pt x="11856" y="4860"/>
                    <a:pt x="11822" y="4857"/>
                  </a:cubicBezTo>
                  <a:cubicBezTo>
                    <a:pt x="11790" y="4855"/>
                    <a:pt x="11761" y="4850"/>
                    <a:pt x="11734" y="4850"/>
                  </a:cubicBezTo>
                  <a:cubicBezTo>
                    <a:pt x="11696" y="4850"/>
                    <a:pt x="11662" y="4848"/>
                    <a:pt x="11629" y="4848"/>
                  </a:cubicBezTo>
                  <a:cubicBezTo>
                    <a:pt x="11613" y="4848"/>
                    <a:pt x="11597" y="4848"/>
                    <a:pt x="11581" y="4850"/>
                  </a:cubicBezTo>
                  <a:cubicBezTo>
                    <a:pt x="11540" y="4852"/>
                    <a:pt x="11498" y="4857"/>
                    <a:pt x="11456" y="4865"/>
                  </a:cubicBezTo>
                  <a:cubicBezTo>
                    <a:pt x="11417" y="4872"/>
                    <a:pt x="11380" y="4879"/>
                    <a:pt x="11341" y="4892"/>
                  </a:cubicBezTo>
                  <a:cubicBezTo>
                    <a:pt x="11307" y="4897"/>
                    <a:pt x="11265" y="4899"/>
                    <a:pt x="11223" y="4911"/>
                  </a:cubicBezTo>
                  <a:cubicBezTo>
                    <a:pt x="11181" y="4924"/>
                    <a:pt x="11135" y="4938"/>
                    <a:pt x="11088" y="4958"/>
                  </a:cubicBezTo>
                  <a:cubicBezTo>
                    <a:pt x="10980" y="5005"/>
                    <a:pt x="10879" y="5066"/>
                    <a:pt x="10789" y="5142"/>
                  </a:cubicBezTo>
                  <a:cubicBezTo>
                    <a:pt x="10681" y="5230"/>
                    <a:pt x="10587" y="5338"/>
                    <a:pt x="10511" y="5456"/>
                  </a:cubicBezTo>
                  <a:cubicBezTo>
                    <a:pt x="10428" y="5584"/>
                    <a:pt x="10369" y="5734"/>
                    <a:pt x="10312" y="5888"/>
                  </a:cubicBezTo>
                  <a:cubicBezTo>
                    <a:pt x="10171" y="6253"/>
                    <a:pt x="9994" y="6681"/>
                    <a:pt x="9840" y="7061"/>
                  </a:cubicBezTo>
                  <a:lnTo>
                    <a:pt x="9840" y="7061"/>
                  </a:lnTo>
                  <a:cubicBezTo>
                    <a:pt x="9737" y="6675"/>
                    <a:pt x="9649" y="6367"/>
                    <a:pt x="9605" y="6271"/>
                  </a:cubicBezTo>
                  <a:cubicBezTo>
                    <a:pt x="9593" y="6164"/>
                    <a:pt x="9417" y="5670"/>
                    <a:pt x="9432" y="5670"/>
                  </a:cubicBezTo>
                  <a:lnTo>
                    <a:pt x="9432" y="5670"/>
                  </a:lnTo>
                  <a:cubicBezTo>
                    <a:pt x="9434" y="5670"/>
                    <a:pt x="9441" y="5681"/>
                    <a:pt x="9453" y="5707"/>
                  </a:cubicBezTo>
                  <a:cubicBezTo>
                    <a:pt x="9100" y="4531"/>
                    <a:pt x="8830" y="3512"/>
                    <a:pt x="8589" y="2724"/>
                  </a:cubicBezTo>
                  <a:cubicBezTo>
                    <a:pt x="8516" y="2380"/>
                    <a:pt x="8329" y="1735"/>
                    <a:pt x="8133" y="1060"/>
                  </a:cubicBezTo>
                  <a:lnTo>
                    <a:pt x="8113" y="996"/>
                  </a:lnTo>
                  <a:lnTo>
                    <a:pt x="8091" y="932"/>
                  </a:lnTo>
                  <a:lnTo>
                    <a:pt x="8069" y="868"/>
                  </a:lnTo>
                  <a:lnTo>
                    <a:pt x="8039" y="807"/>
                  </a:lnTo>
                  <a:lnTo>
                    <a:pt x="8010" y="746"/>
                  </a:lnTo>
                  <a:cubicBezTo>
                    <a:pt x="8000" y="726"/>
                    <a:pt x="7988" y="706"/>
                    <a:pt x="7976" y="687"/>
                  </a:cubicBezTo>
                  <a:lnTo>
                    <a:pt x="7941" y="630"/>
                  </a:lnTo>
                  <a:cubicBezTo>
                    <a:pt x="7929" y="611"/>
                    <a:pt x="7914" y="593"/>
                    <a:pt x="7902" y="574"/>
                  </a:cubicBezTo>
                  <a:cubicBezTo>
                    <a:pt x="7799" y="434"/>
                    <a:pt x="7669" y="314"/>
                    <a:pt x="7521" y="220"/>
                  </a:cubicBezTo>
                  <a:cubicBezTo>
                    <a:pt x="7386" y="134"/>
                    <a:pt x="7237" y="71"/>
                    <a:pt x="7082" y="36"/>
                  </a:cubicBezTo>
                  <a:cubicBezTo>
                    <a:pt x="6971" y="12"/>
                    <a:pt x="6858" y="1"/>
                    <a:pt x="67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p:cNvSpPr/>
            <p:nvPr/>
          </p:nvSpPr>
          <p:spPr>
            <a:xfrm>
              <a:off x="4000525" y="3182925"/>
              <a:ext cx="1975" cy="500"/>
            </a:xfrm>
            <a:custGeom>
              <a:avLst/>
              <a:gdLst/>
              <a:ahLst/>
              <a:cxnLst/>
              <a:rect l="l" t="t" r="r" b="b"/>
              <a:pathLst>
                <a:path w="79" h="20" extrusionOk="0">
                  <a:moveTo>
                    <a:pt x="79" y="0"/>
                  </a:moveTo>
                  <a:lnTo>
                    <a:pt x="58" y="5"/>
                  </a:lnTo>
                  <a:lnTo>
                    <a:pt x="58" y="5"/>
                  </a:lnTo>
                  <a:cubicBezTo>
                    <a:pt x="66" y="3"/>
                    <a:pt x="73" y="2"/>
                    <a:pt x="79" y="0"/>
                  </a:cubicBezTo>
                  <a:close/>
                  <a:moveTo>
                    <a:pt x="58" y="5"/>
                  </a:moveTo>
                  <a:cubicBezTo>
                    <a:pt x="43" y="9"/>
                    <a:pt x="23" y="13"/>
                    <a:pt x="0" y="20"/>
                  </a:cubicBezTo>
                  <a:lnTo>
                    <a:pt x="58" y="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8"/>
            <p:cNvSpPr/>
            <p:nvPr/>
          </p:nvSpPr>
          <p:spPr>
            <a:xfrm>
              <a:off x="3961175" y="3147150"/>
              <a:ext cx="81225" cy="111800"/>
            </a:xfrm>
            <a:custGeom>
              <a:avLst/>
              <a:gdLst/>
              <a:ahLst/>
              <a:cxnLst/>
              <a:rect l="l" t="t" r="r" b="b"/>
              <a:pathLst>
                <a:path w="3249" h="4472" extrusionOk="0">
                  <a:moveTo>
                    <a:pt x="1768" y="1"/>
                  </a:moveTo>
                  <a:cubicBezTo>
                    <a:pt x="1718" y="1"/>
                    <a:pt x="1667" y="8"/>
                    <a:pt x="1616" y="22"/>
                  </a:cubicBezTo>
                  <a:lnTo>
                    <a:pt x="462" y="351"/>
                  </a:lnTo>
                  <a:cubicBezTo>
                    <a:pt x="170" y="435"/>
                    <a:pt x="1" y="736"/>
                    <a:pt x="84" y="1029"/>
                  </a:cubicBezTo>
                  <a:lnTo>
                    <a:pt x="956" y="4075"/>
                  </a:lnTo>
                  <a:cubicBezTo>
                    <a:pt x="1025" y="4316"/>
                    <a:pt x="1244" y="4472"/>
                    <a:pt x="1483" y="4472"/>
                  </a:cubicBezTo>
                  <a:cubicBezTo>
                    <a:pt x="1533" y="4472"/>
                    <a:pt x="1585" y="4465"/>
                    <a:pt x="1636" y="4450"/>
                  </a:cubicBezTo>
                  <a:lnTo>
                    <a:pt x="2789" y="4121"/>
                  </a:lnTo>
                  <a:cubicBezTo>
                    <a:pt x="3081" y="4038"/>
                    <a:pt x="3248" y="3734"/>
                    <a:pt x="3165" y="3441"/>
                  </a:cubicBezTo>
                  <a:lnTo>
                    <a:pt x="2293" y="398"/>
                  </a:lnTo>
                  <a:cubicBezTo>
                    <a:pt x="2225" y="156"/>
                    <a:pt x="2007" y="1"/>
                    <a:pt x="1768" y="1"/>
                  </a:cubicBezTo>
                  <a:close/>
                </a:path>
              </a:pathLst>
            </a:custGeom>
            <a:solidFill>
              <a:srgbClr val="BC64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8"/>
            <p:cNvSpPr/>
            <p:nvPr/>
          </p:nvSpPr>
          <p:spPr>
            <a:xfrm>
              <a:off x="3957075" y="3145350"/>
              <a:ext cx="89125" cy="115300"/>
            </a:xfrm>
            <a:custGeom>
              <a:avLst/>
              <a:gdLst/>
              <a:ahLst/>
              <a:cxnLst/>
              <a:rect l="l" t="t" r="r" b="b"/>
              <a:pathLst>
                <a:path w="3565" h="4612" extrusionOk="0">
                  <a:moveTo>
                    <a:pt x="1513" y="425"/>
                  </a:moveTo>
                  <a:cubicBezTo>
                    <a:pt x="1924" y="425"/>
                    <a:pt x="2302" y="694"/>
                    <a:pt x="2421" y="1108"/>
                  </a:cubicBezTo>
                  <a:lnTo>
                    <a:pt x="2963" y="3000"/>
                  </a:lnTo>
                  <a:cubicBezTo>
                    <a:pt x="3086" y="3494"/>
                    <a:pt x="2796" y="3997"/>
                    <a:pt x="2308" y="4137"/>
                  </a:cubicBezTo>
                  <a:cubicBezTo>
                    <a:pt x="2222" y="4162"/>
                    <a:pt x="2135" y="4173"/>
                    <a:pt x="2049" y="4173"/>
                  </a:cubicBezTo>
                  <a:cubicBezTo>
                    <a:pt x="1649" y="4173"/>
                    <a:pt x="1279" y="3917"/>
                    <a:pt x="1152" y="3518"/>
                  </a:cubicBezTo>
                  <a:lnTo>
                    <a:pt x="612" y="1626"/>
                  </a:lnTo>
                  <a:cubicBezTo>
                    <a:pt x="467" y="1128"/>
                    <a:pt x="756" y="605"/>
                    <a:pt x="1257" y="460"/>
                  </a:cubicBezTo>
                  <a:cubicBezTo>
                    <a:pt x="1342" y="436"/>
                    <a:pt x="1428" y="425"/>
                    <a:pt x="1513" y="425"/>
                  </a:cubicBezTo>
                  <a:close/>
                  <a:moveTo>
                    <a:pt x="1512" y="0"/>
                  </a:moveTo>
                  <a:cubicBezTo>
                    <a:pt x="1389" y="0"/>
                    <a:pt x="1264" y="17"/>
                    <a:pt x="1139" y="52"/>
                  </a:cubicBezTo>
                  <a:cubicBezTo>
                    <a:pt x="418" y="261"/>
                    <a:pt x="0" y="1017"/>
                    <a:pt x="214" y="1739"/>
                  </a:cubicBezTo>
                  <a:lnTo>
                    <a:pt x="754" y="3631"/>
                  </a:lnTo>
                  <a:cubicBezTo>
                    <a:pt x="924" y="4224"/>
                    <a:pt x="1467" y="4612"/>
                    <a:pt x="2057" y="4612"/>
                  </a:cubicBezTo>
                  <a:cubicBezTo>
                    <a:pt x="2180" y="4612"/>
                    <a:pt x="2306" y="4595"/>
                    <a:pt x="2430" y="4559"/>
                  </a:cubicBezTo>
                  <a:cubicBezTo>
                    <a:pt x="3150" y="4353"/>
                    <a:pt x="3564" y="3604"/>
                    <a:pt x="3361" y="2885"/>
                  </a:cubicBezTo>
                  <a:lnTo>
                    <a:pt x="2818" y="993"/>
                  </a:lnTo>
                  <a:cubicBezTo>
                    <a:pt x="2652" y="393"/>
                    <a:pt x="2106" y="0"/>
                    <a:pt x="15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8"/>
            <p:cNvSpPr/>
            <p:nvPr/>
          </p:nvSpPr>
          <p:spPr>
            <a:xfrm>
              <a:off x="3970275" y="3155400"/>
              <a:ext cx="62300" cy="95425"/>
            </a:xfrm>
            <a:custGeom>
              <a:avLst/>
              <a:gdLst/>
              <a:ahLst/>
              <a:cxnLst/>
              <a:rect l="l" t="t" r="r" b="b"/>
              <a:pathLst>
                <a:path w="2492" h="3817" extrusionOk="0">
                  <a:moveTo>
                    <a:pt x="1541" y="225"/>
                  </a:moveTo>
                  <a:cubicBezTo>
                    <a:pt x="1541" y="225"/>
                    <a:pt x="1541" y="225"/>
                    <a:pt x="1542" y="225"/>
                  </a:cubicBezTo>
                  <a:cubicBezTo>
                    <a:pt x="1541" y="225"/>
                    <a:pt x="1541" y="225"/>
                    <a:pt x="1541" y="225"/>
                  </a:cubicBezTo>
                  <a:close/>
                  <a:moveTo>
                    <a:pt x="1983" y="915"/>
                  </a:moveTo>
                  <a:lnTo>
                    <a:pt x="1983" y="915"/>
                  </a:lnTo>
                  <a:cubicBezTo>
                    <a:pt x="1984" y="917"/>
                    <a:pt x="1985" y="919"/>
                    <a:pt x="1986" y="921"/>
                  </a:cubicBezTo>
                  <a:lnTo>
                    <a:pt x="1986" y="921"/>
                  </a:lnTo>
                  <a:cubicBezTo>
                    <a:pt x="1985" y="919"/>
                    <a:pt x="1985" y="916"/>
                    <a:pt x="1983" y="915"/>
                  </a:cubicBezTo>
                  <a:close/>
                  <a:moveTo>
                    <a:pt x="2277" y="1941"/>
                  </a:moveTo>
                  <a:lnTo>
                    <a:pt x="2277" y="1941"/>
                  </a:lnTo>
                  <a:cubicBezTo>
                    <a:pt x="2277" y="1942"/>
                    <a:pt x="2278" y="1942"/>
                    <a:pt x="2278" y="1943"/>
                  </a:cubicBezTo>
                  <a:cubicBezTo>
                    <a:pt x="2277" y="1942"/>
                    <a:pt x="2277" y="1942"/>
                    <a:pt x="2277" y="1941"/>
                  </a:cubicBezTo>
                  <a:close/>
                  <a:moveTo>
                    <a:pt x="2268" y="1946"/>
                  </a:moveTo>
                  <a:cubicBezTo>
                    <a:pt x="2269" y="1948"/>
                    <a:pt x="2269" y="1950"/>
                    <a:pt x="2270" y="1953"/>
                  </a:cubicBezTo>
                  <a:lnTo>
                    <a:pt x="2270" y="1953"/>
                  </a:lnTo>
                  <a:cubicBezTo>
                    <a:pt x="2270" y="1951"/>
                    <a:pt x="2269" y="1948"/>
                    <a:pt x="2268" y="1946"/>
                  </a:cubicBezTo>
                  <a:close/>
                  <a:moveTo>
                    <a:pt x="373" y="2147"/>
                  </a:moveTo>
                  <a:lnTo>
                    <a:pt x="374" y="2148"/>
                  </a:lnTo>
                  <a:lnTo>
                    <a:pt x="374" y="2148"/>
                  </a:lnTo>
                  <a:cubicBezTo>
                    <a:pt x="373" y="2148"/>
                    <a:pt x="373" y="2147"/>
                    <a:pt x="373" y="2147"/>
                  </a:cubicBezTo>
                  <a:close/>
                  <a:moveTo>
                    <a:pt x="2123" y="3556"/>
                  </a:moveTo>
                  <a:cubicBezTo>
                    <a:pt x="2124" y="3556"/>
                    <a:pt x="2117" y="3566"/>
                    <a:pt x="2106" y="3578"/>
                  </a:cubicBezTo>
                  <a:cubicBezTo>
                    <a:pt x="2094" y="3595"/>
                    <a:pt x="2077" y="3607"/>
                    <a:pt x="2057" y="3615"/>
                  </a:cubicBezTo>
                  <a:cubicBezTo>
                    <a:pt x="2072" y="3593"/>
                    <a:pt x="2094" y="3573"/>
                    <a:pt x="2118" y="3561"/>
                  </a:cubicBezTo>
                  <a:cubicBezTo>
                    <a:pt x="2121" y="3557"/>
                    <a:pt x="2123" y="3556"/>
                    <a:pt x="2123" y="3556"/>
                  </a:cubicBezTo>
                  <a:close/>
                  <a:moveTo>
                    <a:pt x="1890" y="3676"/>
                  </a:moveTo>
                  <a:lnTo>
                    <a:pt x="1890" y="3676"/>
                  </a:lnTo>
                  <a:cubicBezTo>
                    <a:pt x="1889" y="3677"/>
                    <a:pt x="1889" y="3677"/>
                    <a:pt x="1888" y="3678"/>
                  </a:cubicBezTo>
                  <a:lnTo>
                    <a:pt x="1888" y="3678"/>
                  </a:lnTo>
                  <a:cubicBezTo>
                    <a:pt x="1889" y="3677"/>
                    <a:pt x="1889" y="3677"/>
                    <a:pt x="1890" y="3676"/>
                  </a:cubicBezTo>
                  <a:close/>
                  <a:moveTo>
                    <a:pt x="1001" y="0"/>
                  </a:moveTo>
                  <a:cubicBezTo>
                    <a:pt x="961" y="0"/>
                    <a:pt x="919" y="5"/>
                    <a:pt x="881" y="14"/>
                  </a:cubicBezTo>
                  <a:cubicBezTo>
                    <a:pt x="870" y="11"/>
                    <a:pt x="859" y="10"/>
                    <a:pt x="848" y="10"/>
                  </a:cubicBezTo>
                  <a:cubicBezTo>
                    <a:pt x="838" y="10"/>
                    <a:pt x="827" y="11"/>
                    <a:pt x="817" y="14"/>
                  </a:cubicBezTo>
                  <a:lnTo>
                    <a:pt x="724" y="41"/>
                  </a:lnTo>
                  <a:cubicBezTo>
                    <a:pt x="734" y="41"/>
                    <a:pt x="757" y="36"/>
                    <a:pt x="770" y="36"/>
                  </a:cubicBezTo>
                  <a:cubicBezTo>
                    <a:pt x="779" y="36"/>
                    <a:pt x="784" y="39"/>
                    <a:pt x="776" y="46"/>
                  </a:cubicBezTo>
                  <a:cubicBezTo>
                    <a:pt x="775" y="44"/>
                    <a:pt x="773" y="43"/>
                    <a:pt x="769" y="43"/>
                  </a:cubicBezTo>
                  <a:cubicBezTo>
                    <a:pt x="759" y="43"/>
                    <a:pt x="741" y="49"/>
                    <a:pt x="741" y="53"/>
                  </a:cubicBezTo>
                  <a:cubicBezTo>
                    <a:pt x="754" y="51"/>
                    <a:pt x="761" y="50"/>
                    <a:pt x="763" y="50"/>
                  </a:cubicBezTo>
                  <a:cubicBezTo>
                    <a:pt x="773" y="50"/>
                    <a:pt x="730" y="62"/>
                    <a:pt x="734" y="68"/>
                  </a:cubicBezTo>
                  <a:cubicBezTo>
                    <a:pt x="737" y="67"/>
                    <a:pt x="739" y="67"/>
                    <a:pt x="740" y="67"/>
                  </a:cubicBezTo>
                  <a:cubicBezTo>
                    <a:pt x="746" y="67"/>
                    <a:pt x="741" y="71"/>
                    <a:pt x="736" y="78"/>
                  </a:cubicBezTo>
                  <a:cubicBezTo>
                    <a:pt x="783" y="70"/>
                    <a:pt x="830" y="60"/>
                    <a:pt x="874" y="43"/>
                  </a:cubicBezTo>
                  <a:lnTo>
                    <a:pt x="874" y="43"/>
                  </a:lnTo>
                  <a:cubicBezTo>
                    <a:pt x="856" y="51"/>
                    <a:pt x="868" y="54"/>
                    <a:pt x="884" y="54"/>
                  </a:cubicBezTo>
                  <a:cubicBezTo>
                    <a:pt x="897" y="54"/>
                    <a:pt x="913" y="52"/>
                    <a:pt x="911" y="48"/>
                  </a:cubicBezTo>
                  <a:lnTo>
                    <a:pt x="911" y="48"/>
                  </a:lnTo>
                  <a:cubicBezTo>
                    <a:pt x="910" y="48"/>
                    <a:pt x="909" y="48"/>
                    <a:pt x="908" y="48"/>
                  </a:cubicBezTo>
                  <a:cubicBezTo>
                    <a:pt x="897" y="48"/>
                    <a:pt x="873" y="36"/>
                    <a:pt x="896" y="33"/>
                  </a:cubicBezTo>
                  <a:lnTo>
                    <a:pt x="896" y="33"/>
                  </a:lnTo>
                  <a:cubicBezTo>
                    <a:pt x="903" y="43"/>
                    <a:pt x="950" y="31"/>
                    <a:pt x="935" y="53"/>
                  </a:cubicBezTo>
                  <a:cubicBezTo>
                    <a:pt x="948" y="54"/>
                    <a:pt x="960" y="54"/>
                    <a:pt x="974" y="54"/>
                  </a:cubicBezTo>
                  <a:cubicBezTo>
                    <a:pt x="987" y="54"/>
                    <a:pt x="1002" y="54"/>
                    <a:pt x="1016" y="55"/>
                  </a:cubicBezTo>
                  <a:cubicBezTo>
                    <a:pt x="1048" y="58"/>
                    <a:pt x="1078" y="58"/>
                    <a:pt x="1110" y="60"/>
                  </a:cubicBezTo>
                  <a:cubicBezTo>
                    <a:pt x="1171" y="65"/>
                    <a:pt x="1232" y="78"/>
                    <a:pt x="1291" y="97"/>
                  </a:cubicBezTo>
                  <a:cubicBezTo>
                    <a:pt x="1311" y="105"/>
                    <a:pt x="1335" y="114"/>
                    <a:pt x="1360" y="127"/>
                  </a:cubicBezTo>
                  <a:lnTo>
                    <a:pt x="1436" y="168"/>
                  </a:lnTo>
                  <a:cubicBezTo>
                    <a:pt x="1458" y="183"/>
                    <a:pt x="1480" y="198"/>
                    <a:pt x="1500" y="208"/>
                  </a:cubicBezTo>
                  <a:cubicBezTo>
                    <a:pt x="1512" y="217"/>
                    <a:pt x="1527" y="222"/>
                    <a:pt x="1541" y="225"/>
                  </a:cubicBezTo>
                  <a:lnTo>
                    <a:pt x="1541" y="225"/>
                  </a:lnTo>
                  <a:cubicBezTo>
                    <a:pt x="1537" y="223"/>
                    <a:pt x="1525" y="206"/>
                    <a:pt x="1529" y="206"/>
                  </a:cubicBezTo>
                  <a:lnTo>
                    <a:pt x="1529" y="206"/>
                  </a:lnTo>
                  <a:cubicBezTo>
                    <a:pt x="1530" y="206"/>
                    <a:pt x="1533" y="207"/>
                    <a:pt x="1537" y="210"/>
                  </a:cubicBezTo>
                  <a:cubicBezTo>
                    <a:pt x="1539" y="213"/>
                    <a:pt x="1544" y="232"/>
                    <a:pt x="1547" y="237"/>
                  </a:cubicBezTo>
                  <a:cubicBezTo>
                    <a:pt x="1571" y="262"/>
                    <a:pt x="1601" y="291"/>
                    <a:pt x="1630" y="321"/>
                  </a:cubicBezTo>
                  <a:cubicBezTo>
                    <a:pt x="1645" y="335"/>
                    <a:pt x="1659" y="352"/>
                    <a:pt x="1677" y="367"/>
                  </a:cubicBezTo>
                  <a:lnTo>
                    <a:pt x="1699" y="392"/>
                  </a:lnTo>
                  <a:lnTo>
                    <a:pt x="1721" y="416"/>
                  </a:lnTo>
                  <a:cubicBezTo>
                    <a:pt x="1772" y="473"/>
                    <a:pt x="1809" y="541"/>
                    <a:pt x="1834" y="613"/>
                  </a:cubicBezTo>
                  <a:cubicBezTo>
                    <a:pt x="1836" y="613"/>
                    <a:pt x="1840" y="610"/>
                    <a:pt x="1844" y="610"/>
                  </a:cubicBezTo>
                  <a:cubicBezTo>
                    <a:pt x="1847" y="610"/>
                    <a:pt x="1850" y="612"/>
                    <a:pt x="1853" y="618"/>
                  </a:cubicBezTo>
                  <a:cubicBezTo>
                    <a:pt x="1851" y="647"/>
                    <a:pt x="1856" y="674"/>
                    <a:pt x="1868" y="699"/>
                  </a:cubicBezTo>
                  <a:cubicBezTo>
                    <a:pt x="1876" y="723"/>
                    <a:pt x="1886" y="745"/>
                    <a:pt x="1892" y="745"/>
                  </a:cubicBezTo>
                  <a:cubicBezTo>
                    <a:pt x="1893" y="745"/>
                    <a:pt x="1894" y="744"/>
                    <a:pt x="1895" y="743"/>
                  </a:cubicBezTo>
                  <a:lnTo>
                    <a:pt x="1895" y="743"/>
                  </a:lnTo>
                  <a:cubicBezTo>
                    <a:pt x="1893" y="772"/>
                    <a:pt x="1922" y="802"/>
                    <a:pt x="1910" y="826"/>
                  </a:cubicBezTo>
                  <a:cubicBezTo>
                    <a:pt x="1902" y="807"/>
                    <a:pt x="1907" y="794"/>
                    <a:pt x="1900" y="792"/>
                  </a:cubicBezTo>
                  <a:lnTo>
                    <a:pt x="1900" y="792"/>
                  </a:lnTo>
                  <a:cubicBezTo>
                    <a:pt x="1910" y="873"/>
                    <a:pt x="1910" y="841"/>
                    <a:pt x="1942" y="929"/>
                  </a:cubicBezTo>
                  <a:cubicBezTo>
                    <a:pt x="1941" y="930"/>
                    <a:pt x="1940" y="930"/>
                    <a:pt x="1939" y="930"/>
                  </a:cubicBezTo>
                  <a:cubicBezTo>
                    <a:pt x="1935" y="930"/>
                    <a:pt x="1932" y="926"/>
                    <a:pt x="1930" y="926"/>
                  </a:cubicBezTo>
                  <a:cubicBezTo>
                    <a:pt x="1929" y="926"/>
                    <a:pt x="1929" y="928"/>
                    <a:pt x="1929" y="934"/>
                  </a:cubicBezTo>
                  <a:cubicBezTo>
                    <a:pt x="1947" y="954"/>
                    <a:pt x="1978" y="1042"/>
                    <a:pt x="1967" y="1042"/>
                  </a:cubicBezTo>
                  <a:cubicBezTo>
                    <a:pt x="1966" y="1042"/>
                    <a:pt x="1964" y="1040"/>
                    <a:pt x="1961" y="1037"/>
                  </a:cubicBezTo>
                  <a:lnTo>
                    <a:pt x="1961" y="1037"/>
                  </a:lnTo>
                  <a:cubicBezTo>
                    <a:pt x="1983" y="1086"/>
                    <a:pt x="1981" y="1111"/>
                    <a:pt x="2003" y="1135"/>
                  </a:cubicBezTo>
                  <a:cubicBezTo>
                    <a:pt x="1974" y="1199"/>
                    <a:pt x="2045" y="1283"/>
                    <a:pt x="2077" y="1403"/>
                  </a:cubicBezTo>
                  <a:cubicBezTo>
                    <a:pt x="2121" y="1553"/>
                    <a:pt x="2143" y="1779"/>
                    <a:pt x="2185" y="1811"/>
                  </a:cubicBezTo>
                  <a:cubicBezTo>
                    <a:pt x="2172" y="1834"/>
                    <a:pt x="2231" y="1921"/>
                    <a:pt x="2215" y="1921"/>
                  </a:cubicBezTo>
                  <a:cubicBezTo>
                    <a:pt x="2213" y="1921"/>
                    <a:pt x="2210" y="1920"/>
                    <a:pt x="2204" y="1916"/>
                  </a:cubicBezTo>
                  <a:lnTo>
                    <a:pt x="2204" y="1916"/>
                  </a:lnTo>
                  <a:cubicBezTo>
                    <a:pt x="2283" y="2132"/>
                    <a:pt x="2315" y="2326"/>
                    <a:pt x="2371" y="2468"/>
                  </a:cubicBezTo>
                  <a:cubicBezTo>
                    <a:pt x="2371" y="2515"/>
                    <a:pt x="2379" y="2562"/>
                    <a:pt x="2391" y="2606"/>
                  </a:cubicBezTo>
                  <a:cubicBezTo>
                    <a:pt x="2396" y="2633"/>
                    <a:pt x="2403" y="2660"/>
                    <a:pt x="2411" y="2687"/>
                  </a:cubicBezTo>
                  <a:cubicBezTo>
                    <a:pt x="2415" y="2716"/>
                    <a:pt x="2420" y="2748"/>
                    <a:pt x="2425" y="2778"/>
                  </a:cubicBezTo>
                  <a:cubicBezTo>
                    <a:pt x="2442" y="2891"/>
                    <a:pt x="2435" y="3006"/>
                    <a:pt x="2401" y="3116"/>
                  </a:cubicBezTo>
                  <a:cubicBezTo>
                    <a:pt x="2357" y="3239"/>
                    <a:pt x="2288" y="3323"/>
                    <a:pt x="2234" y="3404"/>
                  </a:cubicBezTo>
                  <a:cubicBezTo>
                    <a:pt x="2237" y="3406"/>
                    <a:pt x="2241" y="3407"/>
                    <a:pt x="2245" y="3407"/>
                  </a:cubicBezTo>
                  <a:cubicBezTo>
                    <a:pt x="2249" y="3407"/>
                    <a:pt x="2252" y="3406"/>
                    <a:pt x="2256" y="3404"/>
                  </a:cubicBezTo>
                  <a:lnTo>
                    <a:pt x="2256" y="3404"/>
                  </a:lnTo>
                  <a:cubicBezTo>
                    <a:pt x="2249" y="3413"/>
                    <a:pt x="2241" y="3423"/>
                    <a:pt x="2239" y="3435"/>
                  </a:cubicBezTo>
                  <a:cubicBezTo>
                    <a:pt x="2233" y="3429"/>
                    <a:pt x="2233" y="3420"/>
                    <a:pt x="2229" y="3420"/>
                  </a:cubicBezTo>
                  <a:cubicBezTo>
                    <a:pt x="2227" y="3420"/>
                    <a:pt x="2223" y="3424"/>
                    <a:pt x="2214" y="3433"/>
                  </a:cubicBezTo>
                  <a:cubicBezTo>
                    <a:pt x="2195" y="3455"/>
                    <a:pt x="2172" y="3480"/>
                    <a:pt x="2150" y="3499"/>
                  </a:cubicBezTo>
                  <a:cubicBezTo>
                    <a:pt x="2121" y="3524"/>
                    <a:pt x="2094" y="3548"/>
                    <a:pt x="2062" y="3568"/>
                  </a:cubicBezTo>
                  <a:cubicBezTo>
                    <a:pt x="2047" y="3578"/>
                    <a:pt x="2033" y="3590"/>
                    <a:pt x="2018" y="3600"/>
                  </a:cubicBezTo>
                  <a:cubicBezTo>
                    <a:pt x="2006" y="3607"/>
                    <a:pt x="1991" y="3617"/>
                    <a:pt x="1981" y="3624"/>
                  </a:cubicBezTo>
                  <a:cubicBezTo>
                    <a:pt x="1961" y="3634"/>
                    <a:pt x="1947" y="3649"/>
                    <a:pt x="1934" y="3666"/>
                  </a:cubicBezTo>
                  <a:cubicBezTo>
                    <a:pt x="1915" y="3671"/>
                    <a:pt x="1895" y="3666"/>
                    <a:pt x="1895" y="3686"/>
                  </a:cubicBezTo>
                  <a:cubicBezTo>
                    <a:pt x="1901" y="3684"/>
                    <a:pt x="1909" y="3679"/>
                    <a:pt x="1914" y="3679"/>
                  </a:cubicBezTo>
                  <a:cubicBezTo>
                    <a:pt x="1915" y="3679"/>
                    <a:pt x="1917" y="3680"/>
                    <a:pt x="1917" y="3681"/>
                  </a:cubicBezTo>
                  <a:cubicBezTo>
                    <a:pt x="1901" y="3688"/>
                    <a:pt x="1887" y="3692"/>
                    <a:pt x="1881" y="3692"/>
                  </a:cubicBezTo>
                  <a:cubicBezTo>
                    <a:pt x="1875" y="3692"/>
                    <a:pt x="1876" y="3688"/>
                    <a:pt x="1888" y="3678"/>
                  </a:cubicBezTo>
                  <a:lnTo>
                    <a:pt x="1888" y="3678"/>
                  </a:lnTo>
                  <a:cubicBezTo>
                    <a:pt x="1871" y="3692"/>
                    <a:pt x="1850" y="3701"/>
                    <a:pt x="1831" y="3708"/>
                  </a:cubicBezTo>
                  <a:cubicBezTo>
                    <a:pt x="1814" y="3713"/>
                    <a:pt x="1799" y="3723"/>
                    <a:pt x="1787" y="3735"/>
                  </a:cubicBezTo>
                  <a:cubicBezTo>
                    <a:pt x="1753" y="3735"/>
                    <a:pt x="1718" y="3740"/>
                    <a:pt x="1684" y="3747"/>
                  </a:cubicBezTo>
                  <a:cubicBezTo>
                    <a:pt x="1647" y="3752"/>
                    <a:pt x="1613" y="3762"/>
                    <a:pt x="1581" y="3779"/>
                  </a:cubicBezTo>
                  <a:cubicBezTo>
                    <a:pt x="1576" y="3769"/>
                    <a:pt x="1569" y="3766"/>
                    <a:pt x="1561" y="3766"/>
                  </a:cubicBezTo>
                  <a:cubicBezTo>
                    <a:pt x="1550" y="3766"/>
                    <a:pt x="1537" y="3772"/>
                    <a:pt x="1526" y="3772"/>
                  </a:cubicBezTo>
                  <a:cubicBezTo>
                    <a:pt x="1519" y="3772"/>
                    <a:pt x="1514" y="3770"/>
                    <a:pt x="1510" y="3764"/>
                  </a:cubicBezTo>
                  <a:cubicBezTo>
                    <a:pt x="1504" y="3772"/>
                    <a:pt x="1487" y="3776"/>
                    <a:pt x="1466" y="3776"/>
                  </a:cubicBezTo>
                  <a:cubicBezTo>
                    <a:pt x="1442" y="3776"/>
                    <a:pt x="1414" y="3771"/>
                    <a:pt x="1397" y="3764"/>
                  </a:cubicBezTo>
                  <a:lnTo>
                    <a:pt x="1397" y="3764"/>
                  </a:lnTo>
                  <a:cubicBezTo>
                    <a:pt x="1405" y="3771"/>
                    <a:pt x="1403" y="3777"/>
                    <a:pt x="1389" y="3777"/>
                  </a:cubicBezTo>
                  <a:cubicBezTo>
                    <a:pt x="1387" y="3777"/>
                    <a:pt x="1385" y="3777"/>
                    <a:pt x="1382" y="3777"/>
                  </a:cubicBezTo>
                  <a:cubicBezTo>
                    <a:pt x="1382" y="3767"/>
                    <a:pt x="1365" y="3755"/>
                    <a:pt x="1343" y="3745"/>
                  </a:cubicBezTo>
                  <a:cubicBezTo>
                    <a:pt x="1331" y="3740"/>
                    <a:pt x="1319" y="3737"/>
                    <a:pt x="1309" y="3737"/>
                  </a:cubicBezTo>
                  <a:cubicBezTo>
                    <a:pt x="1302" y="3737"/>
                    <a:pt x="1296" y="3738"/>
                    <a:pt x="1291" y="3742"/>
                  </a:cubicBezTo>
                  <a:cubicBezTo>
                    <a:pt x="1298" y="3745"/>
                    <a:pt x="1303" y="3745"/>
                    <a:pt x="1308" y="3745"/>
                  </a:cubicBezTo>
                  <a:cubicBezTo>
                    <a:pt x="1311" y="3745"/>
                    <a:pt x="1314" y="3745"/>
                    <a:pt x="1317" y="3745"/>
                  </a:cubicBezTo>
                  <a:cubicBezTo>
                    <a:pt x="1321" y="3745"/>
                    <a:pt x="1324" y="3746"/>
                    <a:pt x="1326" y="3750"/>
                  </a:cubicBezTo>
                  <a:cubicBezTo>
                    <a:pt x="1322" y="3754"/>
                    <a:pt x="1318" y="3756"/>
                    <a:pt x="1314" y="3756"/>
                  </a:cubicBezTo>
                  <a:cubicBezTo>
                    <a:pt x="1306" y="3756"/>
                    <a:pt x="1298" y="3752"/>
                    <a:pt x="1290" y="3752"/>
                  </a:cubicBezTo>
                  <a:cubicBezTo>
                    <a:pt x="1285" y="3752"/>
                    <a:pt x="1280" y="3754"/>
                    <a:pt x="1276" y="3760"/>
                  </a:cubicBezTo>
                  <a:lnTo>
                    <a:pt x="1281" y="3728"/>
                  </a:lnTo>
                  <a:cubicBezTo>
                    <a:pt x="1272" y="3725"/>
                    <a:pt x="1259" y="3723"/>
                    <a:pt x="1247" y="3720"/>
                  </a:cubicBezTo>
                  <a:lnTo>
                    <a:pt x="1218" y="3715"/>
                  </a:lnTo>
                  <a:lnTo>
                    <a:pt x="1166" y="3703"/>
                  </a:lnTo>
                  <a:cubicBezTo>
                    <a:pt x="1134" y="3693"/>
                    <a:pt x="1107" y="3676"/>
                    <a:pt x="1087" y="3652"/>
                  </a:cubicBezTo>
                  <a:cubicBezTo>
                    <a:pt x="1063" y="3647"/>
                    <a:pt x="1038" y="3634"/>
                    <a:pt x="1016" y="3622"/>
                  </a:cubicBezTo>
                  <a:cubicBezTo>
                    <a:pt x="992" y="3605"/>
                    <a:pt x="970" y="3588"/>
                    <a:pt x="950" y="3570"/>
                  </a:cubicBezTo>
                  <a:cubicBezTo>
                    <a:pt x="916" y="3531"/>
                    <a:pt x="879" y="3494"/>
                    <a:pt x="842" y="3460"/>
                  </a:cubicBezTo>
                  <a:cubicBezTo>
                    <a:pt x="838" y="3457"/>
                    <a:pt x="835" y="3456"/>
                    <a:pt x="834" y="3456"/>
                  </a:cubicBezTo>
                  <a:cubicBezTo>
                    <a:pt x="827" y="3456"/>
                    <a:pt x="834" y="3472"/>
                    <a:pt x="831" y="3472"/>
                  </a:cubicBezTo>
                  <a:cubicBezTo>
                    <a:pt x="830" y="3472"/>
                    <a:pt x="827" y="3470"/>
                    <a:pt x="822" y="3465"/>
                  </a:cubicBezTo>
                  <a:cubicBezTo>
                    <a:pt x="820" y="3462"/>
                    <a:pt x="820" y="3438"/>
                    <a:pt x="817" y="3435"/>
                  </a:cubicBezTo>
                  <a:cubicBezTo>
                    <a:pt x="808" y="3423"/>
                    <a:pt x="798" y="3411"/>
                    <a:pt x="786" y="3401"/>
                  </a:cubicBezTo>
                  <a:cubicBezTo>
                    <a:pt x="781" y="3399"/>
                    <a:pt x="766" y="3377"/>
                    <a:pt x="751" y="3352"/>
                  </a:cubicBezTo>
                  <a:cubicBezTo>
                    <a:pt x="734" y="3325"/>
                    <a:pt x="717" y="3300"/>
                    <a:pt x="697" y="3276"/>
                  </a:cubicBezTo>
                  <a:cubicBezTo>
                    <a:pt x="680" y="3202"/>
                    <a:pt x="655" y="3131"/>
                    <a:pt x="621" y="3065"/>
                  </a:cubicBezTo>
                  <a:lnTo>
                    <a:pt x="621" y="3065"/>
                  </a:lnTo>
                  <a:cubicBezTo>
                    <a:pt x="622" y="3066"/>
                    <a:pt x="623" y="3066"/>
                    <a:pt x="624" y="3066"/>
                  </a:cubicBezTo>
                  <a:cubicBezTo>
                    <a:pt x="636" y="3066"/>
                    <a:pt x="614" y="2950"/>
                    <a:pt x="584" y="2925"/>
                  </a:cubicBezTo>
                  <a:cubicBezTo>
                    <a:pt x="584" y="2844"/>
                    <a:pt x="535" y="2692"/>
                    <a:pt x="503" y="2584"/>
                  </a:cubicBezTo>
                  <a:lnTo>
                    <a:pt x="374" y="2148"/>
                  </a:lnTo>
                  <a:lnTo>
                    <a:pt x="374" y="2148"/>
                  </a:lnTo>
                  <a:cubicBezTo>
                    <a:pt x="376" y="2159"/>
                    <a:pt x="373" y="2176"/>
                    <a:pt x="368" y="2176"/>
                  </a:cubicBezTo>
                  <a:cubicBezTo>
                    <a:pt x="365" y="2176"/>
                    <a:pt x="363" y="2173"/>
                    <a:pt x="361" y="2164"/>
                  </a:cubicBezTo>
                  <a:cubicBezTo>
                    <a:pt x="354" y="2142"/>
                    <a:pt x="376" y="2152"/>
                    <a:pt x="373" y="2135"/>
                  </a:cubicBezTo>
                  <a:cubicBezTo>
                    <a:pt x="309" y="1955"/>
                    <a:pt x="255" y="1759"/>
                    <a:pt x="201" y="1560"/>
                  </a:cubicBezTo>
                  <a:cubicBezTo>
                    <a:pt x="172" y="1459"/>
                    <a:pt x="142" y="1356"/>
                    <a:pt x="111" y="1256"/>
                  </a:cubicBezTo>
                  <a:cubicBezTo>
                    <a:pt x="79" y="1155"/>
                    <a:pt x="57" y="1052"/>
                    <a:pt x="47" y="946"/>
                  </a:cubicBezTo>
                  <a:cubicBezTo>
                    <a:pt x="52" y="919"/>
                    <a:pt x="54" y="888"/>
                    <a:pt x="64" y="853"/>
                  </a:cubicBezTo>
                  <a:cubicBezTo>
                    <a:pt x="74" y="816"/>
                    <a:pt x="79" y="780"/>
                    <a:pt x="88" y="745"/>
                  </a:cubicBezTo>
                  <a:cubicBezTo>
                    <a:pt x="101" y="691"/>
                    <a:pt x="120" y="640"/>
                    <a:pt x="142" y="591"/>
                  </a:cubicBezTo>
                  <a:cubicBezTo>
                    <a:pt x="157" y="564"/>
                    <a:pt x="167" y="534"/>
                    <a:pt x="184" y="507"/>
                  </a:cubicBezTo>
                  <a:cubicBezTo>
                    <a:pt x="199" y="480"/>
                    <a:pt x="211" y="451"/>
                    <a:pt x="226" y="424"/>
                  </a:cubicBezTo>
                  <a:cubicBezTo>
                    <a:pt x="258" y="365"/>
                    <a:pt x="297" y="313"/>
                    <a:pt x="344" y="269"/>
                  </a:cubicBezTo>
                  <a:cubicBezTo>
                    <a:pt x="344" y="274"/>
                    <a:pt x="344" y="279"/>
                    <a:pt x="344" y="284"/>
                  </a:cubicBezTo>
                  <a:cubicBezTo>
                    <a:pt x="368" y="254"/>
                    <a:pt x="371" y="262"/>
                    <a:pt x="381" y="237"/>
                  </a:cubicBezTo>
                  <a:cubicBezTo>
                    <a:pt x="412" y="220"/>
                    <a:pt x="447" y="195"/>
                    <a:pt x="481" y="176"/>
                  </a:cubicBezTo>
                  <a:cubicBezTo>
                    <a:pt x="518" y="156"/>
                    <a:pt x="552" y="132"/>
                    <a:pt x="584" y="114"/>
                  </a:cubicBezTo>
                  <a:lnTo>
                    <a:pt x="633" y="92"/>
                  </a:lnTo>
                  <a:cubicBezTo>
                    <a:pt x="646" y="85"/>
                    <a:pt x="660" y="80"/>
                    <a:pt x="675" y="75"/>
                  </a:cubicBezTo>
                  <a:cubicBezTo>
                    <a:pt x="689" y="70"/>
                    <a:pt x="703" y="68"/>
                    <a:pt x="712" y="68"/>
                  </a:cubicBezTo>
                  <a:cubicBezTo>
                    <a:pt x="717" y="68"/>
                    <a:pt x="722" y="68"/>
                    <a:pt x="724" y="70"/>
                  </a:cubicBezTo>
                  <a:lnTo>
                    <a:pt x="712" y="9"/>
                  </a:lnTo>
                  <a:lnTo>
                    <a:pt x="712" y="9"/>
                  </a:lnTo>
                  <a:cubicBezTo>
                    <a:pt x="709" y="11"/>
                    <a:pt x="717" y="19"/>
                    <a:pt x="705" y="24"/>
                  </a:cubicBezTo>
                  <a:cubicBezTo>
                    <a:pt x="687" y="31"/>
                    <a:pt x="660" y="38"/>
                    <a:pt x="633" y="48"/>
                  </a:cubicBezTo>
                  <a:cubicBezTo>
                    <a:pt x="609" y="55"/>
                    <a:pt x="577" y="70"/>
                    <a:pt x="547" y="82"/>
                  </a:cubicBezTo>
                  <a:cubicBezTo>
                    <a:pt x="491" y="112"/>
                    <a:pt x="439" y="141"/>
                    <a:pt x="430" y="163"/>
                  </a:cubicBezTo>
                  <a:cubicBezTo>
                    <a:pt x="428" y="162"/>
                    <a:pt x="426" y="162"/>
                    <a:pt x="423" y="162"/>
                  </a:cubicBezTo>
                  <a:cubicBezTo>
                    <a:pt x="420" y="162"/>
                    <a:pt x="417" y="162"/>
                    <a:pt x="415" y="162"/>
                  </a:cubicBezTo>
                  <a:cubicBezTo>
                    <a:pt x="411" y="162"/>
                    <a:pt x="409" y="161"/>
                    <a:pt x="408" y="159"/>
                  </a:cubicBezTo>
                  <a:cubicBezTo>
                    <a:pt x="317" y="227"/>
                    <a:pt x="238" y="313"/>
                    <a:pt x="177" y="411"/>
                  </a:cubicBezTo>
                  <a:cubicBezTo>
                    <a:pt x="118" y="510"/>
                    <a:pt x="69" y="615"/>
                    <a:pt x="30" y="723"/>
                  </a:cubicBezTo>
                  <a:cubicBezTo>
                    <a:pt x="34" y="760"/>
                    <a:pt x="32" y="797"/>
                    <a:pt x="20" y="834"/>
                  </a:cubicBezTo>
                  <a:cubicBezTo>
                    <a:pt x="15" y="856"/>
                    <a:pt x="12" y="878"/>
                    <a:pt x="10" y="902"/>
                  </a:cubicBezTo>
                  <a:cubicBezTo>
                    <a:pt x="5" y="924"/>
                    <a:pt x="3" y="949"/>
                    <a:pt x="3" y="973"/>
                  </a:cubicBezTo>
                  <a:cubicBezTo>
                    <a:pt x="0" y="1032"/>
                    <a:pt x="34" y="1168"/>
                    <a:pt x="39" y="1168"/>
                  </a:cubicBezTo>
                  <a:cubicBezTo>
                    <a:pt x="39" y="1168"/>
                    <a:pt x="39" y="1168"/>
                    <a:pt x="39" y="1168"/>
                  </a:cubicBezTo>
                  <a:lnTo>
                    <a:pt x="39" y="1168"/>
                  </a:lnTo>
                  <a:cubicBezTo>
                    <a:pt x="31" y="1191"/>
                    <a:pt x="57" y="1238"/>
                    <a:pt x="47" y="1238"/>
                  </a:cubicBezTo>
                  <a:cubicBezTo>
                    <a:pt x="46" y="1238"/>
                    <a:pt x="43" y="1236"/>
                    <a:pt x="39" y="1234"/>
                  </a:cubicBezTo>
                  <a:lnTo>
                    <a:pt x="39" y="1234"/>
                  </a:lnTo>
                  <a:cubicBezTo>
                    <a:pt x="61" y="1261"/>
                    <a:pt x="54" y="1288"/>
                    <a:pt x="79" y="1307"/>
                  </a:cubicBezTo>
                  <a:cubicBezTo>
                    <a:pt x="66" y="1310"/>
                    <a:pt x="93" y="1391"/>
                    <a:pt x="120" y="1447"/>
                  </a:cubicBezTo>
                  <a:cubicBezTo>
                    <a:pt x="115" y="1450"/>
                    <a:pt x="106" y="1450"/>
                    <a:pt x="108" y="1464"/>
                  </a:cubicBezTo>
                  <a:cubicBezTo>
                    <a:pt x="152" y="1516"/>
                    <a:pt x="142" y="1597"/>
                    <a:pt x="179" y="1641"/>
                  </a:cubicBezTo>
                  <a:cubicBezTo>
                    <a:pt x="192" y="1722"/>
                    <a:pt x="273" y="1980"/>
                    <a:pt x="334" y="2171"/>
                  </a:cubicBezTo>
                  <a:cubicBezTo>
                    <a:pt x="333" y="2172"/>
                    <a:pt x="333" y="2172"/>
                    <a:pt x="332" y="2172"/>
                  </a:cubicBezTo>
                  <a:cubicBezTo>
                    <a:pt x="329" y="2172"/>
                    <a:pt x="326" y="2168"/>
                    <a:pt x="325" y="2168"/>
                  </a:cubicBezTo>
                  <a:cubicBezTo>
                    <a:pt x="324" y="2168"/>
                    <a:pt x="323" y="2170"/>
                    <a:pt x="324" y="2176"/>
                  </a:cubicBezTo>
                  <a:cubicBezTo>
                    <a:pt x="393" y="2348"/>
                    <a:pt x="405" y="2508"/>
                    <a:pt x="474" y="2606"/>
                  </a:cubicBezTo>
                  <a:cubicBezTo>
                    <a:pt x="473" y="2606"/>
                    <a:pt x="472" y="2605"/>
                    <a:pt x="471" y="2605"/>
                  </a:cubicBezTo>
                  <a:cubicBezTo>
                    <a:pt x="448" y="2605"/>
                    <a:pt x="492" y="2694"/>
                    <a:pt x="472" y="2694"/>
                  </a:cubicBezTo>
                  <a:cubicBezTo>
                    <a:pt x="472" y="2694"/>
                    <a:pt x="472" y="2694"/>
                    <a:pt x="471" y="2694"/>
                  </a:cubicBezTo>
                  <a:lnTo>
                    <a:pt x="471" y="2694"/>
                  </a:lnTo>
                  <a:cubicBezTo>
                    <a:pt x="523" y="2768"/>
                    <a:pt x="538" y="2910"/>
                    <a:pt x="577" y="3062"/>
                  </a:cubicBezTo>
                  <a:cubicBezTo>
                    <a:pt x="582" y="3084"/>
                    <a:pt x="587" y="3102"/>
                    <a:pt x="594" y="3126"/>
                  </a:cubicBezTo>
                  <a:lnTo>
                    <a:pt x="616" y="3188"/>
                  </a:lnTo>
                  <a:cubicBezTo>
                    <a:pt x="621" y="3210"/>
                    <a:pt x="631" y="3229"/>
                    <a:pt x="641" y="3249"/>
                  </a:cubicBezTo>
                  <a:cubicBezTo>
                    <a:pt x="653" y="3269"/>
                    <a:pt x="660" y="3288"/>
                    <a:pt x="673" y="3308"/>
                  </a:cubicBezTo>
                  <a:cubicBezTo>
                    <a:pt x="692" y="3345"/>
                    <a:pt x="717" y="3379"/>
                    <a:pt x="744" y="3411"/>
                  </a:cubicBezTo>
                  <a:lnTo>
                    <a:pt x="781" y="3458"/>
                  </a:lnTo>
                  <a:lnTo>
                    <a:pt x="820" y="3499"/>
                  </a:lnTo>
                  <a:cubicBezTo>
                    <a:pt x="840" y="3519"/>
                    <a:pt x="862" y="3539"/>
                    <a:pt x="884" y="3556"/>
                  </a:cubicBezTo>
                  <a:cubicBezTo>
                    <a:pt x="898" y="3566"/>
                    <a:pt x="906" y="3573"/>
                    <a:pt x="896" y="3580"/>
                  </a:cubicBezTo>
                  <a:cubicBezTo>
                    <a:pt x="913" y="3597"/>
                    <a:pt x="921" y="3590"/>
                    <a:pt x="933" y="3595"/>
                  </a:cubicBezTo>
                  <a:cubicBezTo>
                    <a:pt x="979" y="3649"/>
                    <a:pt x="1036" y="3693"/>
                    <a:pt x="1102" y="3725"/>
                  </a:cubicBezTo>
                  <a:cubicBezTo>
                    <a:pt x="1132" y="3740"/>
                    <a:pt x="1166" y="3752"/>
                    <a:pt x="1198" y="3762"/>
                  </a:cubicBezTo>
                  <a:cubicBezTo>
                    <a:pt x="1227" y="3769"/>
                    <a:pt x="1257" y="3772"/>
                    <a:pt x="1286" y="3774"/>
                  </a:cubicBezTo>
                  <a:cubicBezTo>
                    <a:pt x="1286" y="3782"/>
                    <a:pt x="1279" y="3789"/>
                    <a:pt x="1272" y="3791"/>
                  </a:cubicBezTo>
                  <a:cubicBezTo>
                    <a:pt x="1318" y="3806"/>
                    <a:pt x="1399" y="3794"/>
                    <a:pt x="1355" y="3811"/>
                  </a:cubicBezTo>
                  <a:cubicBezTo>
                    <a:pt x="1393" y="3815"/>
                    <a:pt x="1431" y="3817"/>
                    <a:pt x="1469" y="3817"/>
                  </a:cubicBezTo>
                  <a:cubicBezTo>
                    <a:pt x="1530" y="3817"/>
                    <a:pt x="1592" y="3812"/>
                    <a:pt x="1652" y="3801"/>
                  </a:cubicBezTo>
                  <a:cubicBezTo>
                    <a:pt x="1755" y="3784"/>
                    <a:pt x="1856" y="3757"/>
                    <a:pt x="1952" y="3713"/>
                  </a:cubicBezTo>
                  <a:cubicBezTo>
                    <a:pt x="1949" y="3708"/>
                    <a:pt x="1942" y="3701"/>
                    <a:pt x="1954" y="3693"/>
                  </a:cubicBezTo>
                  <a:cubicBezTo>
                    <a:pt x="1971" y="3688"/>
                    <a:pt x="1988" y="3681"/>
                    <a:pt x="2006" y="3671"/>
                  </a:cubicBezTo>
                  <a:cubicBezTo>
                    <a:pt x="2028" y="3661"/>
                    <a:pt x="2052" y="3647"/>
                    <a:pt x="2074" y="3632"/>
                  </a:cubicBezTo>
                  <a:cubicBezTo>
                    <a:pt x="2091" y="3622"/>
                    <a:pt x="2106" y="3607"/>
                    <a:pt x="2121" y="3593"/>
                  </a:cubicBezTo>
                  <a:cubicBezTo>
                    <a:pt x="2131" y="3583"/>
                    <a:pt x="2131" y="3578"/>
                    <a:pt x="2118" y="3578"/>
                  </a:cubicBezTo>
                  <a:cubicBezTo>
                    <a:pt x="2160" y="3539"/>
                    <a:pt x="2185" y="3548"/>
                    <a:pt x="2192" y="3516"/>
                  </a:cubicBezTo>
                  <a:cubicBezTo>
                    <a:pt x="2196" y="3519"/>
                    <a:pt x="2199" y="3521"/>
                    <a:pt x="2203" y="3521"/>
                  </a:cubicBezTo>
                  <a:cubicBezTo>
                    <a:pt x="2220" y="3521"/>
                    <a:pt x="2231" y="3488"/>
                    <a:pt x="2225" y="3481"/>
                  </a:cubicBezTo>
                  <a:lnTo>
                    <a:pt x="2225" y="3481"/>
                  </a:lnTo>
                  <a:cubicBezTo>
                    <a:pt x="2225" y="3481"/>
                    <a:pt x="2225" y="3481"/>
                    <a:pt x="2226" y="3481"/>
                  </a:cubicBezTo>
                  <a:cubicBezTo>
                    <a:pt x="2233" y="3481"/>
                    <a:pt x="2243" y="3470"/>
                    <a:pt x="2250" y="3470"/>
                  </a:cubicBezTo>
                  <a:cubicBezTo>
                    <a:pt x="2252" y="3470"/>
                    <a:pt x="2254" y="3472"/>
                    <a:pt x="2256" y="3475"/>
                  </a:cubicBezTo>
                  <a:cubicBezTo>
                    <a:pt x="2312" y="3401"/>
                    <a:pt x="2359" y="3320"/>
                    <a:pt x="2398" y="3237"/>
                  </a:cubicBezTo>
                  <a:cubicBezTo>
                    <a:pt x="2445" y="3136"/>
                    <a:pt x="2474" y="3030"/>
                    <a:pt x="2492" y="2920"/>
                  </a:cubicBezTo>
                  <a:cubicBezTo>
                    <a:pt x="2487" y="2800"/>
                    <a:pt x="2467" y="2679"/>
                    <a:pt x="2435" y="2564"/>
                  </a:cubicBezTo>
                  <a:cubicBezTo>
                    <a:pt x="2411" y="2459"/>
                    <a:pt x="2388" y="2351"/>
                    <a:pt x="2359" y="2208"/>
                  </a:cubicBezTo>
                  <a:cubicBezTo>
                    <a:pt x="2334" y="2166"/>
                    <a:pt x="2332" y="2081"/>
                    <a:pt x="2300" y="2076"/>
                  </a:cubicBezTo>
                  <a:cubicBezTo>
                    <a:pt x="2314" y="2062"/>
                    <a:pt x="2280" y="1985"/>
                    <a:pt x="2270" y="1953"/>
                  </a:cubicBezTo>
                  <a:lnTo>
                    <a:pt x="2270" y="1953"/>
                  </a:lnTo>
                  <a:cubicBezTo>
                    <a:pt x="2274" y="1968"/>
                    <a:pt x="2275" y="1982"/>
                    <a:pt x="2271" y="1997"/>
                  </a:cubicBezTo>
                  <a:cubicBezTo>
                    <a:pt x="2263" y="1960"/>
                    <a:pt x="2256" y="1950"/>
                    <a:pt x="2258" y="1938"/>
                  </a:cubicBezTo>
                  <a:lnTo>
                    <a:pt x="2258" y="1938"/>
                  </a:lnTo>
                  <a:cubicBezTo>
                    <a:pt x="2261" y="1944"/>
                    <a:pt x="2263" y="1946"/>
                    <a:pt x="2264" y="1946"/>
                  </a:cubicBezTo>
                  <a:cubicBezTo>
                    <a:pt x="2267" y="1946"/>
                    <a:pt x="2267" y="1936"/>
                    <a:pt x="2271" y="1936"/>
                  </a:cubicBezTo>
                  <a:cubicBezTo>
                    <a:pt x="2272" y="1936"/>
                    <a:pt x="2274" y="1938"/>
                    <a:pt x="2277" y="1941"/>
                  </a:cubicBezTo>
                  <a:lnTo>
                    <a:pt x="2277" y="1941"/>
                  </a:lnTo>
                  <a:cubicBezTo>
                    <a:pt x="2232" y="1876"/>
                    <a:pt x="2235" y="1763"/>
                    <a:pt x="2211" y="1763"/>
                  </a:cubicBezTo>
                  <a:cubicBezTo>
                    <a:pt x="2210" y="1763"/>
                    <a:pt x="2208" y="1763"/>
                    <a:pt x="2207" y="1764"/>
                  </a:cubicBezTo>
                  <a:cubicBezTo>
                    <a:pt x="2224" y="1698"/>
                    <a:pt x="2202" y="1710"/>
                    <a:pt x="2172" y="1636"/>
                  </a:cubicBezTo>
                  <a:lnTo>
                    <a:pt x="2172" y="1636"/>
                  </a:lnTo>
                  <a:cubicBezTo>
                    <a:pt x="2176" y="1640"/>
                    <a:pt x="2178" y="1642"/>
                    <a:pt x="2180" y="1642"/>
                  </a:cubicBezTo>
                  <a:cubicBezTo>
                    <a:pt x="2193" y="1642"/>
                    <a:pt x="2143" y="1522"/>
                    <a:pt x="2153" y="1522"/>
                  </a:cubicBezTo>
                  <a:lnTo>
                    <a:pt x="2153" y="1522"/>
                  </a:lnTo>
                  <a:cubicBezTo>
                    <a:pt x="2155" y="1522"/>
                    <a:pt x="2160" y="1527"/>
                    <a:pt x="2168" y="1538"/>
                  </a:cubicBezTo>
                  <a:cubicBezTo>
                    <a:pt x="2126" y="1437"/>
                    <a:pt x="2143" y="1418"/>
                    <a:pt x="2111" y="1315"/>
                  </a:cubicBezTo>
                  <a:cubicBezTo>
                    <a:pt x="2107" y="1315"/>
                    <a:pt x="2103" y="1317"/>
                    <a:pt x="2099" y="1317"/>
                  </a:cubicBezTo>
                  <a:cubicBezTo>
                    <a:pt x="2096" y="1317"/>
                    <a:pt x="2094" y="1315"/>
                    <a:pt x="2091" y="1310"/>
                  </a:cubicBezTo>
                  <a:cubicBezTo>
                    <a:pt x="2094" y="1276"/>
                    <a:pt x="2090" y="1263"/>
                    <a:pt x="2080" y="1263"/>
                  </a:cubicBezTo>
                  <a:cubicBezTo>
                    <a:pt x="2079" y="1263"/>
                    <a:pt x="2078" y="1263"/>
                    <a:pt x="2077" y="1263"/>
                  </a:cubicBezTo>
                  <a:cubicBezTo>
                    <a:pt x="2082" y="1226"/>
                    <a:pt x="2052" y="1121"/>
                    <a:pt x="2030" y="1104"/>
                  </a:cubicBezTo>
                  <a:cubicBezTo>
                    <a:pt x="2040" y="1063"/>
                    <a:pt x="2012" y="982"/>
                    <a:pt x="1986" y="921"/>
                  </a:cubicBezTo>
                  <a:lnTo>
                    <a:pt x="1986" y="921"/>
                  </a:lnTo>
                  <a:cubicBezTo>
                    <a:pt x="1990" y="934"/>
                    <a:pt x="1989" y="951"/>
                    <a:pt x="1986" y="951"/>
                  </a:cubicBezTo>
                  <a:cubicBezTo>
                    <a:pt x="1985" y="951"/>
                    <a:pt x="1983" y="948"/>
                    <a:pt x="1981" y="942"/>
                  </a:cubicBezTo>
                  <a:cubicBezTo>
                    <a:pt x="1983" y="934"/>
                    <a:pt x="1983" y="924"/>
                    <a:pt x="1983" y="915"/>
                  </a:cubicBezTo>
                  <a:cubicBezTo>
                    <a:pt x="1983" y="859"/>
                    <a:pt x="1944" y="767"/>
                    <a:pt x="1935" y="767"/>
                  </a:cubicBezTo>
                  <a:cubicBezTo>
                    <a:pt x="1935" y="767"/>
                    <a:pt x="1935" y="767"/>
                    <a:pt x="1934" y="767"/>
                  </a:cubicBezTo>
                  <a:cubicBezTo>
                    <a:pt x="1929" y="740"/>
                    <a:pt x="1927" y="713"/>
                    <a:pt x="1922" y="689"/>
                  </a:cubicBezTo>
                  <a:cubicBezTo>
                    <a:pt x="1915" y="664"/>
                    <a:pt x="1907" y="640"/>
                    <a:pt x="1900" y="618"/>
                  </a:cubicBezTo>
                  <a:cubicBezTo>
                    <a:pt x="1893" y="588"/>
                    <a:pt x="1873" y="559"/>
                    <a:pt x="1848" y="541"/>
                  </a:cubicBezTo>
                  <a:cubicBezTo>
                    <a:pt x="1848" y="496"/>
                    <a:pt x="1817" y="465"/>
                    <a:pt x="1805" y="465"/>
                  </a:cubicBezTo>
                  <a:cubicBezTo>
                    <a:pt x="1805" y="465"/>
                    <a:pt x="1805" y="465"/>
                    <a:pt x="1804" y="465"/>
                  </a:cubicBezTo>
                  <a:cubicBezTo>
                    <a:pt x="1775" y="370"/>
                    <a:pt x="1709" y="289"/>
                    <a:pt x="1620" y="240"/>
                  </a:cubicBezTo>
                  <a:cubicBezTo>
                    <a:pt x="1620" y="225"/>
                    <a:pt x="1605" y="210"/>
                    <a:pt x="1586" y="195"/>
                  </a:cubicBezTo>
                  <a:cubicBezTo>
                    <a:pt x="1561" y="178"/>
                    <a:pt x="1534" y="163"/>
                    <a:pt x="1510" y="154"/>
                  </a:cubicBezTo>
                  <a:lnTo>
                    <a:pt x="1421" y="112"/>
                  </a:lnTo>
                  <a:cubicBezTo>
                    <a:pt x="1397" y="102"/>
                    <a:pt x="1372" y="85"/>
                    <a:pt x="1353" y="68"/>
                  </a:cubicBezTo>
                  <a:cubicBezTo>
                    <a:pt x="1351" y="70"/>
                    <a:pt x="1349" y="71"/>
                    <a:pt x="1346" y="71"/>
                  </a:cubicBezTo>
                  <a:cubicBezTo>
                    <a:pt x="1334" y="71"/>
                    <a:pt x="1309" y="51"/>
                    <a:pt x="1284" y="51"/>
                  </a:cubicBezTo>
                  <a:cubicBezTo>
                    <a:pt x="1278" y="51"/>
                    <a:pt x="1272" y="53"/>
                    <a:pt x="1267" y="55"/>
                  </a:cubicBezTo>
                  <a:cubicBezTo>
                    <a:pt x="1234" y="38"/>
                    <a:pt x="1197" y="28"/>
                    <a:pt x="1161" y="28"/>
                  </a:cubicBezTo>
                  <a:cubicBezTo>
                    <a:pt x="1157" y="28"/>
                    <a:pt x="1153" y="28"/>
                    <a:pt x="1149" y="28"/>
                  </a:cubicBezTo>
                  <a:cubicBezTo>
                    <a:pt x="1114" y="10"/>
                    <a:pt x="1060" y="0"/>
                    <a:pt x="1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8"/>
            <p:cNvSpPr/>
            <p:nvPr/>
          </p:nvSpPr>
          <p:spPr>
            <a:xfrm>
              <a:off x="4004875" y="3249375"/>
              <a:ext cx="325" cy="150"/>
            </a:xfrm>
            <a:custGeom>
              <a:avLst/>
              <a:gdLst/>
              <a:ahLst/>
              <a:cxnLst/>
              <a:rect l="l" t="t" r="r" b="b"/>
              <a:pathLst>
                <a:path w="13" h="6" extrusionOk="0">
                  <a:moveTo>
                    <a:pt x="1" y="1"/>
                  </a:moveTo>
                  <a:cubicBezTo>
                    <a:pt x="3" y="3"/>
                    <a:pt x="8" y="5"/>
                    <a:pt x="13" y="5"/>
                  </a:cubicBezTo>
                  <a:cubicBezTo>
                    <a:pt x="10" y="3"/>
                    <a:pt x="5"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3960200" y="3144475"/>
              <a:ext cx="82800" cy="116300"/>
            </a:xfrm>
            <a:custGeom>
              <a:avLst/>
              <a:gdLst/>
              <a:ahLst/>
              <a:cxnLst/>
              <a:rect l="l" t="t" r="r" b="b"/>
              <a:pathLst>
                <a:path w="3312" h="4652" extrusionOk="0">
                  <a:moveTo>
                    <a:pt x="1457" y="24"/>
                  </a:moveTo>
                  <a:cubicBezTo>
                    <a:pt x="1475" y="24"/>
                    <a:pt x="1493" y="26"/>
                    <a:pt x="1510" y="31"/>
                  </a:cubicBezTo>
                  <a:cubicBezTo>
                    <a:pt x="1493" y="35"/>
                    <a:pt x="1475" y="36"/>
                    <a:pt x="1457" y="36"/>
                  </a:cubicBezTo>
                  <a:cubicBezTo>
                    <a:pt x="1440" y="36"/>
                    <a:pt x="1422" y="35"/>
                    <a:pt x="1405" y="31"/>
                  </a:cubicBezTo>
                  <a:cubicBezTo>
                    <a:pt x="1422" y="26"/>
                    <a:pt x="1440" y="24"/>
                    <a:pt x="1457" y="24"/>
                  </a:cubicBezTo>
                  <a:close/>
                  <a:moveTo>
                    <a:pt x="2833" y="1581"/>
                  </a:moveTo>
                  <a:cubicBezTo>
                    <a:pt x="2834" y="1587"/>
                    <a:pt x="2836" y="1592"/>
                    <a:pt x="2838" y="1597"/>
                  </a:cubicBezTo>
                  <a:cubicBezTo>
                    <a:pt x="2837" y="1593"/>
                    <a:pt x="2835" y="1588"/>
                    <a:pt x="2833" y="1581"/>
                  </a:cubicBezTo>
                  <a:close/>
                  <a:moveTo>
                    <a:pt x="2828" y="1602"/>
                  </a:moveTo>
                  <a:cubicBezTo>
                    <a:pt x="2829" y="1604"/>
                    <a:pt x="2830" y="1605"/>
                    <a:pt x="2831" y="1607"/>
                  </a:cubicBezTo>
                  <a:lnTo>
                    <a:pt x="2831" y="1607"/>
                  </a:lnTo>
                  <a:cubicBezTo>
                    <a:pt x="2830" y="1605"/>
                    <a:pt x="2829" y="1603"/>
                    <a:pt x="2828" y="1602"/>
                  </a:cubicBezTo>
                  <a:close/>
                  <a:moveTo>
                    <a:pt x="340" y="2742"/>
                  </a:moveTo>
                  <a:lnTo>
                    <a:pt x="340" y="2742"/>
                  </a:lnTo>
                  <a:cubicBezTo>
                    <a:pt x="340" y="2744"/>
                    <a:pt x="341" y="2746"/>
                    <a:pt x="342" y="2748"/>
                  </a:cubicBezTo>
                  <a:cubicBezTo>
                    <a:pt x="341" y="2746"/>
                    <a:pt x="340" y="2744"/>
                    <a:pt x="340" y="2742"/>
                  </a:cubicBezTo>
                  <a:close/>
                  <a:moveTo>
                    <a:pt x="3197" y="2888"/>
                  </a:moveTo>
                  <a:cubicBezTo>
                    <a:pt x="3198" y="2893"/>
                    <a:pt x="3199" y="2897"/>
                    <a:pt x="3201" y="2900"/>
                  </a:cubicBezTo>
                  <a:cubicBezTo>
                    <a:pt x="3200" y="2897"/>
                    <a:pt x="3198" y="2892"/>
                    <a:pt x="3197" y="2888"/>
                  </a:cubicBezTo>
                  <a:close/>
                  <a:moveTo>
                    <a:pt x="1391" y="0"/>
                  </a:moveTo>
                  <a:cubicBezTo>
                    <a:pt x="1314" y="0"/>
                    <a:pt x="1250" y="8"/>
                    <a:pt x="1230" y="26"/>
                  </a:cubicBezTo>
                  <a:cubicBezTo>
                    <a:pt x="1217" y="26"/>
                    <a:pt x="1203" y="24"/>
                    <a:pt x="1192" y="24"/>
                  </a:cubicBezTo>
                  <a:cubicBezTo>
                    <a:pt x="1181" y="24"/>
                    <a:pt x="1173" y="26"/>
                    <a:pt x="1169" y="36"/>
                  </a:cubicBezTo>
                  <a:cubicBezTo>
                    <a:pt x="1176" y="34"/>
                    <a:pt x="1185" y="33"/>
                    <a:pt x="1191" y="33"/>
                  </a:cubicBezTo>
                  <a:cubicBezTo>
                    <a:pt x="1196" y="33"/>
                    <a:pt x="1200" y="34"/>
                    <a:pt x="1201" y="36"/>
                  </a:cubicBezTo>
                  <a:cubicBezTo>
                    <a:pt x="1186" y="37"/>
                    <a:pt x="1173" y="38"/>
                    <a:pt x="1163" y="38"/>
                  </a:cubicBezTo>
                  <a:cubicBezTo>
                    <a:pt x="1141" y="38"/>
                    <a:pt x="1136" y="34"/>
                    <a:pt x="1166" y="24"/>
                  </a:cubicBezTo>
                  <a:lnTo>
                    <a:pt x="1166" y="24"/>
                  </a:lnTo>
                  <a:cubicBezTo>
                    <a:pt x="1098" y="46"/>
                    <a:pt x="1061" y="48"/>
                    <a:pt x="1022" y="73"/>
                  </a:cubicBezTo>
                  <a:cubicBezTo>
                    <a:pt x="975" y="80"/>
                    <a:pt x="928" y="90"/>
                    <a:pt x="887" y="107"/>
                  </a:cubicBezTo>
                  <a:cubicBezTo>
                    <a:pt x="842" y="124"/>
                    <a:pt x="801" y="149"/>
                    <a:pt x="766" y="183"/>
                  </a:cubicBezTo>
                  <a:cubicBezTo>
                    <a:pt x="761" y="180"/>
                    <a:pt x="756" y="178"/>
                    <a:pt x="752" y="178"/>
                  </a:cubicBezTo>
                  <a:cubicBezTo>
                    <a:pt x="727" y="178"/>
                    <a:pt x="707" y="216"/>
                    <a:pt x="684" y="216"/>
                  </a:cubicBezTo>
                  <a:cubicBezTo>
                    <a:pt x="682" y="216"/>
                    <a:pt x="680" y="216"/>
                    <a:pt x="678" y="215"/>
                  </a:cubicBezTo>
                  <a:cubicBezTo>
                    <a:pt x="676" y="230"/>
                    <a:pt x="653" y="244"/>
                    <a:pt x="629" y="262"/>
                  </a:cubicBezTo>
                  <a:cubicBezTo>
                    <a:pt x="607" y="279"/>
                    <a:pt x="582" y="294"/>
                    <a:pt x="558" y="308"/>
                  </a:cubicBezTo>
                  <a:cubicBezTo>
                    <a:pt x="560" y="307"/>
                    <a:pt x="562" y="307"/>
                    <a:pt x="564" y="307"/>
                  </a:cubicBezTo>
                  <a:cubicBezTo>
                    <a:pt x="573" y="307"/>
                    <a:pt x="571" y="316"/>
                    <a:pt x="553" y="330"/>
                  </a:cubicBezTo>
                  <a:cubicBezTo>
                    <a:pt x="551" y="329"/>
                    <a:pt x="548" y="328"/>
                    <a:pt x="544" y="328"/>
                  </a:cubicBezTo>
                  <a:cubicBezTo>
                    <a:pt x="517" y="328"/>
                    <a:pt x="450" y="373"/>
                    <a:pt x="450" y="399"/>
                  </a:cubicBezTo>
                  <a:cubicBezTo>
                    <a:pt x="469" y="384"/>
                    <a:pt x="472" y="370"/>
                    <a:pt x="484" y="370"/>
                  </a:cubicBezTo>
                  <a:cubicBezTo>
                    <a:pt x="489" y="389"/>
                    <a:pt x="445" y="402"/>
                    <a:pt x="455" y="424"/>
                  </a:cubicBezTo>
                  <a:lnTo>
                    <a:pt x="430" y="404"/>
                  </a:lnTo>
                  <a:cubicBezTo>
                    <a:pt x="396" y="443"/>
                    <a:pt x="361" y="485"/>
                    <a:pt x="332" y="527"/>
                  </a:cubicBezTo>
                  <a:cubicBezTo>
                    <a:pt x="312" y="564"/>
                    <a:pt x="285" y="593"/>
                    <a:pt x="251" y="618"/>
                  </a:cubicBezTo>
                  <a:cubicBezTo>
                    <a:pt x="229" y="684"/>
                    <a:pt x="185" y="740"/>
                    <a:pt x="150" y="807"/>
                  </a:cubicBezTo>
                  <a:lnTo>
                    <a:pt x="123" y="853"/>
                  </a:lnTo>
                  <a:lnTo>
                    <a:pt x="104" y="902"/>
                  </a:lnTo>
                  <a:cubicBezTo>
                    <a:pt x="89" y="932"/>
                    <a:pt x="79" y="961"/>
                    <a:pt x="74" y="993"/>
                  </a:cubicBezTo>
                  <a:cubicBezTo>
                    <a:pt x="73" y="1003"/>
                    <a:pt x="74" y="1007"/>
                    <a:pt x="76" y="1007"/>
                  </a:cubicBezTo>
                  <a:cubicBezTo>
                    <a:pt x="79" y="1007"/>
                    <a:pt x="85" y="996"/>
                    <a:pt x="88" y="996"/>
                  </a:cubicBezTo>
                  <a:lnTo>
                    <a:pt x="88" y="996"/>
                  </a:lnTo>
                  <a:cubicBezTo>
                    <a:pt x="89" y="996"/>
                    <a:pt x="89" y="999"/>
                    <a:pt x="86" y="1010"/>
                  </a:cubicBezTo>
                  <a:cubicBezTo>
                    <a:pt x="86" y="1015"/>
                    <a:pt x="64" y="1032"/>
                    <a:pt x="62" y="1037"/>
                  </a:cubicBezTo>
                  <a:cubicBezTo>
                    <a:pt x="57" y="1057"/>
                    <a:pt x="52" y="1079"/>
                    <a:pt x="52" y="1099"/>
                  </a:cubicBezTo>
                  <a:cubicBezTo>
                    <a:pt x="45" y="1126"/>
                    <a:pt x="40" y="1153"/>
                    <a:pt x="37" y="1177"/>
                  </a:cubicBezTo>
                  <a:cubicBezTo>
                    <a:pt x="32" y="1197"/>
                    <a:pt x="30" y="1219"/>
                    <a:pt x="28" y="1239"/>
                  </a:cubicBezTo>
                  <a:cubicBezTo>
                    <a:pt x="28" y="1258"/>
                    <a:pt x="30" y="1278"/>
                    <a:pt x="30" y="1295"/>
                  </a:cubicBezTo>
                  <a:cubicBezTo>
                    <a:pt x="1" y="1370"/>
                    <a:pt x="15" y="1545"/>
                    <a:pt x="37" y="1586"/>
                  </a:cubicBezTo>
                  <a:lnTo>
                    <a:pt x="37" y="1586"/>
                  </a:lnTo>
                  <a:cubicBezTo>
                    <a:pt x="36" y="1585"/>
                    <a:pt x="35" y="1584"/>
                    <a:pt x="34" y="1584"/>
                  </a:cubicBezTo>
                  <a:cubicBezTo>
                    <a:pt x="29" y="1584"/>
                    <a:pt x="28" y="1616"/>
                    <a:pt x="32" y="1653"/>
                  </a:cubicBezTo>
                  <a:cubicBezTo>
                    <a:pt x="37" y="1695"/>
                    <a:pt x="50" y="1732"/>
                    <a:pt x="69" y="1766"/>
                  </a:cubicBezTo>
                  <a:cubicBezTo>
                    <a:pt x="77" y="1867"/>
                    <a:pt x="136" y="2061"/>
                    <a:pt x="175" y="2196"/>
                  </a:cubicBezTo>
                  <a:cubicBezTo>
                    <a:pt x="233" y="2390"/>
                    <a:pt x="291" y="2584"/>
                    <a:pt x="340" y="2742"/>
                  </a:cubicBezTo>
                  <a:lnTo>
                    <a:pt x="340" y="2742"/>
                  </a:lnTo>
                  <a:cubicBezTo>
                    <a:pt x="337" y="2730"/>
                    <a:pt x="339" y="2713"/>
                    <a:pt x="344" y="2713"/>
                  </a:cubicBezTo>
                  <a:cubicBezTo>
                    <a:pt x="346" y="2713"/>
                    <a:pt x="349" y="2718"/>
                    <a:pt x="352" y="2729"/>
                  </a:cubicBezTo>
                  <a:cubicBezTo>
                    <a:pt x="359" y="2756"/>
                    <a:pt x="337" y="2743"/>
                    <a:pt x="339" y="2765"/>
                  </a:cubicBezTo>
                  <a:cubicBezTo>
                    <a:pt x="418" y="2991"/>
                    <a:pt x="484" y="3239"/>
                    <a:pt x="558" y="3492"/>
                  </a:cubicBezTo>
                  <a:cubicBezTo>
                    <a:pt x="575" y="3556"/>
                    <a:pt x="592" y="3620"/>
                    <a:pt x="612" y="3683"/>
                  </a:cubicBezTo>
                  <a:cubicBezTo>
                    <a:pt x="631" y="3747"/>
                    <a:pt x="656" y="3811"/>
                    <a:pt x="688" y="3872"/>
                  </a:cubicBezTo>
                  <a:cubicBezTo>
                    <a:pt x="717" y="3934"/>
                    <a:pt x="752" y="3993"/>
                    <a:pt x="791" y="4047"/>
                  </a:cubicBezTo>
                  <a:cubicBezTo>
                    <a:pt x="830" y="4103"/>
                    <a:pt x="877" y="4152"/>
                    <a:pt x="926" y="4199"/>
                  </a:cubicBezTo>
                  <a:cubicBezTo>
                    <a:pt x="936" y="4214"/>
                    <a:pt x="943" y="4231"/>
                    <a:pt x="958" y="4246"/>
                  </a:cubicBezTo>
                  <a:cubicBezTo>
                    <a:pt x="973" y="4260"/>
                    <a:pt x="987" y="4278"/>
                    <a:pt x="1004" y="4295"/>
                  </a:cubicBezTo>
                  <a:cubicBezTo>
                    <a:pt x="1019" y="4309"/>
                    <a:pt x="1036" y="4327"/>
                    <a:pt x="1054" y="4344"/>
                  </a:cubicBezTo>
                  <a:lnTo>
                    <a:pt x="1112" y="4388"/>
                  </a:lnTo>
                  <a:cubicBezTo>
                    <a:pt x="1144" y="4415"/>
                    <a:pt x="1181" y="4440"/>
                    <a:pt x="1218" y="4462"/>
                  </a:cubicBezTo>
                  <a:cubicBezTo>
                    <a:pt x="1250" y="4481"/>
                    <a:pt x="1274" y="4496"/>
                    <a:pt x="1287" y="4503"/>
                  </a:cubicBezTo>
                  <a:cubicBezTo>
                    <a:pt x="1324" y="4523"/>
                    <a:pt x="1360" y="4540"/>
                    <a:pt x="1397" y="4555"/>
                  </a:cubicBezTo>
                  <a:cubicBezTo>
                    <a:pt x="1436" y="4567"/>
                    <a:pt x="1476" y="4579"/>
                    <a:pt x="1515" y="4589"/>
                  </a:cubicBezTo>
                  <a:lnTo>
                    <a:pt x="1635" y="4611"/>
                  </a:lnTo>
                  <a:cubicBezTo>
                    <a:pt x="1675" y="4616"/>
                    <a:pt x="1714" y="4621"/>
                    <a:pt x="1753" y="4629"/>
                  </a:cubicBezTo>
                  <a:cubicBezTo>
                    <a:pt x="1748" y="4633"/>
                    <a:pt x="1743" y="4636"/>
                    <a:pt x="1738" y="4638"/>
                  </a:cubicBezTo>
                  <a:cubicBezTo>
                    <a:pt x="1764" y="4640"/>
                    <a:pt x="1775" y="4641"/>
                    <a:pt x="1784" y="4641"/>
                  </a:cubicBezTo>
                  <a:cubicBezTo>
                    <a:pt x="1792" y="4641"/>
                    <a:pt x="1799" y="4640"/>
                    <a:pt x="1815" y="4633"/>
                  </a:cubicBezTo>
                  <a:cubicBezTo>
                    <a:pt x="1837" y="4641"/>
                    <a:pt x="1861" y="4646"/>
                    <a:pt x="1886" y="4648"/>
                  </a:cubicBezTo>
                  <a:cubicBezTo>
                    <a:pt x="1905" y="4650"/>
                    <a:pt x="1923" y="4652"/>
                    <a:pt x="1941" y="4652"/>
                  </a:cubicBezTo>
                  <a:cubicBezTo>
                    <a:pt x="1949" y="4652"/>
                    <a:pt x="1956" y="4651"/>
                    <a:pt x="1964" y="4651"/>
                  </a:cubicBezTo>
                  <a:cubicBezTo>
                    <a:pt x="1989" y="4651"/>
                    <a:pt x="2016" y="4651"/>
                    <a:pt x="2040" y="4648"/>
                  </a:cubicBezTo>
                  <a:lnTo>
                    <a:pt x="2114" y="4636"/>
                  </a:lnTo>
                  <a:cubicBezTo>
                    <a:pt x="2139" y="4631"/>
                    <a:pt x="2161" y="4629"/>
                    <a:pt x="2180" y="4624"/>
                  </a:cubicBezTo>
                  <a:cubicBezTo>
                    <a:pt x="2200" y="4619"/>
                    <a:pt x="2220" y="4614"/>
                    <a:pt x="2234" y="4611"/>
                  </a:cubicBezTo>
                  <a:cubicBezTo>
                    <a:pt x="2247" y="4607"/>
                    <a:pt x="2261" y="4604"/>
                    <a:pt x="2275" y="4604"/>
                  </a:cubicBezTo>
                  <a:cubicBezTo>
                    <a:pt x="2282" y="4604"/>
                    <a:pt x="2290" y="4605"/>
                    <a:pt x="2298" y="4606"/>
                  </a:cubicBezTo>
                  <a:lnTo>
                    <a:pt x="2293" y="4545"/>
                  </a:lnTo>
                  <a:lnTo>
                    <a:pt x="2293" y="4545"/>
                  </a:lnTo>
                  <a:cubicBezTo>
                    <a:pt x="2288" y="4548"/>
                    <a:pt x="2296" y="4555"/>
                    <a:pt x="2283" y="4560"/>
                  </a:cubicBezTo>
                  <a:cubicBezTo>
                    <a:pt x="2215" y="4577"/>
                    <a:pt x="2146" y="4587"/>
                    <a:pt x="2077" y="4592"/>
                  </a:cubicBezTo>
                  <a:lnTo>
                    <a:pt x="2026" y="4597"/>
                  </a:lnTo>
                  <a:lnTo>
                    <a:pt x="1979" y="4599"/>
                  </a:lnTo>
                  <a:cubicBezTo>
                    <a:pt x="1957" y="4599"/>
                    <a:pt x="1935" y="4604"/>
                    <a:pt x="1913" y="4609"/>
                  </a:cubicBezTo>
                  <a:cubicBezTo>
                    <a:pt x="1913" y="4602"/>
                    <a:pt x="1893" y="4602"/>
                    <a:pt x="1898" y="4592"/>
                  </a:cubicBezTo>
                  <a:cubicBezTo>
                    <a:pt x="1763" y="4592"/>
                    <a:pt x="1630" y="4572"/>
                    <a:pt x="1500" y="4533"/>
                  </a:cubicBezTo>
                  <a:cubicBezTo>
                    <a:pt x="1370" y="4496"/>
                    <a:pt x="1250" y="4430"/>
                    <a:pt x="1149" y="4336"/>
                  </a:cubicBezTo>
                  <a:cubicBezTo>
                    <a:pt x="1108" y="4324"/>
                    <a:pt x="1068" y="4300"/>
                    <a:pt x="1041" y="4265"/>
                  </a:cubicBezTo>
                  <a:cubicBezTo>
                    <a:pt x="1022" y="4246"/>
                    <a:pt x="1002" y="4228"/>
                    <a:pt x="985" y="4206"/>
                  </a:cubicBezTo>
                  <a:cubicBezTo>
                    <a:pt x="968" y="4184"/>
                    <a:pt x="950" y="4162"/>
                    <a:pt x="931" y="4140"/>
                  </a:cubicBezTo>
                  <a:cubicBezTo>
                    <a:pt x="906" y="4116"/>
                    <a:pt x="869" y="4066"/>
                    <a:pt x="838" y="4027"/>
                  </a:cubicBezTo>
                  <a:cubicBezTo>
                    <a:pt x="809" y="3989"/>
                    <a:pt x="788" y="3957"/>
                    <a:pt x="784" y="3957"/>
                  </a:cubicBezTo>
                  <a:cubicBezTo>
                    <a:pt x="784" y="3957"/>
                    <a:pt x="784" y="3958"/>
                    <a:pt x="784" y="3958"/>
                  </a:cubicBezTo>
                  <a:cubicBezTo>
                    <a:pt x="781" y="3939"/>
                    <a:pt x="771" y="3919"/>
                    <a:pt x="759" y="3902"/>
                  </a:cubicBezTo>
                  <a:cubicBezTo>
                    <a:pt x="754" y="3889"/>
                    <a:pt x="750" y="3881"/>
                    <a:pt x="753" y="3881"/>
                  </a:cubicBezTo>
                  <a:cubicBezTo>
                    <a:pt x="755" y="3881"/>
                    <a:pt x="757" y="3882"/>
                    <a:pt x="761" y="3885"/>
                  </a:cubicBezTo>
                  <a:cubicBezTo>
                    <a:pt x="734" y="3858"/>
                    <a:pt x="734" y="3823"/>
                    <a:pt x="703" y="3799"/>
                  </a:cubicBezTo>
                  <a:cubicBezTo>
                    <a:pt x="707" y="3799"/>
                    <a:pt x="705" y="3791"/>
                    <a:pt x="703" y="3782"/>
                  </a:cubicBezTo>
                  <a:cubicBezTo>
                    <a:pt x="700" y="3769"/>
                    <a:pt x="695" y="3755"/>
                    <a:pt x="690" y="3740"/>
                  </a:cubicBezTo>
                  <a:cubicBezTo>
                    <a:pt x="678" y="3708"/>
                    <a:pt x="658" y="3669"/>
                    <a:pt x="644" y="3632"/>
                  </a:cubicBezTo>
                  <a:cubicBezTo>
                    <a:pt x="649" y="3627"/>
                    <a:pt x="658" y="3627"/>
                    <a:pt x="653" y="3610"/>
                  </a:cubicBezTo>
                  <a:cubicBezTo>
                    <a:pt x="607" y="3544"/>
                    <a:pt x="612" y="3443"/>
                    <a:pt x="570" y="3384"/>
                  </a:cubicBezTo>
                  <a:cubicBezTo>
                    <a:pt x="550" y="3283"/>
                    <a:pt x="450" y="2957"/>
                    <a:pt x="374" y="2714"/>
                  </a:cubicBezTo>
                  <a:cubicBezTo>
                    <a:pt x="374" y="2714"/>
                    <a:pt x="374" y="2714"/>
                    <a:pt x="374" y="2714"/>
                  </a:cubicBezTo>
                  <a:cubicBezTo>
                    <a:pt x="378" y="2714"/>
                    <a:pt x="382" y="2721"/>
                    <a:pt x="384" y="2721"/>
                  </a:cubicBezTo>
                  <a:cubicBezTo>
                    <a:pt x="385" y="2721"/>
                    <a:pt x="385" y="2719"/>
                    <a:pt x="383" y="2711"/>
                  </a:cubicBezTo>
                  <a:cubicBezTo>
                    <a:pt x="305" y="2488"/>
                    <a:pt x="278" y="2292"/>
                    <a:pt x="204" y="2164"/>
                  </a:cubicBezTo>
                  <a:lnTo>
                    <a:pt x="204" y="2164"/>
                  </a:lnTo>
                  <a:cubicBezTo>
                    <a:pt x="206" y="2165"/>
                    <a:pt x="207" y="2165"/>
                    <a:pt x="208" y="2165"/>
                  </a:cubicBezTo>
                  <a:cubicBezTo>
                    <a:pt x="228" y="2165"/>
                    <a:pt x="180" y="2053"/>
                    <a:pt x="198" y="2053"/>
                  </a:cubicBezTo>
                  <a:cubicBezTo>
                    <a:pt x="199" y="2053"/>
                    <a:pt x="199" y="2053"/>
                    <a:pt x="199" y="2054"/>
                  </a:cubicBezTo>
                  <a:cubicBezTo>
                    <a:pt x="167" y="1992"/>
                    <a:pt x="143" y="1926"/>
                    <a:pt x="128" y="1857"/>
                  </a:cubicBezTo>
                  <a:lnTo>
                    <a:pt x="113" y="1796"/>
                  </a:lnTo>
                  <a:cubicBezTo>
                    <a:pt x="111" y="1786"/>
                    <a:pt x="109" y="1776"/>
                    <a:pt x="106" y="1764"/>
                  </a:cubicBezTo>
                  <a:cubicBezTo>
                    <a:pt x="106" y="1754"/>
                    <a:pt x="104" y="1742"/>
                    <a:pt x="101" y="1730"/>
                  </a:cubicBezTo>
                  <a:cubicBezTo>
                    <a:pt x="91" y="1683"/>
                    <a:pt x="84" y="1636"/>
                    <a:pt x="79" y="1587"/>
                  </a:cubicBezTo>
                  <a:cubicBezTo>
                    <a:pt x="52" y="1388"/>
                    <a:pt x="64" y="1182"/>
                    <a:pt x="118" y="986"/>
                  </a:cubicBezTo>
                  <a:cubicBezTo>
                    <a:pt x="145" y="908"/>
                    <a:pt x="151" y="859"/>
                    <a:pt x="165" y="859"/>
                  </a:cubicBezTo>
                  <a:cubicBezTo>
                    <a:pt x="167" y="859"/>
                    <a:pt x="168" y="859"/>
                    <a:pt x="170" y="861"/>
                  </a:cubicBezTo>
                  <a:cubicBezTo>
                    <a:pt x="185" y="836"/>
                    <a:pt x="175" y="834"/>
                    <a:pt x="180" y="816"/>
                  </a:cubicBezTo>
                  <a:cubicBezTo>
                    <a:pt x="202" y="785"/>
                    <a:pt x="226" y="748"/>
                    <a:pt x="253" y="711"/>
                  </a:cubicBezTo>
                  <a:cubicBezTo>
                    <a:pt x="266" y="694"/>
                    <a:pt x="278" y="674"/>
                    <a:pt x="290" y="657"/>
                  </a:cubicBezTo>
                  <a:cubicBezTo>
                    <a:pt x="302" y="640"/>
                    <a:pt x="317" y="623"/>
                    <a:pt x="329" y="605"/>
                  </a:cubicBezTo>
                  <a:cubicBezTo>
                    <a:pt x="344" y="588"/>
                    <a:pt x="356" y="569"/>
                    <a:pt x="369" y="554"/>
                  </a:cubicBezTo>
                  <a:cubicBezTo>
                    <a:pt x="381" y="537"/>
                    <a:pt x="393" y="522"/>
                    <a:pt x="406" y="505"/>
                  </a:cubicBezTo>
                  <a:cubicBezTo>
                    <a:pt x="430" y="475"/>
                    <a:pt x="450" y="443"/>
                    <a:pt x="472" y="419"/>
                  </a:cubicBezTo>
                  <a:cubicBezTo>
                    <a:pt x="479" y="424"/>
                    <a:pt x="482" y="436"/>
                    <a:pt x="477" y="443"/>
                  </a:cubicBezTo>
                  <a:cubicBezTo>
                    <a:pt x="499" y="424"/>
                    <a:pt x="523" y="392"/>
                    <a:pt x="538" y="375"/>
                  </a:cubicBezTo>
                  <a:cubicBezTo>
                    <a:pt x="547" y="365"/>
                    <a:pt x="555" y="359"/>
                    <a:pt x="557" y="359"/>
                  </a:cubicBezTo>
                  <a:lnTo>
                    <a:pt x="557" y="359"/>
                  </a:lnTo>
                  <a:cubicBezTo>
                    <a:pt x="559" y="359"/>
                    <a:pt x="558" y="363"/>
                    <a:pt x="553" y="375"/>
                  </a:cubicBezTo>
                  <a:cubicBezTo>
                    <a:pt x="604" y="328"/>
                    <a:pt x="658" y="286"/>
                    <a:pt x="717" y="249"/>
                  </a:cubicBezTo>
                  <a:cubicBezTo>
                    <a:pt x="759" y="220"/>
                    <a:pt x="806" y="195"/>
                    <a:pt x="852" y="173"/>
                  </a:cubicBezTo>
                  <a:lnTo>
                    <a:pt x="887" y="156"/>
                  </a:lnTo>
                  <a:lnTo>
                    <a:pt x="923" y="144"/>
                  </a:lnTo>
                  <a:lnTo>
                    <a:pt x="1004" y="114"/>
                  </a:lnTo>
                  <a:cubicBezTo>
                    <a:pt x="1034" y="107"/>
                    <a:pt x="1068" y="100"/>
                    <a:pt x="1103" y="92"/>
                  </a:cubicBezTo>
                  <a:cubicBezTo>
                    <a:pt x="1122" y="90"/>
                    <a:pt x="1139" y="82"/>
                    <a:pt x="1162" y="80"/>
                  </a:cubicBezTo>
                  <a:lnTo>
                    <a:pt x="1223" y="75"/>
                  </a:lnTo>
                  <a:cubicBezTo>
                    <a:pt x="1225" y="68"/>
                    <a:pt x="1220" y="55"/>
                    <a:pt x="1235" y="55"/>
                  </a:cubicBezTo>
                  <a:cubicBezTo>
                    <a:pt x="1245" y="55"/>
                    <a:pt x="1259" y="54"/>
                    <a:pt x="1277" y="54"/>
                  </a:cubicBezTo>
                  <a:cubicBezTo>
                    <a:pt x="1286" y="54"/>
                    <a:pt x="1296" y="55"/>
                    <a:pt x="1306" y="55"/>
                  </a:cubicBezTo>
                  <a:lnTo>
                    <a:pt x="1405" y="55"/>
                  </a:lnTo>
                  <a:cubicBezTo>
                    <a:pt x="1427" y="56"/>
                    <a:pt x="1448" y="57"/>
                    <a:pt x="1465" y="57"/>
                  </a:cubicBezTo>
                  <a:cubicBezTo>
                    <a:pt x="1495" y="57"/>
                    <a:pt x="1510" y="54"/>
                    <a:pt x="1493" y="43"/>
                  </a:cubicBezTo>
                  <a:lnTo>
                    <a:pt x="1493" y="43"/>
                  </a:lnTo>
                  <a:cubicBezTo>
                    <a:pt x="1555" y="47"/>
                    <a:pt x="1571" y="66"/>
                    <a:pt x="1595" y="66"/>
                  </a:cubicBezTo>
                  <a:cubicBezTo>
                    <a:pt x="1601" y="66"/>
                    <a:pt x="1607" y="65"/>
                    <a:pt x="1613" y="63"/>
                  </a:cubicBezTo>
                  <a:cubicBezTo>
                    <a:pt x="1613" y="78"/>
                    <a:pt x="1630" y="84"/>
                    <a:pt x="1646" y="84"/>
                  </a:cubicBezTo>
                  <a:cubicBezTo>
                    <a:pt x="1661" y="84"/>
                    <a:pt x="1676" y="79"/>
                    <a:pt x="1676" y="73"/>
                  </a:cubicBezTo>
                  <a:lnTo>
                    <a:pt x="1676" y="73"/>
                  </a:lnTo>
                  <a:cubicBezTo>
                    <a:pt x="1681" y="81"/>
                    <a:pt x="1713" y="89"/>
                    <a:pt x="1702" y="100"/>
                  </a:cubicBezTo>
                  <a:cubicBezTo>
                    <a:pt x="1753" y="109"/>
                    <a:pt x="1805" y="124"/>
                    <a:pt x="1856" y="141"/>
                  </a:cubicBezTo>
                  <a:cubicBezTo>
                    <a:pt x="1883" y="151"/>
                    <a:pt x="1910" y="161"/>
                    <a:pt x="1940" y="173"/>
                  </a:cubicBezTo>
                  <a:lnTo>
                    <a:pt x="2026" y="215"/>
                  </a:lnTo>
                  <a:cubicBezTo>
                    <a:pt x="2146" y="281"/>
                    <a:pt x="2251" y="367"/>
                    <a:pt x="2342" y="468"/>
                  </a:cubicBezTo>
                  <a:cubicBezTo>
                    <a:pt x="2458" y="566"/>
                    <a:pt x="2546" y="689"/>
                    <a:pt x="2605" y="826"/>
                  </a:cubicBezTo>
                  <a:cubicBezTo>
                    <a:pt x="2664" y="951"/>
                    <a:pt x="2686" y="1089"/>
                    <a:pt x="2728" y="1268"/>
                  </a:cubicBezTo>
                  <a:cubicBezTo>
                    <a:pt x="2755" y="1322"/>
                    <a:pt x="2762" y="1425"/>
                    <a:pt x="2796" y="1437"/>
                  </a:cubicBezTo>
                  <a:cubicBezTo>
                    <a:pt x="2784" y="1450"/>
                    <a:pt x="2819" y="1540"/>
                    <a:pt x="2833" y="1581"/>
                  </a:cubicBezTo>
                  <a:lnTo>
                    <a:pt x="2833" y="1581"/>
                  </a:lnTo>
                  <a:cubicBezTo>
                    <a:pt x="2830" y="1567"/>
                    <a:pt x="2829" y="1552"/>
                    <a:pt x="2831" y="1536"/>
                  </a:cubicBezTo>
                  <a:lnTo>
                    <a:pt x="2831" y="1536"/>
                  </a:lnTo>
                  <a:cubicBezTo>
                    <a:pt x="2841" y="1560"/>
                    <a:pt x="2845" y="1587"/>
                    <a:pt x="2848" y="1612"/>
                  </a:cubicBezTo>
                  <a:cubicBezTo>
                    <a:pt x="2845" y="1604"/>
                    <a:pt x="2843" y="1601"/>
                    <a:pt x="2842" y="1601"/>
                  </a:cubicBezTo>
                  <a:cubicBezTo>
                    <a:pt x="2840" y="1601"/>
                    <a:pt x="2840" y="1612"/>
                    <a:pt x="2837" y="1612"/>
                  </a:cubicBezTo>
                  <a:cubicBezTo>
                    <a:pt x="2836" y="1612"/>
                    <a:pt x="2834" y="1611"/>
                    <a:pt x="2831" y="1607"/>
                  </a:cubicBezTo>
                  <a:lnTo>
                    <a:pt x="2831" y="1607"/>
                  </a:lnTo>
                  <a:cubicBezTo>
                    <a:pt x="2880" y="1694"/>
                    <a:pt x="2885" y="1831"/>
                    <a:pt x="2910" y="1831"/>
                  </a:cubicBezTo>
                  <a:cubicBezTo>
                    <a:pt x="2912" y="1831"/>
                    <a:pt x="2913" y="1831"/>
                    <a:pt x="2914" y="1830"/>
                  </a:cubicBezTo>
                  <a:lnTo>
                    <a:pt x="2914" y="1830"/>
                  </a:lnTo>
                  <a:cubicBezTo>
                    <a:pt x="2899" y="1914"/>
                    <a:pt x="2922" y="1899"/>
                    <a:pt x="2956" y="1992"/>
                  </a:cubicBezTo>
                  <a:cubicBezTo>
                    <a:pt x="2952" y="1987"/>
                    <a:pt x="2950" y="1985"/>
                    <a:pt x="2948" y="1985"/>
                  </a:cubicBezTo>
                  <a:lnTo>
                    <a:pt x="2948" y="1985"/>
                  </a:lnTo>
                  <a:cubicBezTo>
                    <a:pt x="2936" y="1985"/>
                    <a:pt x="2996" y="2135"/>
                    <a:pt x="2986" y="2135"/>
                  </a:cubicBezTo>
                  <a:cubicBezTo>
                    <a:pt x="2984" y="2135"/>
                    <a:pt x="2979" y="2129"/>
                    <a:pt x="2971" y="2115"/>
                  </a:cubicBezTo>
                  <a:lnTo>
                    <a:pt x="2971" y="2115"/>
                  </a:lnTo>
                  <a:cubicBezTo>
                    <a:pt x="3020" y="2243"/>
                    <a:pt x="3003" y="2265"/>
                    <a:pt x="3042" y="2395"/>
                  </a:cubicBezTo>
                  <a:cubicBezTo>
                    <a:pt x="3045" y="2395"/>
                    <a:pt x="3049" y="2393"/>
                    <a:pt x="3052" y="2393"/>
                  </a:cubicBezTo>
                  <a:cubicBezTo>
                    <a:pt x="3055" y="2393"/>
                    <a:pt x="3059" y="2395"/>
                    <a:pt x="3061" y="2405"/>
                  </a:cubicBezTo>
                  <a:cubicBezTo>
                    <a:pt x="3064" y="2444"/>
                    <a:pt x="3068" y="2461"/>
                    <a:pt x="3079" y="2461"/>
                  </a:cubicBezTo>
                  <a:cubicBezTo>
                    <a:pt x="3080" y="2461"/>
                    <a:pt x="3080" y="2461"/>
                    <a:pt x="3081" y="2461"/>
                  </a:cubicBezTo>
                  <a:cubicBezTo>
                    <a:pt x="3081" y="2510"/>
                    <a:pt x="3118" y="2640"/>
                    <a:pt x="3142" y="2665"/>
                  </a:cubicBezTo>
                  <a:cubicBezTo>
                    <a:pt x="3133" y="2711"/>
                    <a:pt x="3166" y="2811"/>
                    <a:pt x="3197" y="2888"/>
                  </a:cubicBezTo>
                  <a:lnTo>
                    <a:pt x="3197" y="2888"/>
                  </a:lnTo>
                  <a:cubicBezTo>
                    <a:pt x="3192" y="2873"/>
                    <a:pt x="3192" y="2856"/>
                    <a:pt x="3195" y="2856"/>
                  </a:cubicBezTo>
                  <a:lnTo>
                    <a:pt x="3195" y="2856"/>
                  </a:lnTo>
                  <a:cubicBezTo>
                    <a:pt x="3197" y="2856"/>
                    <a:pt x="3199" y="2859"/>
                    <a:pt x="3201" y="2869"/>
                  </a:cubicBezTo>
                  <a:cubicBezTo>
                    <a:pt x="3201" y="2878"/>
                    <a:pt x="3199" y="2891"/>
                    <a:pt x="3201" y="2900"/>
                  </a:cubicBezTo>
                  <a:cubicBezTo>
                    <a:pt x="3204" y="2970"/>
                    <a:pt x="3244" y="3090"/>
                    <a:pt x="3250" y="3090"/>
                  </a:cubicBezTo>
                  <a:cubicBezTo>
                    <a:pt x="3250" y="3090"/>
                    <a:pt x="3250" y="3090"/>
                    <a:pt x="3250" y="3089"/>
                  </a:cubicBezTo>
                  <a:cubicBezTo>
                    <a:pt x="3250" y="3121"/>
                    <a:pt x="3253" y="3153"/>
                    <a:pt x="3253" y="3185"/>
                  </a:cubicBezTo>
                  <a:lnTo>
                    <a:pt x="3253" y="3276"/>
                  </a:lnTo>
                  <a:cubicBezTo>
                    <a:pt x="3255" y="3330"/>
                    <a:pt x="3255" y="3372"/>
                    <a:pt x="3268" y="3386"/>
                  </a:cubicBezTo>
                  <a:cubicBezTo>
                    <a:pt x="3255" y="3409"/>
                    <a:pt x="3250" y="3431"/>
                    <a:pt x="3250" y="3455"/>
                  </a:cubicBezTo>
                  <a:cubicBezTo>
                    <a:pt x="3248" y="3475"/>
                    <a:pt x="3250" y="3490"/>
                    <a:pt x="3258" y="3492"/>
                  </a:cubicBezTo>
                  <a:cubicBezTo>
                    <a:pt x="3223" y="3588"/>
                    <a:pt x="3182" y="3713"/>
                    <a:pt x="3150" y="3833"/>
                  </a:cubicBezTo>
                  <a:cubicBezTo>
                    <a:pt x="3133" y="3848"/>
                    <a:pt x="3120" y="3868"/>
                    <a:pt x="3111" y="3890"/>
                  </a:cubicBezTo>
                  <a:cubicBezTo>
                    <a:pt x="3106" y="3902"/>
                    <a:pt x="3098" y="3919"/>
                    <a:pt x="3093" y="3934"/>
                  </a:cubicBezTo>
                  <a:lnTo>
                    <a:pt x="3069" y="3985"/>
                  </a:lnTo>
                  <a:cubicBezTo>
                    <a:pt x="3037" y="4057"/>
                    <a:pt x="2990" y="4128"/>
                    <a:pt x="2939" y="4157"/>
                  </a:cubicBezTo>
                  <a:cubicBezTo>
                    <a:pt x="2949" y="4172"/>
                    <a:pt x="2887" y="4204"/>
                    <a:pt x="2882" y="4246"/>
                  </a:cubicBezTo>
                  <a:cubicBezTo>
                    <a:pt x="2841" y="4273"/>
                    <a:pt x="2801" y="4307"/>
                    <a:pt x="2772" y="4346"/>
                  </a:cubicBezTo>
                  <a:cubicBezTo>
                    <a:pt x="2698" y="4378"/>
                    <a:pt x="2590" y="4459"/>
                    <a:pt x="2485" y="4513"/>
                  </a:cubicBezTo>
                  <a:cubicBezTo>
                    <a:pt x="2413" y="4525"/>
                    <a:pt x="2411" y="4535"/>
                    <a:pt x="2301" y="4579"/>
                  </a:cubicBezTo>
                  <a:cubicBezTo>
                    <a:pt x="2314" y="4576"/>
                    <a:pt x="2349" y="4565"/>
                    <a:pt x="2363" y="4565"/>
                  </a:cubicBezTo>
                  <a:cubicBezTo>
                    <a:pt x="2369" y="4565"/>
                    <a:pt x="2371" y="4567"/>
                    <a:pt x="2364" y="4575"/>
                  </a:cubicBezTo>
                  <a:cubicBezTo>
                    <a:pt x="2363" y="4573"/>
                    <a:pt x="2361" y="4573"/>
                    <a:pt x="2358" y="4573"/>
                  </a:cubicBezTo>
                  <a:cubicBezTo>
                    <a:pt x="2346" y="4573"/>
                    <a:pt x="2320" y="4583"/>
                    <a:pt x="2320" y="4589"/>
                  </a:cubicBezTo>
                  <a:cubicBezTo>
                    <a:pt x="2339" y="4583"/>
                    <a:pt x="2347" y="4581"/>
                    <a:pt x="2349" y="4581"/>
                  </a:cubicBezTo>
                  <a:lnTo>
                    <a:pt x="2349" y="4581"/>
                  </a:lnTo>
                  <a:cubicBezTo>
                    <a:pt x="2353" y="4581"/>
                    <a:pt x="2309" y="4599"/>
                    <a:pt x="2310" y="4604"/>
                  </a:cubicBezTo>
                  <a:cubicBezTo>
                    <a:pt x="2314" y="4603"/>
                    <a:pt x="2317" y="4602"/>
                    <a:pt x="2319" y="4602"/>
                  </a:cubicBezTo>
                  <a:cubicBezTo>
                    <a:pt x="2325" y="4602"/>
                    <a:pt x="2321" y="4609"/>
                    <a:pt x="2315" y="4616"/>
                  </a:cubicBezTo>
                  <a:cubicBezTo>
                    <a:pt x="2357" y="4602"/>
                    <a:pt x="2386" y="4594"/>
                    <a:pt x="2411" y="4584"/>
                  </a:cubicBezTo>
                  <a:cubicBezTo>
                    <a:pt x="2423" y="4579"/>
                    <a:pt x="2436" y="4575"/>
                    <a:pt x="2448" y="4570"/>
                  </a:cubicBezTo>
                  <a:cubicBezTo>
                    <a:pt x="2458" y="4562"/>
                    <a:pt x="2470" y="4555"/>
                    <a:pt x="2485" y="4545"/>
                  </a:cubicBezTo>
                  <a:lnTo>
                    <a:pt x="2485" y="4545"/>
                  </a:lnTo>
                  <a:cubicBezTo>
                    <a:pt x="2473" y="4554"/>
                    <a:pt x="2473" y="4557"/>
                    <a:pt x="2478" y="4557"/>
                  </a:cubicBezTo>
                  <a:cubicBezTo>
                    <a:pt x="2491" y="4557"/>
                    <a:pt x="2536" y="4539"/>
                    <a:pt x="2531" y="4535"/>
                  </a:cubicBezTo>
                  <a:lnTo>
                    <a:pt x="2531" y="4535"/>
                  </a:lnTo>
                  <a:cubicBezTo>
                    <a:pt x="2527" y="4537"/>
                    <a:pt x="2520" y="4538"/>
                    <a:pt x="2514" y="4538"/>
                  </a:cubicBezTo>
                  <a:cubicBezTo>
                    <a:pt x="2500" y="4538"/>
                    <a:pt x="2490" y="4534"/>
                    <a:pt x="2509" y="4528"/>
                  </a:cubicBezTo>
                  <a:lnTo>
                    <a:pt x="2509" y="4528"/>
                  </a:lnTo>
                  <a:cubicBezTo>
                    <a:pt x="2510" y="4529"/>
                    <a:pt x="2511" y="4529"/>
                    <a:pt x="2513" y="4529"/>
                  </a:cubicBezTo>
                  <a:cubicBezTo>
                    <a:pt x="2524" y="4529"/>
                    <a:pt x="2547" y="4516"/>
                    <a:pt x="2558" y="4516"/>
                  </a:cubicBezTo>
                  <a:cubicBezTo>
                    <a:pt x="2563" y="4516"/>
                    <a:pt x="2566" y="4519"/>
                    <a:pt x="2563" y="4528"/>
                  </a:cubicBezTo>
                  <a:cubicBezTo>
                    <a:pt x="2632" y="4494"/>
                    <a:pt x="2698" y="4454"/>
                    <a:pt x="2760" y="4405"/>
                  </a:cubicBezTo>
                  <a:cubicBezTo>
                    <a:pt x="2774" y="4390"/>
                    <a:pt x="2794" y="4378"/>
                    <a:pt x="2809" y="4363"/>
                  </a:cubicBezTo>
                  <a:lnTo>
                    <a:pt x="2855" y="4322"/>
                  </a:lnTo>
                  <a:lnTo>
                    <a:pt x="2899" y="4278"/>
                  </a:lnTo>
                  <a:lnTo>
                    <a:pt x="2939" y="4233"/>
                  </a:lnTo>
                  <a:cubicBezTo>
                    <a:pt x="2988" y="4184"/>
                    <a:pt x="3032" y="4128"/>
                    <a:pt x="3076" y="4071"/>
                  </a:cubicBezTo>
                  <a:cubicBezTo>
                    <a:pt x="3115" y="4010"/>
                    <a:pt x="3152" y="3953"/>
                    <a:pt x="3147" y="3931"/>
                  </a:cubicBezTo>
                  <a:lnTo>
                    <a:pt x="3147" y="3931"/>
                  </a:lnTo>
                  <a:cubicBezTo>
                    <a:pt x="3147" y="3933"/>
                    <a:pt x="3131" y="3952"/>
                    <a:pt x="3127" y="3952"/>
                  </a:cubicBezTo>
                  <a:cubicBezTo>
                    <a:pt x="3126" y="3952"/>
                    <a:pt x="3126" y="3949"/>
                    <a:pt x="3130" y="3941"/>
                  </a:cubicBezTo>
                  <a:cubicBezTo>
                    <a:pt x="3133" y="3936"/>
                    <a:pt x="3155" y="3926"/>
                    <a:pt x="3160" y="3919"/>
                  </a:cubicBezTo>
                  <a:cubicBezTo>
                    <a:pt x="3172" y="3899"/>
                    <a:pt x="3184" y="3877"/>
                    <a:pt x="3199" y="3855"/>
                  </a:cubicBezTo>
                  <a:cubicBezTo>
                    <a:pt x="3209" y="3831"/>
                    <a:pt x="3219" y="3806"/>
                    <a:pt x="3228" y="3779"/>
                  </a:cubicBezTo>
                  <a:cubicBezTo>
                    <a:pt x="3248" y="3725"/>
                    <a:pt x="3265" y="3669"/>
                    <a:pt x="3275" y="3612"/>
                  </a:cubicBezTo>
                  <a:cubicBezTo>
                    <a:pt x="3282" y="3583"/>
                    <a:pt x="3285" y="3553"/>
                    <a:pt x="3290" y="3526"/>
                  </a:cubicBezTo>
                  <a:cubicBezTo>
                    <a:pt x="3292" y="3499"/>
                    <a:pt x="3300" y="3472"/>
                    <a:pt x="3300" y="3445"/>
                  </a:cubicBezTo>
                  <a:cubicBezTo>
                    <a:pt x="3302" y="3394"/>
                    <a:pt x="3307" y="3347"/>
                    <a:pt x="3312" y="3310"/>
                  </a:cubicBezTo>
                  <a:cubicBezTo>
                    <a:pt x="3311" y="3310"/>
                    <a:pt x="3310" y="3310"/>
                    <a:pt x="3308" y="3310"/>
                  </a:cubicBezTo>
                  <a:cubicBezTo>
                    <a:pt x="3307" y="3310"/>
                    <a:pt x="3306" y="3310"/>
                    <a:pt x="3305" y="3310"/>
                  </a:cubicBezTo>
                  <a:cubicBezTo>
                    <a:pt x="3300" y="3310"/>
                    <a:pt x="3295" y="3309"/>
                    <a:pt x="3295" y="3296"/>
                  </a:cubicBezTo>
                  <a:cubicBezTo>
                    <a:pt x="3304" y="3261"/>
                    <a:pt x="3307" y="3227"/>
                    <a:pt x="3304" y="3190"/>
                  </a:cubicBezTo>
                  <a:cubicBezTo>
                    <a:pt x="3300" y="3156"/>
                    <a:pt x="3292" y="3126"/>
                    <a:pt x="3286" y="3126"/>
                  </a:cubicBezTo>
                  <a:cubicBezTo>
                    <a:pt x="3285" y="3126"/>
                    <a:pt x="3283" y="3127"/>
                    <a:pt x="3282" y="3129"/>
                  </a:cubicBezTo>
                  <a:cubicBezTo>
                    <a:pt x="3290" y="3092"/>
                    <a:pt x="3263" y="3053"/>
                    <a:pt x="3275" y="3021"/>
                  </a:cubicBezTo>
                  <a:lnTo>
                    <a:pt x="3275" y="3021"/>
                  </a:lnTo>
                  <a:cubicBezTo>
                    <a:pt x="3285" y="3045"/>
                    <a:pt x="3277" y="3060"/>
                    <a:pt x="3285" y="3065"/>
                  </a:cubicBezTo>
                  <a:cubicBezTo>
                    <a:pt x="3285" y="3038"/>
                    <a:pt x="3280" y="3008"/>
                    <a:pt x="3273" y="2981"/>
                  </a:cubicBezTo>
                  <a:cubicBezTo>
                    <a:pt x="3265" y="2964"/>
                    <a:pt x="3260" y="2945"/>
                    <a:pt x="3241" y="2888"/>
                  </a:cubicBezTo>
                  <a:cubicBezTo>
                    <a:pt x="3241" y="2888"/>
                    <a:pt x="3241" y="2888"/>
                    <a:pt x="3241" y="2888"/>
                  </a:cubicBezTo>
                  <a:cubicBezTo>
                    <a:pt x="3245" y="2888"/>
                    <a:pt x="3249" y="2896"/>
                    <a:pt x="3251" y="2896"/>
                  </a:cubicBezTo>
                  <a:cubicBezTo>
                    <a:pt x="3252" y="2896"/>
                    <a:pt x="3252" y="2893"/>
                    <a:pt x="3250" y="2886"/>
                  </a:cubicBezTo>
                  <a:cubicBezTo>
                    <a:pt x="3233" y="2857"/>
                    <a:pt x="3196" y="2748"/>
                    <a:pt x="3205" y="2748"/>
                  </a:cubicBezTo>
                  <a:lnTo>
                    <a:pt x="3205" y="2748"/>
                  </a:lnTo>
                  <a:cubicBezTo>
                    <a:pt x="3207" y="2748"/>
                    <a:pt x="3208" y="2749"/>
                    <a:pt x="3211" y="2753"/>
                  </a:cubicBezTo>
                  <a:cubicBezTo>
                    <a:pt x="3184" y="2692"/>
                    <a:pt x="3187" y="2657"/>
                    <a:pt x="3162" y="2628"/>
                  </a:cubicBezTo>
                  <a:cubicBezTo>
                    <a:pt x="3187" y="2552"/>
                    <a:pt x="3111" y="2441"/>
                    <a:pt x="3066" y="2292"/>
                  </a:cubicBezTo>
                  <a:cubicBezTo>
                    <a:pt x="3012" y="2100"/>
                    <a:pt x="2976" y="1818"/>
                    <a:pt x="2931" y="1776"/>
                  </a:cubicBezTo>
                  <a:cubicBezTo>
                    <a:pt x="2942" y="1748"/>
                    <a:pt x="2875" y="1637"/>
                    <a:pt x="2890" y="1637"/>
                  </a:cubicBezTo>
                  <a:cubicBezTo>
                    <a:pt x="2893" y="1637"/>
                    <a:pt x="2896" y="1639"/>
                    <a:pt x="2902" y="1644"/>
                  </a:cubicBezTo>
                  <a:cubicBezTo>
                    <a:pt x="2855" y="1506"/>
                    <a:pt x="2821" y="1379"/>
                    <a:pt x="2787" y="1261"/>
                  </a:cubicBezTo>
                  <a:cubicBezTo>
                    <a:pt x="2755" y="1143"/>
                    <a:pt x="2730" y="1037"/>
                    <a:pt x="2688" y="944"/>
                  </a:cubicBezTo>
                  <a:cubicBezTo>
                    <a:pt x="2686" y="858"/>
                    <a:pt x="2615" y="708"/>
                    <a:pt x="2509" y="573"/>
                  </a:cubicBezTo>
                  <a:cubicBezTo>
                    <a:pt x="2404" y="438"/>
                    <a:pt x="2264" y="330"/>
                    <a:pt x="2175" y="264"/>
                  </a:cubicBezTo>
                  <a:cubicBezTo>
                    <a:pt x="2035" y="161"/>
                    <a:pt x="1903" y="90"/>
                    <a:pt x="1773" y="58"/>
                  </a:cubicBezTo>
                  <a:lnTo>
                    <a:pt x="1773" y="58"/>
                  </a:lnTo>
                  <a:cubicBezTo>
                    <a:pt x="1770" y="65"/>
                    <a:pt x="1778" y="73"/>
                    <a:pt x="1783" y="78"/>
                  </a:cubicBezTo>
                  <a:cubicBezTo>
                    <a:pt x="1768" y="75"/>
                    <a:pt x="1753" y="73"/>
                    <a:pt x="1738" y="73"/>
                  </a:cubicBezTo>
                  <a:cubicBezTo>
                    <a:pt x="1741" y="58"/>
                    <a:pt x="1770" y="63"/>
                    <a:pt x="1726" y="46"/>
                  </a:cubicBezTo>
                  <a:cubicBezTo>
                    <a:pt x="1635" y="26"/>
                    <a:pt x="1542" y="11"/>
                    <a:pt x="1449" y="1"/>
                  </a:cubicBezTo>
                  <a:cubicBezTo>
                    <a:pt x="1429" y="1"/>
                    <a:pt x="1410" y="0"/>
                    <a:pt x="13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8"/>
            <p:cNvSpPr/>
            <p:nvPr/>
          </p:nvSpPr>
          <p:spPr>
            <a:xfrm>
              <a:off x="3973700" y="3152100"/>
              <a:ext cx="450" cy="275"/>
            </a:xfrm>
            <a:custGeom>
              <a:avLst/>
              <a:gdLst/>
              <a:ahLst/>
              <a:cxnLst/>
              <a:rect l="l" t="t" r="r" b="b"/>
              <a:pathLst>
                <a:path w="18" h="11" extrusionOk="0">
                  <a:moveTo>
                    <a:pt x="18" y="1"/>
                  </a:moveTo>
                  <a:cubicBezTo>
                    <a:pt x="13" y="3"/>
                    <a:pt x="5" y="6"/>
                    <a:pt x="1" y="11"/>
                  </a:cubicBezTo>
                  <a:lnTo>
                    <a:pt x="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8"/>
            <p:cNvSpPr/>
            <p:nvPr/>
          </p:nvSpPr>
          <p:spPr>
            <a:xfrm>
              <a:off x="3906025" y="3162925"/>
              <a:ext cx="81150" cy="111800"/>
            </a:xfrm>
            <a:custGeom>
              <a:avLst/>
              <a:gdLst/>
              <a:ahLst/>
              <a:cxnLst/>
              <a:rect l="l" t="t" r="r" b="b"/>
              <a:pathLst>
                <a:path w="3246" h="4472" extrusionOk="0">
                  <a:moveTo>
                    <a:pt x="1765" y="0"/>
                  </a:moveTo>
                  <a:cubicBezTo>
                    <a:pt x="1715" y="0"/>
                    <a:pt x="1664" y="7"/>
                    <a:pt x="1613" y="22"/>
                  </a:cubicBezTo>
                  <a:lnTo>
                    <a:pt x="459" y="351"/>
                  </a:lnTo>
                  <a:cubicBezTo>
                    <a:pt x="167" y="434"/>
                    <a:pt x="0" y="739"/>
                    <a:pt x="84" y="1031"/>
                  </a:cubicBezTo>
                  <a:lnTo>
                    <a:pt x="955" y="4075"/>
                  </a:lnTo>
                  <a:cubicBezTo>
                    <a:pt x="1024" y="4316"/>
                    <a:pt x="1242" y="4472"/>
                    <a:pt x="1480" y="4472"/>
                  </a:cubicBezTo>
                  <a:cubicBezTo>
                    <a:pt x="1530" y="4472"/>
                    <a:pt x="1581" y="4465"/>
                    <a:pt x="1632" y="4450"/>
                  </a:cubicBezTo>
                  <a:lnTo>
                    <a:pt x="2786" y="4121"/>
                  </a:lnTo>
                  <a:cubicBezTo>
                    <a:pt x="3078" y="4038"/>
                    <a:pt x="3245" y="3736"/>
                    <a:pt x="3162" y="3444"/>
                  </a:cubicBezTo>
                  <a:lnTo>
                    <a:pt x="2290" y="398"/>
                  </a:lnTo>
                  <a:cubicBezTo>
                    <a:pt x="2221" y="156"/>
                    <a:pt x="2003" y="0"/>
                    <a:pt x="1765" y="0"/>
                  </a:cubicBezTo>
                  <a:close/>
                </a:path>
              </a:pathLst>
            </a:custGeom>
            <a:solidFill>
              <a:srgbClr val="BC64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3901975" y="3161300"/>
              <a:ext cx="89050" cy="115175"/>
            </a:xfrm>
            <a:custGeom>
              <a:avLst/>
              <a:gdLst/>
              <a:ahLst/>
              <a:cxnLst/>
              <a:rect l="l" t="t" r="r" b="b"/>
              <a:pathLst>
                <a:path w="3562" h="4607" extrusionOk="0">
                  <a:moveTo>
                    <a:pt x="1511" y="419"/>
                  </a:moveTo>
                  <a:cubicBezTo>
                    <a:pt x="1921" y="419"/>
                    <a:pt x="2298" y="689"/>
                    <a:pt x="2418" y="1103"/>
                  </a:cubicBezTo>
                  <a:lnTo>
                    <a:pt x="2958" y="2993"/>
                  </a:lnTo>
                  <a:cubicBezTo>
                    <a:pt x="3083" y="3487"/>
                    <a:pt x="2793" y="3990"/>
                    <a:pt x="2305" y="4130"/>
                  </a:cubicBezTo>
                  <a:cubicBezTo>
                    <a:pt x="2218" y="4155"/>
                    <a:pt x="2130" y="4166"/>
                    <a:pt x="2044" y="4166"/>
                  </a:cubicBezTo>
                  <a:cubicBezTo>
                    <a:pt x="1644" y="4166"/>
                    <a:pt x="1276" y="3911"/>
                    <a:pt x="1149" y="3511"/>
                  </a:cubicBezTo>
                  <a:lnTo>
                    <a:pt x="606" y="1621"/>
                  </a:lnTo>
                  <a:cubicBezTo>
                    <a:pt x="464" y="1120"/>
                    <a:pt x="754" y="598"/>
                    <a:pt x="1252" y="455"/>
                  </a:cubicBezTo>
                  <a:cubicBezTo>
                    <a:pt x="1338" y="431"/>
                    <a:pt x="1425" y="419"/>
                    <a:pt x="1511" y="419"/>
                  </a:cubicBezTo>
                  <a:close/>
                  <a:moveTo>
                    <a:pt x="1511" y="0"/>
                  </a:moveTo>
                  <a:cubicBezTo>
                    <a:pt x="1388" y="0"/>
                    <a:pt x="1263" y="17"/>
                    <a:pt x="1139" y="53"/>
                  </a:cubicBezTo>
                  <a:cubicBezTo>
                    <a:pt x="417" y="259"/>
                    <a:pt x="0" y="1012"/>
                    <a:pt x="209" y="1734"/>
                  </a:cubicBezTo>
                  <a:lnTo>
                    <a:pt x="751" y="3624"/>
                  </a:lnTo>
                  <a:cubicBezTo>
                    <a:pt x="922" y="4220"/>
                    <a:pt x="1464" y="4606"/>
                    <a:pt x="2054" y="4606"/>
                  </a:cubicBezTo>
                  <a:cubicBezTo>
                    <a:pt x="2177" y="4606"/>
                    <a:pt x="2301" y="4590"/>
                    <a:pt x="2425" y="4554"/>
                  </a:cubicBezTo>
                  <a:cubicBezTo>
                    <a:pt x="3144" y="4348"/>
                    <a:pt x="3562" y="3597"/>
                    <a:pt x="3356" y="2878"/>
                  </a:cubicBezTo>
                  <a:lnTo>
                    <a:pt x="2813" y="988"/>
                  </a:lnTo>
                  <a:cubicBezTo>
                    <a:pt x="2644" y="391"/>
                    <a:pt x="2101" y="0"/>
                    <a:pt x="15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3915050" y="3171225"/>
              <a:ext cx="62300" cy="95425"/>
            </a:xfrm>
            <a:custGeom>
              <a:avLst/>
              <a:gdLst/>
              <a:ahLst/>
              <a:cxnLst/>
              <a:rect l="l" t="t" r="r" b="b"/>
              <a:pathLst>
                <a:path w="2492" h="3817" extrusionOk="0">
                  <a:moveTo>
                    <a:pt x="1541" y="228"/>
                  </a:moveTo>
                  <a:cubicBezTo>
                    <a:pt x="1541" y="228"/>
                    <a:pt x="1541" y="228"/>
                    <a:pt x="1541" y="228"/>
                  </a:cubicBezTo>
                  <a:cubicBezTo>
                    <a:pt x="1541" y="228"/>
                    <a:pt x="1541" y="228"/>
                    <a:pt x="1541" y="228"/>
                  </a:cubicBezTo>
                  <a:close/>
                  <a:moveTo>
                    <a:pt x="2276" y="1940"/>
                  </a:moveTo>
                  <a:cubicBezTo>
                    <a:pt x="2276" y="1941"/>
                    <a:pt x="2277" y="1942"/>
                    <a:pt x="2278" y="1943"/>
                  </a:cubicBezTo>
                  <a:cubicBezTo>
                    <a:pt x="2277" y="1942"/>
                    <a:pt x="2276" y="1941"/>
                    <a:pt x="2276" y="1940"/>
                  </a:cubicBezTo>
                  <a:close/>
                  <a:moveTo>
                    <a:pt x="2268" y="1946"/>
                  </a:moveTo>
                  <a:cubicBezTo>
                    <a:pt x="2269" y="1949"/>
                    <a:pt x="2270" y="1953"/>
                    <a:pt x="2272" y="1957"/>
                  </a:cubicBezTo>
                  <a:lnTo>
                    <a:pt x="2272" y="1957"/>
                  </a:lnTo>
                  <a:cubicBezTo>
                    <a:pt x="2271" y="1953"/>
                    <a:pt x="2270" y="1950"/>
                    <a:pt x="2268" y="1946"/>
                  </a:cubicBezTo>
                  <a:close/>
                  <a:moveTo>
                    <a:pt x="373" y="2147"/>
                  </a:moveTo>
                  <a:lnTo>
                    <a:pt x="373" y="2148"/>
                  </a:lnTo>
                  <a:lnTo>
                    <a:pt x="373" y="2148"/>
                  </a:lnTo>
                  <a:cubicBezTo>
                    <a:pt x="373" y="2148"/>
                    <a:pt x="373" y="2147"/>
                    <a:pt x="373" y="2147"/>
                  </a:cubicBezTo>
                  <a:close/>
                  <a:moveTo>
                    <a:pt x="2123" y="3556"/>
                  </a:moveTo>
                  <a:cubicBezTo>
                    <a:pt x="2124" y="3556"/>
                    <a:pt x="2117" y="3566"/>
                    <a:pt x="2108" y="3578"/>
                  </a:cubicBezTo>
                  <a:cubicBezTo>
                    <a:pt x="2094" y="3595"/>
                    <a:pt x="2077" y="3608"/>
                    <a:pt x="2057" y="3615"/>
                  </a:cubicBezTo>
                  <a:cubicBezTo>
                    <a:pt x="2074" y="3593"/>
                    <a:pt x="2094" y="3573"/>
                    <a:pt x="2118" y="3561"/>
                  </a:cubicBezTo>
                  <a:cubicBezTo>
                    <a:pt x="2121" y="3558"/>
                    <a:pt x="2122" y="3556"/>
                    <a:pt x="2123" y="3556"/>
                  </a:cubicBezTo>
                  <a:close/>
                  <a:moveTo>
                    <a:pt x="1004" y="0"/>
                  </a:moveTo>
                  <a:cubicBezTo>
                    <a:pt x="964" y="0"/>
                    <a:pt x="922" y="5"/>
                    <a:pt x="884" y="14"/>
                  </a:cubicBezTo>
                  <a:cubicBezTo>
                    <a:pt x="871" y="11"/>
                    <a:pt x="858" y="10"/>
                    <a:pt x="845" y="10"/>
                  </a:cubicBezTo>
                  <a:cubicBezTo>
                    <a:pt x="836" y="10"/>
                    <a:pt x="826" y="11"/>
                    <a:pt x="817" y="12"/>
                  </a:cubicBezTo>
                  <a:lnTo>
                    <a:pt x="726" y="41"/>
                  </a:lnTo>
                  <a:cubicBezTo>
                    <a:pt x="736" y="40"/>
                    <a:pt x="757" y="36"/>
                    <a:pt x="770" y="36"/>
                  </a:cubicBezTo>
                  <a:cubicBezTo>
                    <a:pt x="780" y="36"/>
                    <a:pt x="785" y="38"/>
                    <a:pt x="776" y="46"/>
                  </a:cubicBezTo>
                  <a:cubicBezTo>
                    <a:pt x="775" y="44"/>
                    <a:pt x="772" y="43"/>
                    <a:pt x="769" y="43"/>
                  </a:cubicBezTo>
                  <a:cubicBezTo>
                    <a:pt x="759" y="43"/>
                    <a:pt x="741" y="50"/>
                    <a:pt x="741" y="56"/>
                  </a:cubicBezTo>
                  <a:cubicBezTo>
                    <a:pt x="756" y="53"/>
                    <a:pt x="763" y="51"/>
                    <a:pt x="764" y="51"/>
                  </a:cubicBezTo>
                  <a:cubicBezTo>
                    <a:pt x="769" y="51"/>
                    <a:pt x="730" y="62"/>
                    <a:pt x="734" y="68"/>
                  </a:cubicBezTo>
                  <a:cubicBezTo>
                    <a:pt x="736" y="68"/>
                    <a:pt x="737" y="68"/>
                    <a:pt x="739" y="68"/>
                  </a:cubicBezTo>
                  <a:cubicBezTo>
                    <a:pt x="747" y="68"/>
                    <a:pt x="741" y="74"/>
                    <a:pt x="736" y="78"/>
                  </a:cubicBezTo>
                  <a:cubicBezTo>
                    <a:pt x="783" y="70"/>
                    <a:pt x="830" y="61"/>
                    <a:pt x="874" y="43"/>
                  </a:cubicBezTo>
                  <a:lnTo>
                    <a:pt x="874" y="43"/>
                  </a:lnTo>
                  <a:cubicBezTo>
                    <a:pt x="854" y="52"/>
                    <a:pt x="871" y="56"/>
                    <a:pt x="889" y="56"/>
                  </a:cubicBezTo>
                  <a:cubicBezTo>
                    <a:pt x="901" y="56"/>
                    <a:pt x="913" y="54"/>
                    <a:pt x="911" y="51"/>
                  </a:cubicBezTo>
                  <a:cubicBezTo>
                    <a:pt x="901" y="51"/>
                    <a:pt x="871" y="36"/>
                    <a:pt x="896" y="36"/>
                  </a:cubicBezTo>
                  <a:cubicBezTo>
                    <a:pt x="903" y="43"/>
                    <a:pt x="950" y="31"/>
                    <a:pt x="935" y="53"/>
                  </a:cubicBezTo>
                  <a:cubicBezTo>
                    <a:pt x="947" y="54"/>
                    <a:pt x="960" y="54"/>
                    <a:pt x="974" y="54"/>
                  </a:cubicBezTo>
                  <a:cubicBezTo>
                    <a:pt x="987" y="54"/>
                    <a:pt x="1001" y="54"/>
                    <a:pt x="1016" y="56"/>
                  </a:cubicBezTo>
                  <a:cubicBezTo>
                    <a:pt x="1048" y="58"/>
                    <a:pt x="1077" y="58"/>
                    <a:pt x="1109" y="61"/>
                  </a:cubicBezTo>
                  <a:cubicBezTo>
                    <a:pt x="1171" y="68"/>
                    <a:pt x="1232" y="80"/>
                    <a:pt x="1293" y="97"/>
                  </a:cubicBezTo>
                  <a:cubicBezTo>
                    <a:pt x="1311" y="105"/>
                    <a:pt x="1335" y="115"/>
                    <a:pt x="1362" y="127"/>
                  </a:cubicBezTo>
                  <a:lnTo>
                    <a:pt x="1436" y="169"/>
                  </a:lnTo>
                  <a:cubicBezTo>
                    <a:pt x="1458" y="183"/>
                    <a:pt x="1480" y="198"/>
                    <a:pt x="1502" y="208"/>
                  </a:cubicBezTo>
                  <a:cubicBezTo>
                    <a:pt x="1514" y="218"/>
                    <a:pt x="1527" y="225"/>
                    <a:pt x="1541" y="228"/>
                  </a:cubicBezTo>
                  <a:lnTo>
                    <a:pt x="1541" y="228"/>
                  </a:lnTo>
                  <a:cubicBezTo>
                    <a:pt x="1539" y="227"/>
                    <a:pt x="1526" y="206"/>
                    <a:pt x="1532" y="206"/>
                  </a:cubicBezTo>
                  <a:cubicBezTo>
                    <a:pt x="1533" y="206"/>
                    <a:pt x="1535" y="208"/>
                    <a:pt x="1539" y="210"/>
                  </a:cubicBezTo>
                  <a:cubicBezTo>
                    <a:pt x="1541" y="213"/>
                    <a:pt x="1544" y="235"/>
                    <a:pt x="1549" y="237"/>
                  </a:cubicBezTo>
                  <a:cubicBezTo>
                    <a:pt x="1573" y="262"/>
                    <a:pt x="1600" y="294"/>
                    <a:pt x="1632" y="321"/>
                  </a:cubicBezTo>
                  <a:cubicBezTo>
                    <a:pt x="1647" y="336"/>
                    <a:pt x="1662" y="353"/>
                    <a:pt x="1676" y="367"/>
                  </a:cubicBezTo>
                  <a:lnTo>
                    <a:pt x="1701" y="392"/>
                  </a:lnTo>
                  <a:lnTo>
                    <a:pt x="1721" y="417"/>
                  </a:lnTo>
                  <a:cubicBezTo>
                    <a:pt x="1772" y="475"/>
                    <a:pt x="1811" y="542"/>
                    <a:pt x="1834" y="615"/>
                  </a:cubicBezTo>
                  <a:cubicBezTo>
                    <a:pt x="1838" y="614"/>
                    <a:pt x="1842" y="611"/>
                    <a:pt x="1846" y="611"/>
                  </a:cubicBezTo>
                  <a:cubicBezTo>
                    <a:pt x="1849" y="611"/>
                    <a:pt x="1851" y="613"/>
                    <a:pt x="1853" y="618"/>
                  </a:cubicBezTo>
                  <a:cubicBezTo>
                    <a:pt x="1853" y="647"/>
                    <a:pt x="1858" y="674"/>
                    <a:pt x="1870" y="701"/>
                  </a:cubicBezTo>
                  <a:cubicBezTo>
                    <a:pt x="1878" y="724"/>
                    <a:pt x="1887" y="746"/>
                    <a:pt x="1893" y="746"/>
                  </a:cubicBezTo>
                  <a:cubicBezTo>
                    <a:pt x="1895" y="746"/>
                    <a:pt x="1896" y="745"/>
                    <a:pt x="1897" y="743"/>
                  </a:cubicBezTo>
                  <a:lnTo>
                    <a:pt x="1897" y="743"/>
                  </a:lnTo>
                  <a:cubicBezTo>
                    <a:pt x="1892" y="772"/>
                    <a:pt x="1924" y="802"/>
                    <a:pt x="1910" y="826"/>
                  </a:cubicBezTo>
                  <a:cubicBezTo>
                    <a:pt x="1902" y="809"/>
                    <a:pt x="1910" y="795"/>
                    <a:pt x="1900" y="792"/>
                  </a:cubicBezTo>
                  <a:lnTo>
                    <a:pt x="1900" y="792"/>
                  </a:lnTo>
                  <a:cubicBezTo>
                    <a:pt x="1912" y="873"/>
                    <a:pt x="1912" y="844"/>
                    <a:pt x="1942" y="930"/>
                  </a:cubicBezTo>
                  <a:cubicBezTo>
                    <a:pt x="1941" y="930"/>
                    <a:pt x="1940" y="930"/>
                    <a:pt x="1939" y="930"/>
                  </a:cubicBezTo>
                  <a:cubicBezTo>
                    <a:pt x="1937" y="930"/>
                    <a:pt x="1934" y="927"/>
                    <a:pt x="1932" y="927"/>
                  </a:cubicBezTo>
                  <a:cubicBezTo>
                    <a:pt x="1931" y="927"/>
                    <a:pt x="1931" y="928"/>
                    <a:pt x="1932" y="934"/>
                  </a:cubicBezTo>
                  <a:cubicBezTo>
                    <a:pt x="1949" y="956"/>
                    <a:pt x="1978" y="1042"/>
                    <a:pt x="1969" y="1042"/>
                  </a:cubicBezTo>
                  <a:cubicBezTo>
                    <a:pt x="1968" y="1042"/>
                    <a:pt x="1966" y="1041"/>
                    <a:pt x="1964" y="1038"/>
                  </a:cubicBezTo>
                  <a:lnTo>
                    <a:pt x="1964" y="1038"/>
                  </a:lnTo>
                  <a:cubicBezTo>
                    <a:pt x="1986" y="1087"/>
                    <a:pt x="1981" y="1114"/>
                    <a:pt x="2005" y="1138"/>
                  </a:cubicBezTo>
                  <a:cubicBezTo>
                    <a:pt x="1976" y="1200"/>
                    <a:pt x="2045" y="1286"/>
                    <a:pt x="2079" y="1403"/>
                  </a:cubicBezTo>
                  <a:cubicBezTo>
                    <a:pt x="2121" y="1556"/>
                    <a:pt x="2143" y="1781"/>
                    <a:pt x="2185" y="1811"/>
                  </a:cubicBezTo>
                  <a:cubicBezTo>
                    <a:pt x="2174" y="1835"/>
                    <a:pt x="2235" y="1923"/>
                    <a:pt x="2217" y="1923"/>
                  </a:cubicBezTo>
                  <a:cubicBezTo>
                    <a:pt x="2215" y="1923"/>
                    <a:pt x="2211" y="1922"/>
                    <a:pt x="2207" y="1919"/>
                  </a:cubicBezTo>
                  <a:lnTo>
                    <a:pt x="2207" y="1919"/>
                  </a:lnTo>
                  <a:cubicBezTo>
                    <a:pt x="2285" y="2132"/>
                    <a:pt x="2317" y="2329"/>
                    <a:pt x="2374" y="2471"/>
                  </a:cubicBezTo>
                  <a:cubicBezTo>
                    <a:pt x="2374" y="2518"/>
                    <a:pt x="2381" y="2562"/>
                    <a:pt x="2393" y="2606"/>
                  </a:cubicBezTo>
                  <a:cubicBezTo>
                    <a:pt x="2398" y="2633"/>
                    <a:pt x="2405" y="2660"/>
                    <a:pt x="2410" y="2690"/>
                  </a:cubicBezTo>
                  <a:cubicBezTo>
                    <a:pt x="2418" y="2719"/>
                    <a:pt x="2420" y="2748"/>
                    <a:pt x="2428" y="2780"/>
                  </a:cubicBezTo>
                  <a:cubicBezTo>
                    <a:pt x="2445" y="2893"/>
                    <a:pt x="2437" y="3009"/>
                    <a:pt x="2403" y="3117"/>
                  </a:cubicBezTo>
                  <a:cubicBezTo>
                    <a:pt x="2359" y="3242"/>
                    <a:pt x="2290" y="3325"/>
                    <a:pt x="2236" y="3406"/>
                  </a:cubicBezTo>
                  <a:cubicBezTo>
                    <a:pt x="2238" y="3408"/>
                    <a:pt x="2241" y="3409"/>
                    <a:pt x="2243" y="3409"/>
                  </a:cubicBezTo>
                  <a:cubicBezTo>
                    <a:pt x="2247" y="3409"/>
                    <a:pt x="2251" y="3408"/>
                    <a:pt x="2256" y="3406"/>
                  </a:cubicBezTo>
                  <a:lnTo>
                    <a:pt x="2256" y="3406"/>
                  </a:lnTo>
                  <a:cubicBezTo>
                    <a:pt x="2248" y="3416"/>
                    <a:pt x="2243" y="3426"/>
                    <a:pt x="2241" y="3436"/>
                  </a:cubicBezTo>
                  <a:cubicBezTo>
                    <a:pt x="2233" y="3431"/>
                    <a:pt x="2234" y="3421"/>
                    <a:pt x="2230" y="3421"/>
                  </a:cubicBezTo>
                  <a:cubicBezTo>
                    <a:pt x="2228" y="3421"/>
                    <a:pt x="2224" y="3424"/>
                    <a:pt x="2216" y="3433"/>
                  </a:cubicBezTo>
                  <a:cubicBezTo>
                    <a:pt x="2194" y="3458"/>
                    <a:pt x="2175" y="3480"/>
                    <a:pt x="2150" y="3502"/>
                  </a:cubicBezTo>
                  <a:cubicBezTo>
                    <a:pt x="2123" y="3527"/>
                    <a:pt x="2094" y="3549"/>
                    <a:pt x="2064" y="3571"/>
                  </a:cubicBezTo>
                  <a:cubicBezTo>
                    <a:pt x="2050" y="3581"/>
                    <a:pt x="2035" y="3593"/>
                    <a:pt x="2020" y="3600"/>
                  </a:cubicBezTo>
                  <a:cubicBezTo>
                    <a:pt x="2005" y="3610"/>
                    <a:pt x="1993" y="3617"/>
                    <a:pt x="1981" y="3625"/>
                  </a:cubicBezTo>
                  <a:cubicBezTo>
                    <a:pt x="1964" y="3637"/>
                    <a:pt x="1949" y="3652"/>
                    <a:pt x="1937" y="3669"/>
                  </a:cubicBezTo>
                  <a:cubicBezTo>
                    <a:pt x="1915" y="3674"/>
                    <a:pt x="1895" y="3667"/>
                    <a:pt x="1895" y="3689"/>
                  </a:cubicBezTo>
                  <a:cubicBezTo>
                    <a:pt x="1902" y="3687"/>
                    <a:pt x="1910" y="3682"/>
                    <a:pt x="1915" y="3682"/>
                  </a:cubicBezTo>
                  <a:cubicBezTo>
                    <a:pt x="1917" y="3682"/>
                    <a:pt x="1918" y="3683"/>
                    <a:pt x="1919" y="3684"/>
                  </a:cubicBezTo>
                  <a:cubicBezTo>
                    <a:pt x="1902" y="3690"/>
                    <a:pt x="1889" y="3694"/>
                    <a:pt x="1883" y="3694"/>
                  </a:cubicBezTo>
                  <a:cubicBezTo>
                    <a:pt x="1876" y="3694"/>
                    <a:pt x="1878" y="3690"/>
                    <a:pt x="1890" y="3679"/>
                  </a:cubicBezTo>
                  <a:lnTo>
                    <a:pt x="1890" y="3679"/>
                  </a:lnTo>
                  <a:cubicBezTo>
                    <a:pt x="1873" y="3691"/>
                    <a:pt x="1853" y="3701"/>
                    <a:pt x="1831" y="3708"/>
                  </a:cubicBezTo>
                  <a:cubicBezTo>
                    <a:pt x="1816" y="3716"/>
                    <a:pt x="1799" y="3723"/>
                    <a:pt x="1787" y="3735"/>
                  </a:cubicBezTo>
                  <a:cubicBezTo>
                    <a:pt x="1753" y="3735"/>
                    <a:pt x="1718" y="3740"/>
                    <a:pt x="1686" y="3750"/>
                  </a:cubicBezTo>
                  <a:cubicBezTo>
                    <a:pt x="1649" y="3752"/>
                    <a:pt x="1615" y="3762"/>
                    <a:pt x="1583" y="3779"/>
                  </a:cubicBezTo>
                  <a:cubicBezTo>
                    <a:pt x="1578" y="3770"/>
                    <a:pt x="1571" y="3767"/>
                    <a:pt x="1563" y="3767"/>
                  </a:cubicBezTo>
                  <a:cubicBezTo>
                    <a:pt x="1551" y="3767"/>
                    <a:pt x="1538" y="3774"/>
                    <a:pt x="1526" y="3774"/>
                  </a:cubicBezTo>
                  <a:cubicBezTo>
                    <a:pt x="1521" y="3774"/>
                    <a:pt x="1516" y="3772"/>
                    <a:pt x="1512" y="3767"/>
                  </a:cubicBezTo>
                  <a:cubicBezTo>
                    <a:pt x="1507" y="3775"/>
                    <a:pt x="1490" y="3777"/>
                    <a:pt x="1471" y="3777"/>
                  </a:cubicBezTo>
                  <a:cubicBezTo>
                    <a:pt x="1446" y="3777"/>
                    <a:pt x="1416" y="3773"/>
                    <a:pt x="1399" y="3767"/>
                  </a:cubicBezTo>
                  <a:lnTo>
                    <a:pt x="1399" y="3767"/>
                  </a:lnTo>
                  <a:cubicBezTo>
                    <a:pt x="1408" y="3771"/>
                    <a:pt x="1405" y="3777"/>
                    <a:pt x="1390" y="3777"/>
                  </a:cubicBezTo>
                  <a:cubicBezTo>
                    <a:pt x="1388" y="3777"/>
                    <a:pt x="1385" y="3777"/>
                    <a:pt x="1382" y="3777"/>
                  </a:cubicBezTo>
                  <a:cubicBezTo>
                    <a:pt x="1382" y="3767"/>
                    <a:pt x="1365" y="3755"/>
                    <a:pt x="1345" y="3748"/>
                  </a:cubicBezTo>
                  <a:cubicBezTo>
                    <a:pt x="1332" y="3743"/>
                    <a:pt x="1318" y="3738"/>
                    <a:pt x="1307" y="3738"/>
                  </a:cubicBezTo>
                  <a:cubicBezTo>
                    <a:pt x="1302" y="3738"/>
                    <a:pt x="1297" y="3739"/>
                    <a:pt x="1293" y="3743"/>
                  </a:cubicBezTo>
                  <a:cubicBezTo>
                    <a:pt x="1302" y="3746"/>
                    <a:pt x="1309" y="3746"/>
                    <a:pt x="1315" y="3746"/>
                  </a:cubicBezTo>
                  <a:cubicBezTo>
                    <a:pt x="1320" y="3746"/>
                    <a:pt x="1324" y="3746"/>
                    <a:pt x="1325" y="3750"/>
                  </a:cubicBezTo>
                  <a:cubicBezTo>
                    <a:pt x="1323" y="3756"/>
                    <a:pt x="1319" y="3757"/>
                    <a:pt x="1314" y="3757"/>
                  </a:cubicBezTo>
                  <a:cubicBezTo>
                    <a:pt x="1307" y="3757"/>
                    <a:pt x="1298" y="3754"/>
                    <a:pt x="1291" y="3754"/>
                  </a:cubicBezTo>
                  <a:cubicBezTo>
                    <a:pt x="1285" y="3754"/>
                    <a:pt x="1280" y="3756"/>
                    <a:pt x="1276" y="3762"/>
                  </a:cubicBezTo>
                  <a:lnTo>
                    <a:pt x="1284" y="3728"/>
                  </a:lnTo>
                  <a:cubicBezTo>
                    <a:pt x="1271" y="3725"/>
                    <a:pt x="1259" y="3725"/>
                    <a:pt x="1249" y="3723"/>
                  </a:cubicBezTo>
                  <a:lnTo>
                    <a:pt x="1220" y="3716"/>
                  </a:lnTo>
                  <a:cubicBezTo>
                    <a:pt x="1200" y="3711"/>
                    <a:pt x="1183" y="3708"/>
                    <a:pt x="1166" y="3703"/>
                  </a:cubicBezTo>
                  <a:cubicBezTo>
                    <a:pt x="1136" y="3694"/>
                    <a:pt x="1109" y="3676"/>
                    <a:pt x="1087" y="3654"/>
                  </a:cubicBezTo>
                  <a:cubicBezTo>
                    <a:pt x="1063" y="3647"/>
                    <a:pt x="1038" y="3637"/>
                    <a:pt x="1016" y="3622"/>
                  </a:cubicBezTo>
                  <a:cubicBezTo>
                    <a:pt x="994" y="3608"/>
                    <a:pt x="972" y="3590"/>
                    <a:pt x="952" y="3571"/>
                  </a:cubicBezTo>
                  <a:cubicBezTo>
                    <a:pt x="918" y="3532"/>
                    <a:pt x="881" y="3497"/>
                    <a:pt x="842" y="3463"/>
                  </a:cubicBezTo>
                  <a:cubicBezTo>
                    <a:pt x="838" y="3460"/>
                    <a:pt x="835" y="3459"/>
                    <a:pt x="833" y="3459"/>
                  </a:cubicBezTo>
                  <a:cubicBezTo>
                    <a:pt x="828" y="3459"/>
                    <a:pt x="835" y="3473"/>
                    <a:pt x="832" y="3473"/>
                  </a:cubicBezTo>
                  <a:cubicBezTo>
                    <a:pt x="831" y="3473"/>
                    <a:pt x="828" y="3471"/>
                    <a:pt x="822" y="3465"/>
                  </a:cubicBezTo>
                  <a:cubicBezTo>
                    <a:pt x="820" y="3463"/>
                    <a:pt x="820" y="3441"/>
                    <a:pt x="817" y="3436"/>
                  </a:cubicBezTo>
                  <a:cubicBezTo>
                    <a:pt x="810" y="3424"/>
                    <a:pt x="798" y="3414"/>
                    <a:pt x="785" y="3404"/>
                  </a:cubicBezTo>
                  <a:cubicBezTo>
                    <a:pt x="783" y="3399"/>
                    <a:pt x="768" y="3379"/>
                    <a:pt x="751" y="3352"/>
                  </a:cubicBezTo>
                  <a:cubicBezTo>
                    <a:pt x="736" y="3325"/>
                    <a:pt x="719" y="3301"/>
                    <a:pt x="699" y="3279"/>
                  </a:cubicBezTo>
                  <a:cubicBezTo>
                    <a:pt x="682" y="3205"/>
                    <a:pt x="655" y="3131"/>
                    <a:pt x="623" y="3065"/>
                  </a:cubicBezTo>
                  <a:lnTo>
                    <a:pt x="623" y="3065"/>
                  </a:lnTo>
                  <a:cubicBezTo>
                    <a:pt x="624" y="3066"/>
                    <a:pt x="625" y="3067"/>
                    <a:pt x="626" y="3067"/>
                  </a:cubicBezTo>
                  <a:cubicBezTo>
                    <a:pt x="635" y="3067"/>
                    <a:pt x="614" y="2950"/>
                    <a:pt x="587" y="2925"/>
                  </a:cubicBezTo>
                  <a:cubicBezTo>
                    <a:pt x="584" y="2847"/>
                    <a:pt x="535" y="2692"/>
                    <a:pt x="506" y="2584"/>
                  </a:cubicBezTo>
                  <a:lnTo>
                    <a:pt x="373" y="2148"/>
                  </a:lnTo>
                  <a:lnTo>
                    <a:pt x="373" y="2148"/>
                  </a:lnTo>
                  <a:cubicBezTo>
                    <a:pt x="376" y="2159"/>
                    <a:pt x="373" y="2177"/>
                    <a:pt x="368" y="2177"/>
                  </a:cubicBezTo>
                  <a:cubicBezTo>
                    <a:pt x="366" y="2177"/>
                    <a:pt x="363" y="2174"/>
                    <a:pt x="361" y="2167"/>
                  </a:cubicBezTo>
                  <a:cubicBezTo>
                    <a:pt x="356" y="2145"/>
                    <a:pt x="375" y="2152"/>
                    <a:pt x="375" y="2135"/>
                  </a:cubicBezTo>
                  <a:cubicBezTo>
                    <a:pt x="309" y="1958"/>
                    <a:pt x="258" y="1762"/>
                    <a:pt x="201" y="1560"/>
                  </a:cubicBezTo>
                  <a:cubicBezTo>
                    <a:pt x="174" y="1460"/>
                    <a:pt x="142" y="1359"/>
                    <a:pt x="113" y="1256"/>
                  </a:cubicBezTo>
                  <a:cubicBezTo>
                    <a:pt x="78" y="1158"/>
                    <a:pt x="56" y="1055"/>
                    <a:pt x="47" y="949"/>
                  </a:cubicBezTo>
                  <a:cubicBezTo>
                    <a:pt x="54" y="925"/>
                    <a:pt x="56" y="890"/>
                    <a:pt x="64" y="856"/>
                  </a:cubicBezTo>
                  <a:cubicBezTo>
                    <a:pt x="74" y="819"/>
                    <a:pt x="78" y="782"/>
                    <a:pt x="88" y="748"/>
                  </a:cubicBezTo>
                  <a:cubicBezTo>
                    <a:pt x="103" y="694"/>
                    <a:pt x="120" y="642"/>
                    <a:pt x="142" y="593"/>
                  </a:cubicBezTo>
                  <a:cubicBezTo>
                    <a:pt x="159" y="566"/>
                    <a:pt x="169" y="537"/>
                    <a:pt x="184" y="510"/>
                  </a:cubicBezTo>
                  <a:cubicBezTo>
                    <a:pt x="199" y="483"/>
                    <a:pt x="211" y="453"/>
                    <a:pt x="228" y="426"/>
                  </a:cubicBezTo>
                  <a:cubicBezTo>
                    <a:pt x="258" y="367"/>
                    <a:pt x="297" y="316"/>
                    <a:pt x="344" y="272"/>
                  </a:cubicBezTo>
                  <a:cubicBezTo>
                    <a:pt x="346" y="277"/>
                    <a:pt x="346" y="282"/>
                    <a:pt x="344" y="289"/>
                  </a:cubicBezTo>
                  <a:cubicBezTo>
                    <a:pt x="371" y="257"/>
                    <a:pt x="373" y="264"/>
                    <a:pt x="380" y="240"/>
                  </a:cubicBezTo>
                  <a:cubicBezTo>
                    <a:pt x="415" y="220"/>
                    <a:pt x="447" y="198"/>
                    <a:pt x="483" y="178"/>
                  </a:cubicBezTo>
                  <a:cubicBezTo>
                    <a:pt x="518" y="156"/>
                    <a:pt x="552" y="132"/>
                    <a:pt x="587" y="117"/>
                  </a:cubicBezTo>
                  <a:lnTo>
                    <a:pt x="633" y="93"/>
                  </a:lnTo>
                  <a:cubicBezTo>
                    <a:pt x="648" y="85"/>
                    <a:pt x="663" y="80"/>
                    <a:pt x="675" y="78"/>
                  </a:cubicBezTo>
                  <a:cubicBezTo>
                    <a:pt x="691" y="71"/>
                    <a:pt x="704" y="68"/>
                    <a:pt x="713" y="68"/>
                  </a:cubicBezTo>
                  <a:cubicBezTo>
                    <a:pt x="718" y="68"/>
                    <a:pt x="722" y="69"/>
                    <a:pt x="724" y="70"/>
                  </a:cubicBezTo>
                  <a:lnTo>
                    <a:pt x="712" y="12"/>
                  </a:lnTo>
                  <a:lnTo>
                    <a:pt x="712" y="12"/>
                  </a:lnTo>
                  <a:cubicBezTo>
                    <a:pt x="709" y="12"/>
                    <a:pt x="717" y="21"/>
                    <a:pt x="704" y="26"/>
                  </a:cubicBezTo>
                  <a:cubicBezTo>
                    <a:pt x="687" y="31"/>
                    <a:pt x="663" y="39"/>
                    <a:pt x="636" y="48"/>
                  </a:cubicBezTo>
                  <a:cubicBezTo>
                    <a:pt x="609" y="58"/>
                    <a:pt x="577" y="73"/>
                    <a:pt x="547" y="85"/>
                  </a:cubicBezTo>
                  <a:cubicBezTo>
                    <a:pt x="491" y="112"/>
                    <a:pt x="442" y="144"/>
                    <a:pt x="429" y="164"/>
                  </a:cubicBezTo>
                  <a:cubicBezTo>
                    <a:pt x="428" y="163"/>
                    <a:pt x="427" y="162"/>
                    <a:pt x="425" y="162"/>
                  </a:cubicBezTo>
                  <a:cubicBezTo>
                    <a:pt x="422" y="162"/>
                    <a:pt x="419" y="163"/>
                    <a:pt x="416" y="163"/>
                  </a:cubicBezTo>
                  <a:cubicBezTo>
                    <a:pt x="413" y="163"/>
                    <a:pt x="411" y="162"/>
                    <a:pt x="410" y="159"/>
                  </a:cubicBezTo>
                  <a:cubicBezTo>
                    <a:pt x="317" y="228"/>
                    <a:pt x="238" y="316"/>
                    <a:pt x="179" y="414"/>
                  </a:cubicBezTo>
                  <a:cubicBezTo>
                    <a:pt x="120" y="512"/>
                    <a:pt x="69" y="615"/>
                    <a:pt x="29" y="723"/>
                  </a:cubicBezTo>
                  <a:cubicBezTo>
                    <a:pt x="34" y="760"/>
                    <a:pt x="32" y="799"/>
                    <a:pt x="22" y="834"/>
                  </a:cubicBezTo>
                  <a:cubicBezTo>
                    <a:pt x="17" y="856"/>
                    <a:pt x="15" y="880"/>
                    <a:pt x="10" y="903"/>
                  </a:cubicBezTo>
                  <a:cubicBezTo>
                    <a:pt x="5" y="927"/>
                    <a:pt x="5" y="949"/>
                    <a:pt x="5" y="974"/>
                  </a:cubicBezTo>
                  <a:cubicBezTo>
                    <a:pt x="0" y="1033"/>
                    <a:pt x="34" y="1171"/>
                    <a:pt x="39" y="1171"/>
                  </a:cubicBezTo>
                  <a:cubicBezTo>
                    <a:pt x="39" y="1171"/>
                    <a:pt x="39" y="1171"/>
                    <a:pt x="39" y="1171"/>
                  </a:cubicBezTo>
                  <a:lnTo>
                    <a:pt x="39" y="1171"/>
                  </a:lnTo>
                  <a:cubicBezTo>
                    <a:pt x="31" y="1194"/>
                    <a:pt x="56" y="1238"/>
                    <a:pt x="47" y="1238"/>
                  </a:cubicBezTo>
                  <a:cubicBezTo>
                    <a:pt x="46" y="1238"/>
                    <a:pt x="43" y="1237"/>
                    <a:pt x="39" y="1234"/>
                  </a:cubicBezTo>
                  <a:lnTo>
                    <a:pt x="39" y="1234"/>
                  </a:lnTo>
                  <a:cubicBezTo>
                    <a:pt x="61" y="1261"/>
                    <a:pt x="56" y="1290"/>
                    <a:pt x="81" y="1310"/>
                  </a:cubicBezTo>
                  <a:cubicBezTo>
                    <a:pt x="69" y="1313"/>
                    <a:pt x="96" y="1391"/>
                    <a:pt x="123" y="1448"/>
                  </a:cubicBezTo>
                  <a:cubicBezTo>
                    <a:pt x="115" y="1452"/>
                    <a:pt x="105" y="1450"/>
                    <a:pt x="110" y="1465"/>
                  </a:cubicBezTo>
                  <a:cubicBezTo>
                    <a:pt x="152" y="1516"/>
                    <a:pt x="145" y="1597"/>
                    <a:pt x="182" y="1644"/>
                  </a:cubicBezTo>
                  <a:cubicBezTo>
                    <a:pt x="194" y="1722"/>
                    <a:pt x="275" y="1980"/>
                    <a:pt x="336" y="2174"/>
                  </a:cubicBezTo>
                  <a:cubicBezTo>
                    <a:pt x="336" y="2174"/>
                    <a:pt x="335" y="2174"/>
                    <a:pt x="335" y="2174"/>
                  </a:cubicBezTo>
                  <a:cubicBezTo>
                    <a:pt x="332" y="2174"/>
                    <a:pt x="328" y="2169"/>
                    <a:pt x="327" y="2169"/>
                  </a:cubicBezTo>
                  <a:cubicBezTo>
                    <a:pt x="326" y="2169"/>
                    <a:pt x="326" y="2171"/>
                    <a:pt x="326" y="2177"/>
                  </a:cubicBezTo>
                  <a:cubicBezTo>
                    <a:pt x="393" y="2351"/>
                    <a:pt x="407" y="2508"/>
                    <a:pt x="474" y="2606"/>
                  </a:cubicBezTo>
                  <a:cubicBezTo>
                    <a:pt x="473" y="2606"/>
                    <a:pt x="472" y="2606"/>
                    <a:pt x="471" y="2606"/>
                  </a:cubicBezTo>
                  <a:cubicBezTo>
                    <a:pt x="448" y="2606"/>
                    <a:pt x="492" y="2697"/>
                    <a:pt x="471" y="2697"/>
                  </a:cubicBezTo>
                  <a:cubicBezTo>
                    <a:pt x="523" y="2768"/>
                    <a:pt x="540" y="2910"/>
                    <a:pt x="579" y="3065"/>
                  </a:cubicBezTo>
                  <a:cubicBezTo>
                    <a:pt x="584" y="3085"/>
                    <a:pt x="589" y="3104"/>
                    <a:pt x="596" y="3127"/>
                  </a:cubicBezTo>
                  <a:lnTo>
                    <a:pt x="616" y="3188"/>
                  </a:lnTo>
                  <a:cubicBezTo>
                    <a:pt x="623" y="3210"/>
                    <a:pt x="633" y="3230"/>
                    <a:pt x="643" y="3249"/>
                  </a:cubicBezTo>
                  <a:cubicBezTo>
                    <a:pt x="653" y="3269"/>
                    <a:pt x="663" y="3289"/>
                    <a:pt x="672" y="3308"/>
                  </a:cubicBezTo>
                  <a:cubicBezTo>
                    <a:pt x="695" y="3343"/>
                    <a:pt x="719" y="3377"/>
                    <a:pt x="744" y="3411"/>
                  </a:cubicBezTo>
                  <a:lnTo>
                    <a:pt x="780" y="3458"/>
                  </a:lnTo>
                  <a:lnTo>
                    <a:pt x="822" y="3500"/>
                  </a:lnTo>
                  <a:cubicBezTo>
                    <a:pt x="842" y="3519"/>
                    <a:pt x="864" y="3539"/>
                    <a:pt x="886" y="3554"/>
                  </a:cubicBezTo>
                  <a:cubicBezTo>
                    <a:pt x="901" y="3566"/>
                    <a:pt x="906" y="3573"/>
                    <a:pt x="898" y="3581"/>
                  </a:cubicBezTo>
                  <a:cubicBezTo>
                    <a:pt x="909" y="3591"/>
                    <a:pt x="915" y="3592"/>
                    <a:pt x="921" y="3592"/>
                  </a:cubicBezTo>
                  <a:cubicBezTo>
                    <a:pt x="923" y="3592"/>
                    <a:pt x="924" y="3592"/>
                    <a:pt x="926" y="3592"/>
                  </a:cubicBezTo>
                  <a:cubicBezTo>
                    <a:pt x="928" y="3592"/>
                    <a:pt x="930" y="3592"/>
                    <a:pt x="933" y="3593"/>
                  </a:cubicBezTo>
                  <a:cubicBezTo>
                    <a:pt x="979" y="3649"/>
                    <a:pt x="1038" y="3694"/>
                    <a:pt x="1102" y="3725"/>
                  </a:cubicBezTo>
                  <a:cubicBezTo>
                    <a:pt x="1134" y="3740"/>
                    <a:pt x="1166" y="3752"/>
                    <a:pt x="1200" y="3760"/>
                  </a:cubicBezTo>
                  <a:cubicBezTo>
                    <a:pt x="1230" y="3770"/>
                    <a:pt x="1259" y="3772"/>
                    <a:pt x="1289" y="3772"/>
                  </a:cubicBezTo>
                  <a:cubicBezTo>
                    <a:pt x="1289" y="3782"/>
                    <a:pt x="1281" y="3789"/>
                    <a:pt x="1271" y="3792"/>
                  </a:cubicBezTo>
                  <a:cubicBezTo>
                    <a:pt x="1320" y="3806"/>
                    <a:pt x="1401" y="3794"/>
                    <a:pt x="1357" y="3809"/>
                  </a:cubicBezTo>
                  <a:cubicBezTo>
                    <a:pt x="1398" y="3814"/>
                    <a:pt x="1440" y="3817"/>
                    <a:pt x="1481" y="3817"/>
                  </a:cubicBezTo>
                  <a:cubicBezTo>
                    <a:pt x="1539" y="3817"/>
                    <a:pt x="1597" y="3812"/>
                    <a:pt x="1654" y="3802"/>
                  </a:cubicBezTo>
                  <a:cubicBezTo>
                    <a:pt x="1757" y="3784"/>
                    <a:pt x="1858" y="3755"/>
                    <a:pt x="1951" y="3713"/>
                  </a:cubicBezTo>
                  <a:cubicBezTo>
                    <a:pt x="1951" y="3706"/>
                    <a:pt x="1942" y="3701"/>
                    <a:pt x="1954" y="3694"/>
                  </a:cubicBezTo>
                  <a:cubicBezTo>
                    <a:pt x="1971" y="3689"/>
                    <a:pt x="1991" y="3681"/>
                    <a:pt x="2005" y="3671"/>
                  </a:cubicBezTo>
                  <a:cubicBezTo>
                    <a:pt x="2030" y="3662"/>
                    <a:pt x="2052" y="3647"/>
                    <a:pt x="2074" y="3632"/>
                  </a:cubicBezTo>
                  <a:cubicBezTo>
                    <a:pt x="2091" y="3620"/>
                    <a:pt x="2108" y="3608"/>
                    <a:pt x="2123" y="3593"/>
                  </a:cubicBezTo>
                  <a:cubicBezTo>
                    <a:pt x="2133" y="3583"/>
                    <a:pt x="2133" y="3576"/>
                    <a:pt x="2118" y="3576"/>
                  </a:cubicBezTo>
                  <a:cubicBezTo>
                    <a:pt x="2162" y="3539"/>
                    <a:pt x="2185" y="3549"/>
                    <a:pt x="2192" y="3514"/>
                  </a:cubicBezTo>
                  <a:cubicBezTo>
                    <a:pt x="2196" y="3517"/>
                    <a:pt x="2199" y="3519"/>
                    <a:pt x="2203" y="3519"/>
                  </a:cubicBezTo>
                  <a:cubicBezTo>
                    <a:pt x="2220" y="3519"/>
                    <a:pt x="2233" y="3488"/>
                    <a:pt x="2227" y="3481"/>
                  </a:cubicBezTo>
                  <a:lnTo>
                    <a:pt x="2227" y="3481"/>
                  </a:lnTo>
                  <a:cubicBezTo>
                    <a:pt x="2227" y="3481"/>
                    <a:pt x="2227" y="3481"/>
                    <a:pt x="2227" y="3481"/>
                  </a:cubicBezTo>
                  <a:cubicBezTo>
                    <a:pt x="2234" y="3481"/>
                    <a:pt x="2244" y="3471"/>
                    <a:pt x="2251" y="3471"/>
                  </a:cubicBezTo>
                  <a:cubicBezTo>
                    <a:pt x="2253" y="3471"/>
                    <a:pt x="2255" y="3472"/>
                    <a:pt x="2256" y="3475"/>
                  </a:cubicBezTo>
                  <a:cubicBezTo>
                    <a:pt x="2312" y="3401"/>
                    <a:pt x="2361" y="3320"/>
                    <a:pt x="2401" y="3237"/>
                  </a:cubicBezTo>
                  <a:cubicBezTo>
                    <a:pt x="2445" y="3136"/>
                    <a:pt x="2477" y="3028"/>
                    <a:pt x="2491" y="2920"/>
                  </a:cubicBezTo>
                  <a:cubicBezTo>
                    <a:pt x="2486" y="2800"/>
                    <a:pt x="2469" y="2680"/>
                    <a:pt x="2437" y="2564"/>
                  </a:cubicBezTo>
                  <a:cubicBezTo>
                    <a:pt x="2410" y="2459"/>
                    <a:pt x="2391" y="2351"/>
                    <a:pt x="2359" y="2206"/>
                  </a:cubicBezTo>
                  <a:cubicBezTo>
                    <a:pt x="2337" y="2164"/>
                    <a:pt x="2332" y="2081"/>
                    <a:pt x="2302" y="2073"/>
                  </a:cubicBezTo>
                  <a:cubicBezTo>
                    <a:pt x="2313" y="2063"/>
                    <a:pt x="2284" y="1991"/>
                    <a:pt x="2272" y="1957"/>
                  </a:cubicBezTo>
                  <a:lnTo>
                    <a:pt x="2272" y="1957"/>
                  </a:lnTo>
                  <a:cubicBezTo>
                    <a:pt x="2275" y="1970"/>
                    <a:pt x="2275" y="1983"/>
                    <a:pt x="2273" y="1995"/>
                  </a:cubicBezTo>
                  <a:cubicBezTo>
                    <a:pt x="2266" y="1958"/>
                    <a:pt x="2258" y="1948"/>
                    <a:pt x="2261" y="1936"/>
                  </a:cubicBezTo>
                  <a:lnTo>
                    <a:pt x="2261" y="1936"/>
                  </a:lnTo>
                  <a:cubicBezTo>
                    <a:pt x="2263" y="1942"/>
                    <a:pt x="2264" y="1944"/>
                    <a:pt x="2265" y="1944"/>
                  </a:cubicBezTo>
                  <a:cubicBezTo>
                    <a:pt x="2267" y="1944"/>
                    <a:pt x="2267" y="1935"/>
                    <a:pt x="2270" y="1935"/>
                  </a:cubicBezTo>
                  <a:cubicBezTo>
                    <a:pt x="2272" y="1935"/>
                    <a:pt x="2273" y="1937"/>
                    <a:pt x="2276" y="1940"/>
                  </a:cubicBezTo>
                  <a:lnTo>
                    <a:pt x="2276" y="1940"/>
                  </a:lnTo>
                  <a:cubicBezTo>
                    <a:pt x="2234" y="1873"/>
                    <a:pt x="2237" y="1763"/>
                    <a:pt x="2212" y="1763"/>
                  </a:cubicBezTo>
                  <a:cubicBezTo>
                    <a:pt x="2210" y="1763"/>
                    <a:pt x="2208" y="1763"/>
                    <a:pt x="2207" y="1764"/>
                  </a:cubicBezTo>
                  <a:cubicBezTo>
                    <a:pt x="2226" y="1698"/>
                    <a:pt x="2202" y="1708"/>
                    <a:pt x="2175" y="1637"/>
                  </a:cubicBezTo>
                  <a:lnTo>
                    <a:pt x="2175" y="1637"/>
                  </a:lnTo>
                  <a:cubicBezTo>
                    <a:pt x="2178" y="1640"/>
                    <a:pt x="2180" y="1642"/>
                    <a:pt x="2182" y="1642"/>
                  </a:cubicBezTo>
                  <a:cubicBezTo>
                    <a:pt x="2193" y="1642"/>
                    <a:pt x="2142" y="1521"/>
                    <a:pt x="2153" y="1521"/>
                  </a:cubicBezTo>
                  <a:lnTo>
                    <a:pt x="2153" y="1521"/>
                  </a:lnTo>
                  <a:cubicBezTo>
                    <a:pt x="2155" y="1521"/>
                    <a:pt x="2160" y="1526"/>
                    <a:pt x="2167" y="1536"/>
                  </a:cubicBezTo>
                  <a:cubicBezTo>
                    <a:pt x="2126" y="1438"/>
                    <a:pt x="2143" y="1418"/>
                    <a:pt x="2111" y="1315"/>
                  </a:cubicBezTo>
                  <a:cubicBezTo>
                    <a:pt x="2108" y="1315"/>
                    <a:pt x="2104" y="1317"/>
                    <a:pt x="2100" y="1317"/>
                  </a:cubicBezTo>
                  <a:cubicBezTo>
                    <a:pt x="2097" y="1317"/>
                    <a:pt x="2093" y="1316"/>
                    <a:pt x="2091" y="1310"/>
                  </a:cubicBezTo>
                  <a:cubicBezTo>
                    <a:pt x="2094" y="1276"/>
                    <a:pt x="2090" y="1263"/>
                    <a:pt x="2081" y="1263"/>
                  </a:cubicBezTo>
                  <a:cubicBezTo>
                    <a:pt x="2081" y="1263"/>
                    <a:pt x="2080" y="1263"/>
                    <a:pt x="2079" y="1263"/>
                  </a:cubicBezTo>
                  <a:cubicBezTo>
                    <a:pt x="2081" y="1224"/>
                    <a:pt x="2052" y="1121"/>
                    <a:pt x="2030" y="1101"/>
                  </a:cubicBezTo>
                  <a:cubicBezTo>
                    <a:pt x="2040" y="1062"/>
                    <a:pt x="2013" y="976"/>
                    <a:pt x="1986" y="915"/>
                  </a:cubicBezTo>
                  <a:lnTo>
                    <a:pt x="1986" y="915"/>
                  </a:lnTo>
                  <a:cubicBezTo>
                    <a:pt x="1991" y="928"/>
                    <a:pt x="1990" y="951"/>
                    <a:pt x="1986" y="951"/>
                  </a:cubicBezTo>
                  <a:cubicBezTo>
                    <a:pt x="1984" y="951"/>
                    <a:pt x="1983" y="949"/>
                    <a:pt x="1981" y="942"/>
                  </a:cubicBezTo>
                  <a:cubicBezTo>
                    <a:pt x="1983" y="932"/>
                    <a:pt x="1986" y="925"/>
                    <a:pt x="1986" y="915"/>
                  </a:cubicBezTo>
                  <a:cubicBezTo>
                    <a:pt x="1983" y="857"/>
                    <a:pt x="1946" y="767"/>
                    <a:pt x="1935" y="767"/>
                  </a:cubicBezTo>
                  <a:cubicBezTo>
                    <a:pt x="1935" y="767"/>
                    <a:pt x="1934" y="767"/>
                    <a:pt x="1934" y="768"/>
                  </a:cubicBezTo>
                  <a:cubicBezTo>
                    <a:pt x="1932" y="741"/>
                    <a:pt x="1927" y="714"/>
                    <a:pt x="1922" y="689"/>
                  </a:cubicBezTo>
                  <a:cubicBezTo>
                    <a:pt x="1917" y="664"/>
                    <a:pt x="1910" y="640"/>
                    <a:pt x="1902" y="618"/>
                  </a:cubicBezTo>
                  <a:cubicBezTo>
                    <a:pt x="1892" y="586"/>
                    <a:pt x="1875" y="559"/>
                    <a:pt x="1848" y="539"/>
                  </a:cubicBezTo>
                  <a:cubicBezTo>
                    <a:pt x="1851" y="494"/>
                    <a:pt x="1819" y="466"/>
                    <a:pt x="1808" y="466"/>
                  </a:cubicBezTo>
                  <a:cubicBezTo>
                    <a:pt x="1807" y="466"/>
                    <a:pt x="1807" y="466"/>
                    <a:pt x="1807" y="466"/>
                  </a:cubicBezTo>
                  <a:cubicBezTo>
                    <a:pt x="1775" y="370"/>
                    <a:pt x="1708" y="289"/>
                    <a:pt x="1622" y="237"/>
                  </a:cubicBezTo>
                  <a:cubicBezTo>
                    <a:pt x="1620" y="223"/>
                    <a:pt x="1608" y="210"/>
                    <a:pt x="1586" y="196"/>
                  </a:cubicBezTo>
                  <a:cubicBezTo>
                    <a:pt x="1561" y="178"/>
                    <a:pt x="1536" y="164"/>
                    <a:pt x="1509" y="154"/>
                  </a:cubicBezTo>
                  <a:lnTo>
                    <a:pt x="1424" y="112"/>
                  </a:lnTo>
                  <a:cubicBezTo>
                    <a:pt x="1397" y="100"/>
                    <a:pt x="1374" y="85"/>
                    <a:pt x="1352" y="66"/>
                  </a:cubicBezTo>
                  <a:cubicBezTo>
                    <a:pt x="1351" y="68"/>
                    <a:pt x="1349" y="69"/>
                    <a:pt x="1346" y="69"/>
                  </a:cubicBezTo>
                  <a:cubicBezTo>
                    <a:pt x="1334" y="69"/>
                    <a:pt x="1311" y="51"/>
                    <a:pt x="1287" y="51"/>
                  </a:cubicBezTo>
                  <a:cubicBezTo>
                    <a:pt x="1281" y="51"/>
                    <a:pt x="1275" y="53"/>
                    <a:pt x="1269" y="56"/>
                  </a:cubicBezTo>
                  <a:cubicBezTo>
                    <a:pt x="1237" y="36"/>
                    <a:pt x="1200" y="28"/>
                    <a:pt x="1164" y="28"/>
                  </a:cubicBezTo>
                  <a:cubicBezTo>
                    <a:pt x="1159" y="28"/>
                    <a:pt x="1154" y="28"/>
                    <a:pt x="1149" y="29"/>
                  </a:cubicBezTo>
                  <a:cubicBezTo>
                    <a:pt x="1115" y="10"/>
                    <a:pt x="1061" y="0"/>
                    <a:pt x="10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8"/>
            <p:cNvSpPr/>
            <p:nvPr/>
          </p:nvSpPr>
          <p:spPr>
            <a:xfrm>
              <a:off x="3949650" y="3265150"/>
              <a:ext cx="400" cy="200"/>
            </a:xfrm>
            <a:custGeom>
              <a:avLst/>
              <a:gdLst/>
              <a:ahLst/>
              <a:cxnLst/>
              <a:rect l="l" t="t" r="r" b="b"/>
              <a:pathLst>
                <a:path w="16" h="8" extrusionOk="0">
                  <a:moveTo>
                    <a:pt x="15" y="8"/>
                  </a:moveTo>
                  <a:cubicBezTo>
                    <a:pt x="10" y="5"/>
                    <a:pt x="5" y="3"/>
                    <a:pt x="0" y="0"/>
                  </a:cubicBezTo>
                  <a:cubicBezTo>
                    <a:pt x="5" y="3"/>
                    <a:pt x="10" y="5"/>
                    <a:pt x="15" y="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8"/>
            <p:cNvSpPr/>
            <p:nvPr/>
          </p:nvSpPr>
          <p:spPr>
            <a:xfrm>
              <a:off x="3904850" y="3160150"/>
              <a:ext cx="82875" cy="116350"/>
            </a:xfrm>
            <a:custGeom>
              <a:avLst/>
              <a:gdLst/>
              <a:ahLst/>
              <a:cxnLst/>
              <a:rect l="l" t="t" r="r" b="b"/>
              <a:pathLst>
                <a:path w="3315" h="4654" extrusionOk="0">
                  <a:moveTo>
                    <a:pt x="1463" y="27"/>
                  </a:moveTo>
                  <a:cubicBezTo>
                    <a:pt x="1482" y="27"/>
                    <a:pt x="1500" y="30"/>
                    <a:pt x="1517" y="35"/>
                  </a:cubicBezTo>
                  <a:cubicBezTo>
                    <a:pt x="1499" y="38"/>
                    <a:pt x="1481" y="40"/>
                    <a:pt x="1463" y="40"/>
                  </a:cubicBezTo>
                  <a:cubicBezTo>
                    <a:pt x="1446" y="40"/>
                    <a:pt x="1428" y="38"/>
                    <a:pt x="1409" y="35"/>
                  </a:cubicBezTo>
                  <a:cubicBezTo>
                    <a:pt x="1427" y="30"/>
                    <a:pt x="1445" y="27"/>
                    <a:pt x="1463" y="27"/>
                  </a:cubicBezTo>
                  <a:close/>
                  <a:moveTo>
                    <a:pt x="2842" y="1594"/>
                  </a:moveTo>
                  <a:cubicBezTo>
                    <a:pt x="2843" y="1597"/>
                    <a:pt x="2844" y="1600"/>
                    <a:pt x="2845" y="1603"/>
                  </a:cubicBezTo>
                  <a:cubicBezTo>
                    <a:pt x="2845" y="1601"/>
                    <a:pt x="2844" y="1598"/>
                    <a:pt x="2842" y="1594"/>
                  </a:cubicBezTo>
                  <a:close/>
                  <a:moveTo>
                    <a:pt x="2833" y="1608"/>
                  </a:moveTo>
                  <a:lnTo>
                    <a:pt x="2833" y="1608"/>
                  </a:lnTo>
                  <a:cubicBezTo>
                    <a:pt x="2834" y="1610"/>
                    <a:pt x="2835" y="1611"/>
                    <a:pt x="2835" y="1612"/>
                  </a:cubicBezTo>
                  <a:lnTo>
                    <a:pt x="2835" y="1612"/>
                  </a:lnTo>
                  <a:cubicBezTo>
                    <a:pt x="2835" y="1611"/>
                    <a:pt x="2834" y="1609"/>
                    <a:pt x="2833" y="1608"/>
                  </a:cubicBezTo>
                  <a:close/>
                  <a:moveTo>
                    <a:pt x="340" y="2743"/>
                  </a:moveTo>
                  <a:lnTo>
                    <a:pt x="340" y="2743"/>
                  </a:lnTo>
                  <a:cubicBezTo>
                    <a:pt x="340" y="2745"/>
                    <a:pt x="341" y="2748"/>
                    <a:pt x="342" y="2750"/>
                  </a:cubicBezTo>
                  <a:cubicBezTo>
                    <a:pt x="341" y="2747"/>
                    <a:pt x="340" y="2745"/>
                    <a:pt x="340" y="2743"/>
                  </a:cubicBezTo>
                  <a:close/>
                  <a:moveTo>
                    <a:pt x="3206" y="2906"/>
                  </a:moveTo>
                  <a:cubicBezTo>
                    <a:pt x="3206" y="2906"/>
                    <a:pt x="3206" y="2907"/>
                    <a:pt x="3206" y="2907"/>
                  </a:cubicBezTo>
                  <a:cubicBezTo>
                    <a:pt x="3206" y="2907"/>
                    <a:pt x="3206" y="2906"/>
                    <a:pt x="3206" y="2906"/>
                  </a:cubicBezTo>
                  <a:close/>
                  <a:moveTo>
                    <a:pt x="1385" y="0"/>
                  </a:moveTo>
                  <a:cubicBezTo>
                    <a:pt x="1311" y="0"/>
                    <a:pt x="1252" y="10"/>
                    <a:pt x="1233" y="27"/>
                  </a:cubicBezTo>
                  <a:cubicBezTo>
                    <a:pt x="1217" y="26"/>
                    <a:pt x="1203" y="23"/>
                    <a:pt x="1192" y="23"/>
                  </a:cubicBezTo>
                  <a:cubicBezTo>
                    <a:pt x="1182" y="23"/>
                    <a:pt x="1175" y="25"/>
                    <a:pt x="1171" y="35"/>
                  </a:cubicBezTo>
                  <a:cubicBezTo>
                    <a:pt x="1179" y="35"/>
                    <a:pt x="1190" y="33"/>
                    <a:pt x="1197" y="33"/>
                  </a:cubicBezTo>
                  <a:cubicBezTo>
                    <a:pt x="1200" y="33"/>
                    <a:pt x="1202" y="33"/>
                    <a:pt x="1203" y="35"/>
                  </a:cubicBezTo>
                  <a:cubicBezTo>
                    <a:pt x="1184" y="37"/>
                    <a:pt x="1169" y="38"/>
                    <a:pt x="1159" y="38"/>
                  </a:cubicBezTo>
                  <a:cubicBezTo>
                    <a:pt x="1141" y="38"/>
                    <a:pt x="1140" y="34"/>
                    <a:pt x="1166" y="25"/>
                  </a:cubicBezTo>
                  <a:lnTo>
                    <a:pt x="1166" y="25"/>
                  </a:lnTo>
                  <a:cubicBezTo>
                    <a:pt x="1098" y="47"/>
                    <a:pt x="1061" y="50"/>
                    <a:pt x="1024" y="74"/>
                  </a:cubicBezTo>
                  <a:cubicBezTo>
                    <a:pt x="977" y="79"/>
                    <a:pt x="931" y="91"/>
                    <a:pt x="887" y="108"/>
                  </a:cubicBezTo>
                  <a:cubicBezTo>
                    <a:pt x="842" y="126"/>
                    <a:pt x="803" y="150"/>
                    <a:pt x="769" y="182"/>
                  </a:cubicBezTo>
                  <a:cubicBezTo>
                    <a:pt x="764" y="179"/>
                    <a:pt x="759" y="178"/>
                    <a:pt x="755" y="178"/>
                  </a:cubicBezTo>
                  <a:cubicBezTo>
                    <a:pt x="729" y="178"/>
                    <a:pt x="708" y="217"/>
                    <a:pt x="683" y="217"/>
                  </a:cubicBezTo>
                  <a:cubicBezTo>
                    <a:pt x="682" y="217"/>
                    <a:pt x="680" y="217"/>
                    <a:pt x="678" y="216"/>
                  </a:cubicBezTo>
                  <a:cubicBezTo>
                    <a:pt x="675" y="229"/>
                    <a:pt x="656" y="243"/>
                    <a:pt x="631" y="261"/>
                  </a:cubicBezTo>
                  <a:cubicBezTo>
                    <a:pt x="609" y="278"/>
                    <a:pt x="585" y="295"/>
                    <a:pt x="560" y="310"/>
                  </a:cubicBezTo>
                  <a:cubicBezTo>
                    <a:pt x="563" y="308"/>
                    <a:pt x="566" y="307"/>
                    <a:pt x="568" y="307"/>
                  </a:cubicBezTo>
                  <a:cubicBezTo>
                    <a:pt x="574" y="307"/>
                    <a:pt x="570" y="316"/>
                    <a:pt x="555" y="329"/>
                  </a:cubicBezTo>
                  <a:cubicBezTo>
                    <a:pt x="553" y="328"/>
                    <a:pt x="550" y="327"/>
                    <a:pt x="547" y="327"/>
                  </a:cubicBezTo>
                  <a:cubicBezTo>
                    <a:pt x="519" y="327"/>
                    <a:pt x="450" y="372"/>
                    <a:pt x="450" y="401"/>
                  </a:cubicBezTo>
                  <a:cubicBezTo>
                    <a:pt x="472" y="383"/>
                    <a:pt x="474" y="369"/>
                    <a:pt x="484" y="369"/>
                  </a:cubicBezTo>
                  <a:cubicBezTo>
                    <a:pt x="491" y="391"/>
                    <a:pt x="447" y="403"/>
                    <a:pt x="457" y="425"/>
                  </a:cubicBezTo>
                  <a:lnTo>
                    <a:pt x="430" y="403"/>
                  </a:lnTo>
                  <a:cubicBezTo>
                    <a:pt x="396" y="442"/>
                    <a:pt x="364" y="484"/>
                    <a:pt x="334" y="528"/>
                  </a:cubicBezTo>
                  <a:cubicBezTo>
                    <a:pt x="315" y="563"/>
                    <a:pt x="285" y="594"/>
                    <a:pt x="253" y="619"/>
                  </a:cubicBezTo>
                  <a:cubicBezTo>
                    <a:pt x="231" y="683"/>
                    <a:pt x="187" y="742"/>
                    <a:pt x="153" y="806"/>
                  </a:cubicBezTo>
                  <a:lnTo>
                    <a:pt x="126" y="855"/>
                  </a:lnTo>
                  <a:cubicBezTo>
                    <a:pt x="118" y="872"/>
                    <a:pt x="111" y="887"/>
                    <a:pt x="104" y="901"/>
                  </a:cubicBezTo>
                  <a:cubicBezTo>
                    <a:pt x="91" y="931"/>
                    <a:pt x="81" y="963"/>
                    <a:pt x="77" y="995"/>
                  </a:cubicBezTo>
                  <a:cubicBezTo>
                    <a:pt x="75" y="1005"/>
                    <a:pt x="76" y="1008"/>
                    <a:pt x="78" y="1008"/>
                  </a:cubicBezTo>
                  <a:cubicBezTo>
                    <a:pt x="81" y="1008"/>
                    <a:pt x="88" y="997"/>
                    <a:pt x="90" y="997"/>
                  </a:cubicBezTo>
                  <a:lnTo>
                    <a:pt x="90" y="997"/>
                  </a:lnTo>
                  <a:cubicBezTo>
                    <a:pt x="91" y="997"/>
                    <a:pt x="91" y="1001"/>
                    <a:pt x="89" y="1012"/>
                  </a:cubicBezTo>
                  <a:cubicBezTo>
                    <a:pt x="86" y="1014"/>
                    <a:pt x="67" y="1034"/>
                    <a:pt x="64" y="1039"/>
                  </a:cubicBezTo>
                  <a:cubicBezTo>
                    <a:pt x="57" y="1058"/>
                    <a:pt x="54" y="1080"/>
                    <a:pt x="54" y="1100"/>
                  </a:cubicBezTo>
                  <a:cubicBezTo>
                    <a:pt x="47" y="1127"/>
                    <a:pt x="42" y="1152"/>
                    <a:pt x="37" y="1179"/>
                  </a:cubicBezTo>
                  <a:cubicBezTo>
                    <a:pt x="35" y="1198"/>
                    <a:pt x="32" y="1220"/>
                    <a:pt x="30" y="1240"/>
                  </a:cubicBezTo>
                  <a:cubicBezTo>
                    <a:pt x="30" y="1260"/>
                    <a:pt x="30" y="1279"/>
                    <a:pt x="32" y="1296"/>
                  </a:cubicBezTo>
                  <a:cubicBezTo>
                    <a:pt x="1" y="1372"/>
                    <a:pt x="17" y="1545"/>
                    <a:pt x="39" y="1588"/>
                  </a:cubicBezTo>
                  <a:lnTo>
                    <a:pt x="39" y="1588"/>
                  </a:lnTo>
                  <a:cubicBezTo>
                    <a:pt x="38" y="1586"/>
                    <a:pt x="37" y="1585"/>
                    <a:pt x="37" y="1585"/>
                  </a:cubicBezTo>
                  <a:cubicBezTo>
                    <a:pt x="32" y="1585"/>
                    <a:pt x="31" y="1617"/>
                    <a:pt x="35" y="1655"/>
                  </a:cubicBezTo>
                  <a:cubicBezTo>
                    <a:pt x="40" y="1694"/>
                    <a:pt x="52" y="1733"/>
                    <a:pt x="72" y="1768"/>
                  </a:cubicBezTo>
                  <a:cubicBezTo>
                    <a:pt x="77" y="1868"/>
                    <a:pt x="138" y="2062"/>
                    <a:pt x="177" y="2197"/>
                  </a:cubicBezTo>
                  <a:cubicBezTo>
                    <a:pt x="235" y="2388"/>
                    <a:pt x="293" y="2584"/>
                    <a:pt x="340" y="2743"/>
                  </a:cubicBezTo>
                  <a:lnTo>
                    <a:pt x="340" y="2743"/>
                  </a:lnTo>
                  <a:cubicBezTo>
                    <a:pt x="337" y="2731"/>
                    <a:pt x="340" y="2715"/>
                    <a:pt x="344" y="2715"/>
                  </a:cubicBezTo>
                  <a:cubicBezTo>
                    <a:pt x="347" y="2715"/>
                    <a:pt x="350" y="2719"/>
                    <a:pt x="354" y="2730"/>
                  </a:cubicBezTo>
                  <a:cubicBezTo>
                    <a:pt x="361" y="2757"/>
                    <a:pt x="339" y="2745"/>
                    <a:pt x="342" y="2767"/>
                  </a:cubicBezTo>
                  <a:cubicBezTo>
                    <a:pt x="420" y="2993"/>
                    <a:pt x="486" y="3238"/>
                    <a:pt x="558" y="3493"/>
                  </a:cubicBezTo>
                  <a:cubicBezTo>
                    <a:pt x="577" y="3557"/>
                    <a:pt x="594" y="3621"/>
                    <a:pt x="614" y="3685"/>
                  </a:cubicBezTo>
                  <a:cubicBezTo>
                    <a:pt x="634" y="3749"/>
                    <a:pt x="658" y="3813"/>
                    <a:pt x="688" y="3874"/>
                  </a:cubicBezTo>
                  <a:cubicBezTo>
                    <a:pt x="717" y="3935"/>
                    <a:pt x="754" y="3994"/>
                    <a:pt x="793" y="4048"/>
                  </a:cubicBezTo>
                  <a:cubicBezTo>
                    <a:pt x="833" y="4102"/>
                    <a:pt x="879" y="4154"/>
                    <a:pt x="928" y="4200"/>
                  </a:cubicBezTo>
                  <a:cubicBezTo>
                    <a:pt x="936" y="4215"/>
                    <a:pt x="945" y="4232"/>
                    <a:pt x="960" y="4247"/>
                  </a:cubicBezTo>
                  <a:cubicBezTo>
                    <a:pt x="975" y="4262"/>
                    <a:pt x="990" y="4279"/>
                    <a:pt x="1004" y="4294"/>
                  </a:cubicBezTo>
                  <a:cubicBezTo>
                    <a:pt x="1022" y="4311"/>
                    <a:pt x="1039" y="4328"/>
                    <a:pt x="1056" y="4345"/>
                  </a:cubicBezTo>
                  <a:lnTo>
                    <a:pt x="1112" y="4389"/>
                  </a:lnTo>
                  <a:cubicBezTo>
                    <a:pt x="1147" y="4416"/>
                    <a:pt x="1184" y="4441"/>
                    <a:pt x="1220" y="4463"/>
                  </a:cubicBezTo>
                  <a:cubicBezTo>
                    <a:pt x="1252" y="4483"/>
                    <a:pt x="1277" y="4497"/>
                    <a:pt x="1289" y="4502"/>
                  </a:cubicBezTo>
                  <a:cubicBezTo>
                    <a:pt x="1323" y="4524"/>
                    <a:pt x="1360" y="4542"/>
                    <a:pt x="1400" y="4556"/>
                  </a:cubicBezTo>
                  <a:cubicBezTo>
                    <a:pt x="1436" y="4569"/>
                    <a:pt x="1478" y="4581"/>
                    <a:pt x="1517" y="4591"/>
                  </a:cubicBezTo>
                  <a:lnTo>
                    <a:pt x="1638" y="4613"/>
                  </a:lnTo>
                  <a:cubicBezTo>
                    <a:pt x="1677" y="4620"/>
                    <a:pt x="1716" y="4623"/>
                    <a:pt x="1755" y="4630"/>
                  </a:cubicBezTo>
                  <a:cubicBezTo>
                    <a:pt x="1751" y="4635"/>
                    <a:pt x="1746" y="4637"/>
                    <a:pt x="1741" y="4640"/>
                  </a:cubicBezTo>
                  <a:cubicBezTo>
                    <a:pt x="1769" y="4641"/>
                    <a:pt x="1780" y="4643"/>
                    <a:pt x="1789" y="4643"/>
                  </a:cubicBezTo>
                  <a:cubicBezTo>
                    <a:pt x="1796" y="4643"/>
                    <a:pt x="1802" y="4642"/>
                    <a:pt x="1817" y="4637"/>
                  </a:cubicBezTo>
                  <a:cubicBezTo>
                    <a:pt x="1839" y="4642"/>
                    <a:pt x="1863" y="4647"/>
                    <a:pt x="1888" y="4650"/>
                  </a:cubicBezTo>
                  <a:cubicBezTo>
                    <a:pt x="1905" y="4651"/>
                    <a:pt x="1924" y="4653"/>
                    <a:pt x="1942" y="4653"/>
                  </a:cubicBezTo>
                  <a:cubicBezTo>
                    <a:pt x="1950" y="4653"/>
                    <a:pt x="1957" y="4653"/>
                    <a:pt x="1964" y="4652"/>
                  </a:cubicBezTo>
                  <a:cubicBezTo>
                    <a:pt x="1991" y="4652"/>
                    <a:pt x="2018" y="4652"/>
                    <a:pt x="2043" y="4650"/>
                  </a:cubicBezTo>
                  <a:lnTo>
                    <a:pt x="2116" y="4637"/>
                  </a:lnTo>
                  <a:cubicBezTo>
                    <a:pt x="2141" y="4632"/>
                    <a:pt x="2163" y="4632"/>
                    <a:pt x="2183" y="4625"/>
                  </a:cubicBezTo>
                  <a:cubicBezTo>
                    <a:pt x="2202" y="4620"/>
                    <a:pt x="2219" y="4615"/>
                    <a:pt x="2237" y="4613"/>
                  </a:cubicBezTo>
                  <a:cubicBezTo>
                    <a:pt x="2249" y="4608"/>
                    <a:pt x="2263" y="4605"/>
                    <a:pt x="2277" y="4605"/>
                  </a:cubicBezTo>
                  <a:cubicBezTo>
                    <a:pt x="2285" y="4605"/>
                    <a:pt x="2293" y="4606"/>
                    <a:pt x="2300" y="4608"/>
                  </a:cubicBezTo>
                  <a:lnTo>
                    <a:pt x="2296" y="4546"/>
                  </a:lnTo>
                  <a:lnTo>
                    <a:pt x="2296" y="4546"/>
                  </a:lnTo>
                  <a:cubicBezTo>
                    <a:pt x="2291" y="4549"/>
                    <a:pt x="2298" y="4556"/>
                    <a:pt x="2283" y="4561"/>
                  </a:cubicBezTo>
                  <a:cubicBezTo>
                    <a:pt x="2219" y="4578"/>
                    <a:pt x="2151" y="4591"/>
                    <a:pt x="2084" y="4596"/>
                  </a:cubicBezTo>
                  <a:lnTo>
                    <a:pt x="2033" y="4603"/>
                  </a:lnTo>
                  <a:lnTo>
                    <a:pt x="1984" y="4603"/>
                  </a:lnTo>
                  <a:cubicBezTo>
                    <a:pt x="1962" y="4605"/>
                    <a:pt x="1940" y="4608"/>
                    <a:pt x="1920" y="4613"/>
                  </a:cubicBezTo>
                  <a:cubicBezTo>
                    <a:pt x="1917" y="4605"/>
                    <a:pt x="1900" y="4608"/>
                    <a:pt x="1903" y="4598"/>
                  </a:cubicBezTo>
                  <a:cubicBezTo>
                    <a:pt x="1770" y="4596"/>
                    <a:pt x="1635" y="4576"/>
                    <a:pt x="1508" y="4539"/>
                  </a:cubicBezTo>
                  <a:cubicBezTo>
                    <a:pt x="1377" y="4500"/>
                    <a:pt x="1255" y="4434"/>
                    <a:pt x="1154" y="4343"/>
                  </a:cubicBezTo>
                  <a:cubicBezTo>
                    <a:pt x="1112" y="4328"/>
                    <a:pt x="1076" y="4303"/>
                    <a:pt x="1046" y="4269"/>
                  </a:cubicBezTo>
                  <a:cubicBezTo>
                    <a:pt x="1029" y="4249"/>
                    <a:pt x="1009" y="4230"/>
                    <a:pt x="990" y="4208"/>
                  </a:cubicBezTo>
                  <a:cubicBezTo>
                    <a:pt x="972" y="4186"/>
                    <a:pt x="955" y="4164"/>
                    <a:pt x="938" y="4144"/>
                  </a:cubicBezTo>
                  <a:cubicBezTo>
                    <a:pt x="911" y="4119"/>
                    <a:pt x="877" y="4070"/>
                    <a:pt x="842" y="4031"/>
                  </a:cubicBezTo>
                  <a:cubicBezTo>
                    <a:pt x="828" y="4006"/>
                    <a:pt x="808" y="3984"/>
                    <a:pt x="791" y="3962"/>
                  </a:cubicBezTo>
                  <a:cubicBezTo>
                    <a:pt x="786" y="3940"/>
                    <a:pt x="779" y="3923"/>
                    <a:pt x="766" y="3906"/>
                  </a:cubicBezTo>
                  <a:cubicBezTo>
                    <a:pt x="759" y="3893"/>
                    <a:pt x="755" y="3885"/>
                    <a:pt x="758" y="3885"/>
                  </a:cubicBezTo>
                  <a:cubicBezTo>
                    <a:pt x="760" y="3885"/>
                    <a:pt x="762" y="3886"/>
                    <a:pt x="766" y="3889"/>
                  </a:cubicBezTo>
                  <a:cubicBezTo>
                    <a:pt x="739" y="3859"/>
                    <a:pt x="739" y="3825"/>
                    <a:pt x="707" y="3803"/>
                  </a:cubicBezTo>
                  <a:cubicBezTo>
                    <a:pt x="712" y="3803"/>
                    <a:pt x="712" y="3795"/>
                    <a:pt x="707" y="3786"/>
                  </a:cubicBezTo>
                  <a:cubicBezTo>
                    <a:pt x="705" y="3771"/>
                    <a:pt x="700" y="3759"/>
                    <a:pt x="695" y="3744"/>
                  </a:cubicBezTo>
                  <a:cubicBezTo>
                    <a:pt x="683" y="3712"/>
                    <a:pt x="663" y="3670"/>
                    <a:pt x="648" y="3636"/>
                  </a:cubicBezTo>
                  <a:cubicBezTo>
                    <a:pt x="653" y="3631"/>
                    <a:pt x="663" y="3631"/>
                    <a:pt x="661" y="3614"/>
                  </a:cubicBezTo>
                  <a:cubicBezTo>
                    <a:pt x="614" y="3547"/>
                    <a:pt x="617" y="3447"/>
                    <a:pt x="575" y="3388"/>
                  </a:cubicBezTo>
                  <a:cubicBezTo>
                    <a:pt x="558" y="3287"/>
                    <a:pt x="455" y="2961"/>
                    <a:pt x="381" y="2718"/>
                  </a:cubicBezTo>
                  <a:cubicBezTo>
                    <a:pt x="381" y="2717"/>
                    <a:pt x="382" y="2717"/>
                    <a:pt x="383" y="2717"/>
                  </a:cubicBezTo>
                  <a:cubicBezTo>
                    <a:pt x="385" y="2717"/>
                    <a:pt x="389" y="2723"/>
                    <a:pt x="390" y="2723"/>
                  </a:cubicBezTo>
                  <a:cubicBezTo>
                    <a:pt x="391" y="2723"/>
                    <a:pt x="392" y="2720"/>
                    <a:pt x="391" y="2713"/>
                  </a:cubicBezTo>
                  <a:cubicBezTo>
                    <a:pt x="310" y="2492"/>
                    <a:pt x="285" y="2296"/>
                    <a:pt x="209" y="2168"/>
                  </a:cubicBezTo>
                  <a:lnTo>
                    <a:pt x="209" y="2168"/>
                  </a:lnTo>
                  <a:cubicBezTo>
                    <a:pt x="210" y="2168"/>
                    <a:pt x="212" y="2169"/>
                    <a:pt x="213" y="2169"/>
                  </a:cubicBezTo>
                  <a:cubicBezTo>
                    <a:pt x="233" y="2169"/>
                    <a:pt x="185" y="2057"/>
                    <a:pt x="203" y="2057"/>
                  </a:cubicBezTo>
                  <a:cubicBezTo>
                    <a:pt x="203" y="2057"/>
                    <a:pt x="204" y="2057"/>
                    <a:pt x="204" y="2057"/>
                  </a:cubicBezTo>
                  <a:cubicBezTo>
                    <a:pt x="172" y="1994"/>
                    <a:pt x="150" y="1927"/>
                    <a:pt x="135" y="1861"/>
                  </a:cubicBezTo>
                  <a:lnTo>
                    <a:pt x="121" y="1800"/>
                  </a:lnTo>
                  <a:cubicBezTo>
                    <a:pt x="118" y="1790"/>
                    <a:pt x="116" y="1780"/>
                    <a:pt x="113" y="1768"/>
                  </a:cubicBezTo>
                  <a:cubicBezTo>
                    <a:pt x="111" y="1756"/>
                    <a:pt x="108" y="1746"/>
                    <a:pt x="106" y="1733"/>
                  </a:cubicBezTo>
                  <a:cubicBezTo>
                    <a:pt x="96" y="1687"/>
                    <a:pt x="89" y="1640"/>
                    <a:pt x="84" y="1591"/>
                  </a:cubicBezTo>
                  <a:cubicBezTo>
                    <a:pt x="59" y="1390"/>
                    <a:pt x="72" y="1186"/>
                    <a:pt x="123" y="990"/>
                  </a:cubicBezTo>
                  <a:cubicBezTo>
                    <a:pt x="150" y="912"/>
                    <a:pt x="156" y="863"/>
                    <a:pt x="170" y="863"/>
                  </a:cubicBezTo>
                  <a:cubicBezTo>
                    <a:pt x="171" y="863"/>
                    <a:pt x="173" y="863"/>
                    <a:pt x="175" y="864"/>
                  </a:cubicBezTo>
                  <a:cubicBezTo>
                    <a:pt x="189" y="840"/>
                    <a:pt x="182" y="835"/>
                    <a:pt x="185" y="820"/>
                  </a:cubicBezTo>
                  <a:cubicBezTo>
                    <a:pt x="209" y="786"/>
                    <a:pt x="231" y="749"/>
                    <a:pt x="258" y="715"/>
                  </a:cubicBezTo>
                  <a:cubicBezTo>
                    <a:pt x="270" y="698"/>
                    <a:pt x="283" y="678"/>
                    <a:pt x="297" y="661"/>
                  </a:cubicBezTo>
                  <a:cubicBezTo>
                    <a:pt x="310" y="641"/>
                    <a:pt x="324" y="626"/>
                    <a:pt x="337" y="609"/>
                  </a:cubicBezTo>
                  <a:cubicBezTo>
                    <a:pt x="349" y="590"/>
                    <a:pt x="361" y="572"/>
                    <a:pt x="374" y="555"/>
                  </a:cubicBezTo>
                  <a:cubicBezTo>
                    <a:pt x="386" y="538"/>
                    <a:pt x="401" y="523"/>
                    <a:pt x="413" y="509"/>
                  </a:cubicBezTo>
                  <a:cubicBezTo>
                    <a:pt x="437" y="477"/>
                    <a:pt x="457" y="447"/>
                    <a:pt x="477" y="423"/>
                  </a:cubicBezTo>
                  <a:cubicBezTo>
                    <a:pt x="484" y="428"/>
                    <a:pt x="486" y="437"/>
                    <a:pt x="482" y="447"/>
                  </a:cubicBezTo>
                  <a:cubicBezTo>
                    <a:pt x="504" y="428"/>
                    <a:pt x="528" y="396"/>
                    <a:pt x="545" y="378"/>
                  </a:cubicBezTo>
                  <a:cubicBezTo>
                    <a:pt x="554" y="368"/>
                    <a:pt x="561" y="362"/>
                    <a:pt x="564" y="362"/>
                  </a:cubicBezTo>
                  <a:lnTo>
                    <a:pt x="564" y="362"/>
                  </a:lnTo>
                  <a:cubicBezTo>
                    <a:pt x="566" y="362"/>
                    <a:pt x="565" y="367"/>
                    <a:pt x="558" y="378"/>
                  </a:cubicBezTo>
                  <a:cubicBezTo>
                    <a:pt x="609" y="332"/>
                    <a:pt x="666" y="290"/>
                    <a:pt x="722" y="253"/>
                  </a:cubicBezTo>
                  <a:cubicBezTo>
                    <a:pt x="766" y="224"/>
                    <a:pt x="810" y="197"/>
                    <a:pt x="860" y="177"/>
                  </a:cubicBezTo>
                  <a:lnTo>
                    <a:pt x="894" y="160"/>
                  </a:lnTo>
                  <a:lnTo>
                    <a:pt x="931" y="145"/>
                  </a:lnTo>
                  <a:lnTo>
                    <a:pt x="1012" y="118"/>
                  </a:lnTo>
                  <a:cubicBezTo>
                    <a:pt x="1039" y="108"/>
                    <a:pt x="1073" y="104"/>
                    <a:pt x="1110" y="96"/>
                  </a:cubicBezTo>
                  <a:cubicBezTo>
                    <a:pt x="1127" y="91"/>
                    <a:pt x="1147" y="86"/>
                    <a:pt x="1166" y="84"/>
                  </a:cubicBezTo>
                  <a:lnTo>
                    <a:pt x="1230" y="77"/>
                  </a:lnTo>
                  <a:cubicBezTo>
                    <a:pt x="1230" y="72"/>
                    <a:pt x="1228" y="59"/>
                    <a:pt x="1240" y="59"/>
                  </a:cubicBezTo>
                  <a:cubicBezTo>
                    <a:pt x="1255" y="59"/>
                    <a:pt x="1282" y="57"/>
                    <a:pt x="1311" y="57"/>
                  </a:cubicBezTo>
                  <a:cubicBezTo>
                    <a:pt x="1343" y="59"/>
                    <a:pt x="1377" y="59"/>
                    <a:pt x="1409" y="59"/>
                  </a:cubicBezTo>
                  <a:cubicBezTo>
                    <a:pt x="1432" y="60"/>
                    <a:pt x="1453" y="61"/>
                    <a:pt x="1470" y="61"/>
                  </a:cubicBezTo>
                  <a:cubicBezTo>
                    <a:pt x="1500" y="61"/>
                    <a:pt x="1515" y="58"/>
                    <a:pt x="1498" y="47"/>
                  </a:cubicBezTo>
                  <a:lnTo>
                    <a:pt x="1498" y="47"/>
                  </a:lnTo>
                  <a:cubicBezTo>
                    <a:pt x="1559" y="51"/>
                    <a:pt x="1576" y="68"/>
                    <a:pt x="1600" y="68"/>
                  </a:cubicBezTo>
                  <a:cubicBezTo>
                    <a:pt x="1606" y="68"/>
                    <a:pt x="1613" y="67"/>
                    <a:pt x="1620" y="64"/>
                  </a:cubicBezTo>
                  <a:cubicBezTo>
                    <a:pt x="1620" y="81"/>
                    <a:pt x="1638" y="88"/>
                    <a:pt x="1655" y="88"/>
                  </a:cubicBezTo>
                  <a:cubicBezTo>
                    <a:pt x="1669" y="88"/>
                    <a:pt x="1682" y="83"/>
                    <a:pt x="1683" y="78"/>
                  </a:cubicBezTo>
                  <a:lnTo>
                    <a:pt x="1683" y="78"/>
                  </a:lnTo>
                  <a:cubicBezTo>
                    <a:pt x="1689" y="86"/>
                    <a:pt x="1719" y="93"/>
                    <a:pt x="1706" y="104"/>
                  </a:cubicBezTo>
                  <a:cubicBezTo>
                    <a:pt x="1760" y="113"/>
                    <a:pt x="1812" y="128"/>
                    <a:pt x="1861" y="145"/>
                  </a:cubicBezTo>
                  <a:cubicBezTo>
                    <a:pt x="1888" y="155"/>
                    <a:pt x="1917" y="165"/>
                    <a:pt x="1944" y="177"/>
                  </a:cubicBezTo>
                  <a:lnTo>
                    <a:pt x="2030" y="221"/>
                  </a:lnTo>
                  <a:cubicBezTo>
                    <a:pt x="2151" y="288"/>
                    <a:pt x="2259" y="374"/>
                    <a:pt x="2350" y="474"/>
                  </a:cubicBezTo>
                  <a:cubicBezTo>
                    <a:pt x="2462" y="572"/>
                    <a:pt x="2553" y="695"/>
                    <a:pt x="2612" y="833"/>
                  </a:cubicBezTo>
                  <a:cubicBezTo>
                    <a:pt x="2669" y="955"/>
                    <a:pt x="2691" y="1093"/>
                    <a:pt x="2735" y="1272"/>
                  </a:cubicBezTo>
                  <a:cubicBezTo>
                    <a:pt x="2759" y="1326"/>
                    <a:pt x="2769" y="1431"/>
                    <a:pt x="2801" y="1441"/>
                  </a:cubicBezTo>
                  <a:cubicBezTo>
                    <a:pt x="2790" y="1457"/>
                    <a:pt x="2828" y="1554"/>
                    <a:pt x="2842" y="1594"/>
                  </a:cubicBezTo>
                  <a:lnTo>
                    <a:pt x="2842" y="1594"/>
                  </a:lnTo>
                  <a:cubicBezTo>
                    <a:pt x="2837" y="1577"/>
                    <a:pt x="2836" y="1559"/>
                    <a:pt x="2838" y="1542"/>
                  </a:cubicBezTo>
                  <a:lnTo>
                    <a:pt x="2838" y="1542"/>
                  </a:lnTo>
                  <a:cubicBezTo>
                    <a:pt x="2845" y="1566"/>
                    <a:pt x="2850" y="1591"/>
                    <a:pt x="2853" y="1616"/>
                  </a:cubicBezTo>
                  <a:cubicBezTo>
                    <a:pt x="2850" y="1608"/>
                    <a:pt x="2848" y="1605"/>
                    <a:pt x="2847" y="1605"/>
                  </a:cubicBezTo>
                  <a:cubicBezTo>
                    <a:pt x="2845" y="1605"/>
                    <a:pt x="2845" y="1617"/>
                    <a:pt x="2841" y="1617"/>
                  </a:cubicBezTo>
                  <a:cubicBezTo>
                    <a:pt x="2840" y="1617"/>
                    <a:pt x="2838" y="1616"/>
                    <a:pt x="2835" y="1612"/>
                  </a:cubicBezTo>
                  <a:lnTo>
                    <a:pt x="2835" y="1612"/>
                  </a:lnTo>
                  <a:cubicBezTo>
                    <a:pt x="2887" y="1696"/>
                    <a:pt x="2890" y="1835"/>
                    <a:pt x="2915" y="1835"/>
                  </a:cubicBezTo>
                  <a:cubicBezTo>
                    <a:pt x="2916" y="1835"/>
                    <a:pt x="2917" y="1835"/>
                    <a:pt x="2919" y="1834"/>
                  </a:cubicBezTo>
                  <a:lnTo>
                    <a:pt x="2919" y="1834"/>
                  </a:lnTo>
                  <a:cubicBezTo>
                    <a:pt x="2907" y="1918"/>
                    <a:pt x="2929" y="1903"/>
                    <a:pt x="2961" y="1996"/>
                  </a:cubicBezTo>
                  <a:cubicBezTo>
                    <a:pt x="2957" y="1991"/>
                    <a:pt x="2955" y="1989"/>
                    <a:pt x="2953" y="1989"/>
                  </a:cubicBezTo>
                  <a:lnTo>
                    <a:pt x="2953" y="1989"/>
                  </a:lnTo>
                  <a:cubicBezTo>
                    <a:pt x="2943" y="1989"/>
                    <a:pt x="3003" y="2140"/>
                    <a:pt x="2991" y="2140"/>
                  </a:cubicBezTo>
                  <a:cubicBezTo>
                    <a:pt x="2989" y="2140"/>
                    <a:pt x="2984" y="2135"/>
                    <a:pt x="2975" y="2121"/>
                  </a:cubicBezTo>
                  <a:lnTo>
                    <a:pt x="2975" y="2121"/>
                  </a:lnTo>
                  <a:cubicBezTo>
                    <a:pt x="3025" y="2246"/>
                    <a:pt x="3007" y="2269"/>
                    <a:pt x="3049" y="2401"/>
                  </a:cubicBezTo>
                  <a:cubicBezTo>
                    <a:pt x="3052" y="2401"/>
                    <a:pt x="3055" y="2398"/>
                    <a:pt x="3059" y="2398"/>
                  </a:cubicBezTo>
                  <a:cubicBezTo>
                    <a:pt x="3062" y="2398"/>
                    <a:pt x="3065" y="2400"/>
                    <a:pt x="3069" y="2408"/>
                  </a:cubicBezTo>
                  <a:cubicBezTo>
                    <a:pt x="3069" y="2450"/>
                    <a:pt x="3075" y="2468"/>
                    <a:pt x="3084" y="2468"/>
                  </a:cubicBezTo>
                  <a:cubicBezTo>
                    <a:pt x="3085" y="2468"/>
                    <a:pt x="3085" y="2468"/>
                    <a:pt x="3086" y="2467"/>
                  </a:cubicBezTo>
                  <a:cubicBezTo>
                    <a:pt x="3086" y="2514"/>
                    <a:pt x="3123" y="2647"/>
                    <a:pt x="3147" y="2671"/>
                  </a:cubicBezTo>
                  <a:cubicBezTo>
                    <a:pt x="3140" y="2720"/>
                    <a:pt x="3174" y="2825"/>
                    <a:pt x="3206" y="2906"/>
                  </a:cubicBezTo>
                  <a:lnTo>
                    <a:pt x="3206" y="2906"/>
                  </a:lnTo>
                  <a:cubicBezTo>
                    <a:pt x="3199" y="2888"/>
                    <a:pt x="3198" y="2861"/>
                    <a:pt x="3203" y="2861"/>
                  </a:cubicBezTo>
                  <a:lnTo>
                    <a:pt x="3203" y="2861"/>
                  </a:lnTo>
                  <a:cubicBezTo>
                    <a:pt x="3204" y="2861"/>
                    <a:pt x="3206" y="2864"/>
                    <a:pt x="3209" y="2872"/>
                  </a:cubicBezTo>
                  <a:cubicBezTo>
                    <a:pt x="3206" y="2885"/>
                    <a:pt x="3206" y="2894"/>
                    <a:pt x="3206" y="2907"/>
                  </a:cubicBezTo>
                  <a:cubicBezTo>
                    <a:pt x="3209" y="2974"/>
                    <a:pt x="3248" y="3094"/>
                    <a:pt x="3257" y="3094"/>
                  </a:cubicBezTo>
                  <a:cubicBezTo>
                    <a:pt x="3257" y="3094"/>
                    <a:pt x="3258" y="3094"/>
                    <a:pt x="3258" y="3093"/>
                  </a:cubicBezTo>
                  <a:lnTo>
                    <a:pt x="3258" y="3093"/>
                  </a:lnTo>
                  <a:cubicBezTo>
                    <a:pt x="3255" y="3128"/>
                    <a:pt x="3258" y="3160"/>
                    <a:pt x="3258" y="3191"/>
                  </a:cubicBezTo>
                  <a:lnTo>
                    <a:pt x="3258" y="3280"/>
                  </a:lnTo>
                  <a:cubicBezTo>
                    <a:pt x="3263" y="3334"/>
                    <a:pt x="3260" y="3378"/>
                    <a:pt x="3272" y="3390"/>
                  </a:cubicBezTo>
                  <a:cubicBezTo>
                    <a:pt x="3263" y="3412"/>
                    <a:pt x="3258" y="3437"/>
                    <a:pt x="3255" y="3459"/>
                  </a:cubicBezTo>
                  <a:cubicBezTo>
                    <a:pt x="3255" y="3479"/>
                    <a:pt x="3258" y="3493"/>
                    <a:pt x="3263" y="3496"/>
                  </a:cubicBezTo>
                  <a:cubicBezTo>
                    <a:pt x="3228" y="3592"/>
                    <a:pt x="3187" y="3719"/>
                    <a:pt x="3157" y="3840"/>
                  </a:cubicBezTo>
                  <a:cubicBezTo>
                    <a:pt x="3137" y="3852"/>
                    <a:pt x="3125" y="3871"/>
                    <a:pt x="3118" y="3894"/>
                  </a:cubicBezTo>
                  <a:cubicBezTo>
                    <a:pt x="3110" y="3908"/>
                    <a:pt x="3106" y="3923"/>
                    <a:pt x="3098" y="3940"/>
                  </a:cubicBezTo>
                  <a:lnTo>
                    <a:pt x="3074" y="3989"/>
                  </a:lnTo>
                  <a:cubicBezTo>
                    <a:pt x="3044" y="4060"/>
                    <a:pt x="2995" y="4134"/>
                    <a:pt x="2944" y="4164"/>
                  </a:cubicBezTo>
                  <a:cubicBezTo>
                    <a:pt x="2953" y="4178"/>
                    <a:pt x="2894" y="4208"/>
                    <a:pt x="2887" y="4249"/>
                  </a:cubicBezTo>
                  <a:cubicBezTo>
                    <a:pt x="2845" y="4279"/>
                    <a:pt x="2809" y="4313"/>
                    <a:pt x="2777" y="4353"/>
                  </a:cubicBezTo>
                  <a:cubicBezTo>
                    <a:pt x="2703" y="4384"/>
                    <a:pt x="2595" y="4463"/>
                    <a:pt x="2489" y="4517"/>
                  </a:cubicBezTo>
                  <a:cubicBezTo>
                    <a:pt x="2421" y="4532"/>
                    <a:pt x="2416" y="4539"/>
                    <a:pt x="2305" y="4583"/>
                  </a:cubicBezTo>
                  <a:cubicBezTo>
                    <a:pt x="2321" y="4580"/>
                    <a:pt x="2357" y="4569"/>
                    <a:pt x="2368" y="4569"/>
                  </a:cubicBezTo>
                  <a:cubicBezTo>
                    <a:pt x="2372" y="4569"/>
                    <a:pt x="2372" y="4571"/>
                    <a:pt x="2364" y="4576"/>
                  </a:cubicBezTo>
                  <a:cubicBezTo>
                    <a:pt x="2364" y="4575"/>
                    <a:pt x="2362" y="4574"/>
                    <a:pt x="2359" y="4574"/>
                  </a:cubicBezTo>
                  <a:cubicBezTo>
                    <a:pt x="2348" y="4574"/>
                    <a:pt x="2323" y="4585"/>
                    <a:pt x="2323" y="4591"/>
                  </a:cubicBezTo>
                  <a:cubicBezTo>
                    <a:pt x="2341" y="4585"/>
                    <a:pt x="2349" y="4583"/>
                    <a:pt x="2351" y="4583"/>
                  </a:cubicBezTo>
                  <a:lnTo>
                    <a:pt x="2351" y="4583"/>
                  </a:lnTo>
                  <a:cubicBezTo>
                    <a:pt x="2355" y="4583"/>
                    <a:pt x="2309" y="4600"/>
                    <a:pt x="2313" y="4605"/>
                  </a:cubicBezTo>
                  <a:cubicBezTo>
                    <a:pt x="2317" y="4604"/>
                    <a:pt x="2319" y="4604"/>
                    <a:pt x="2321" y="4604"/>
                  </a:cubicBezTo>
                  <a:cubicBezTo>
                    <a:pt x="2327" y="4604"/>
                    <a:pt x="2321" y="4609"/>
                    <a:pt x="2315" y="4615"/>
                  </a:cubicBezTo>
                  <a:cubicBezTo>
                    <a:pt x="2359" y="4603"/>
                    <a:pt x="2389" y="4596"/>
                    <a:pt x="2413" y="4586"/>
                  </a:cubicBezTo>
                  <a:cubicBezTo>
                    <a:pt x="2426" y="4581"/>
                    <a:pt x="2438" y="4576"/>
                    <a:pt x="2448" y="4571"/>
                  </a:cubicBezTo>
                  <a:cubicBezTo>
                    <a:pt x="2460" y="4564"/>
                    <a:pt x="2472" y="4554"/>
                    <a:pt x="2485" y="4546"/>
                  </a:cubicBezTo>
                  <a:lnTo>
                    <a:pt x="2485" y="4546"/>
                  </a:lnTo>
                  <a:cubicBezTo>
                    <a:pt x="2474" y="4555"/>
                    <a:pt x="2474" y="4558"/>
                    <a:pt x="2480" y="4558"/>
                  </a:cubicBezTo>
                  <a:cubicBezTo>
                    <a:pt x="2493" y="4558"/>
                    <a:pt x="2539" y="4539"/>
                    <a:pt x="2534" y="4534"/>
                  </a:cubicBezTo>
                  <a:lnTo>
                    <a:pt x="2534" y="4534"/>
                  </a:lnTo>
                  <a:cubicBezTo>
                    <a:pt x="2529" y="4536"/>
                    <a:pt x="2520" y="4537"/>
                    <a:pt x="2513" y="4537"/>
                  </a:cubicBezTo>
                  <a:cubicBezTo>
                    <a:pt x="2501" y="4537"/>
                    <a:pt x="2493" y="4534"/>
                    <a:pt x="2512" y="4527"/>
                  </a:cubicBezTo>
                  <a:lnTo>
                    <a:pt x="2512" y="4527"/>
                  </a:lnTo>
                  <a:cubicBezTo>
                    <a:pt x="2513" y="4528"/>
                    <a:pt x="2514" y="4528"/>
                    <a:pt x="2516" y="4528"/>
                  </a:cubicBezTo>
                  <a:cubicBezTo>
                    <a:pt x="2526" y="4528"/>
                    <a:pt x="2548" y="4516"/>
                    <a:pt x="2559" y="4516"/>
                  </a:cubicBezTo>
                  <a:cubicBezTo>
                    <a:pt x="2564" y="4516"/>
                    <a:pt x="2566" y="4519"/>
                    <a:pt x="2563" y="4527"/>
                  </a:cubicBezTo>
                  <a:cubicBezTo>
                    <a:pt x="2634" y="4495"/>
                    <a:pt x="2701" y="4453"/>
                    <a:pt x="2762" y="4404"/>
                  </a:cubicBezTo>
                  <a:cubicBezTo>
                    <a:pt x="2777" y="4392"/>
                    <a:pt x="2794" y="4380"/>
                    <a:pt x="2811" y="4365"/>
                  </a:cubicBezTo>
                  <a:lnTo>
                    <a:pt x="2855" y="4321"/>
                  </a:lnTo>
                  <a:lnTo>
                    <a:pt x="2899" y="4279"/>
                  </a:lnTo>
                  <a:lnTo>
                    <a:pt x="2939" y="4235"/>
                  </a:lnTo>
                  <a:cubicBezTo>
                    <a:pt x="2990" y="4183"/>
                    <a:pt x="3034" y="4129"/>
                    <a:pt x="3079" y="4073"/>
                  </a:cubicBezTo>
                  <a:cubicBezTo>
                    <a:pt x="3118" y="4011"/>
                    <a:pt x="3152" y="3955"/>
                    <a:pt x="3150" y="3933"/>
                  </a:cubicBezTo>
                  <a:lnTo>
                    <a:pt x="3150" y="3933"/>
                  </a:lnTo>
                  <a:cubicBezTo>
                    <a:pt x="3150" y="3935"/>
                    <a:pt x="3133" y="3953"/>
                    <a:pt x="3129" y="3953"/>
                  </a:cubicBezTo>
                  <a:cubicBezTo>
                    <a:pt x="3128" y="3953"/>
                    <a:pt x="3128" y="3950"/>
                    <a:pt x="3133" y="3943"/>
                  </a:cubicBezTo>
                  <a:cubicBezTo>
                    <a:pt x="3135" y="3938"/>
                    <a:pt x="3157" y="3925"/>
                    <a:pt x="3162" y="3921"/>
                  </a:cubicBezTo>
                  <a:cubicBezTo>
                    <a:pt x="3174" y="3901"/>
                    <a:pt x="3187" y="3879"/>
                    <a:pt x="3199" y="3857"/>
                  </a:cubicBezTo>
                  <a:cubicBezTo>
                    <a:pt x="3211" y="3832"/>
                    <a:pt x="3221" y="3805"/>
                    <a:pt x="3231" y="3781"/>
                  </a:cubicBezTo>
                  <a:cubicBezTo>
                    <a:pt x="3250" y="3724"/>
                    <a:pt x="3268" y="3670"/>
                    <a:pt x="3277" y="3611"/>
                  </a:cubicBezTo>
                  <a:cubicBezTo>
                    <a:pt x="3285" y="3584"/>
                    <a:pt x="3287" y="3555"/>
                    <a:pt x="3290" y="3528"/>
                  </a:cubicBezTo>
                  <a:cubicBezTo>
                    <a:pt x="3295" y="3498"/>
                    <a:pt x="3299" y="3471"/>
                    <a:pt x="3299" y="3447"/>
                  </a:cubicBezTo>
                  <a:cubicBezTo>
                    <a:pt x="3302" y="3395"/>
                    <a:pt x="3309" y="3349"/>
                    <a:pt x="3314" y="3312"/>
                  </a:cubicBezTo>
                  <a:cubicBezTo>
                    <a:pt x="3307" y="3309"/>
                    <a:pt x="3297" y="3314"/>
                    <a:pt x="3297" y="3297"/>
                  </a:cubicBezTo>
                  <a:cubicBezTo>
                    <a:pt x="3307" y="3263"/>
                    <a:pt x="3309" y="3226"/>
                    <a:pt x="3307" y="3191"/>
                  </a:cubicBezTo>
                  <a:cubicBezTo>
                    <a:pt x="3301" y="3156"/>
                    <a:pt x="3294" y="3127"/>
                    <a:pt x="3288" y="3127"/>
                  </a:cubicBezTo>
                  <a:cubicBezTo>
                    <a:pt x="3287" y="3127"/>
                    <a:pt x="3286" y="3128"/>
                    <a:pt x="3285" y="3130"/>
                  </a:cubicBezTo>
                  <a:cubicBezTo>
                    <a:pt x="3292" y="3093"/>
                    <a:pt x="3265" y="3052"/>
                    <a:pt x="3277" y="3022"/>
                  </a:cubicBezTo>
                  <a:lnTo>
                    <a:pt x="3277" y="3022"/>
                  </a:lnTo>
                  <a:cubicBezTo>
                    <a:pt x="3287" y="3047"/>
                    <a:pt x="3277" y="3061"/>
                    <a:pt x="3287" y="3066"/>
                  </a:cubicBezTo>
                  <a:cubicBezTo>
                    <a:pt x="3285" y="3037"/>
                    <a:pt x="3282" y="3010"/>
                    <a:pt x="3272" y="2980"/>
                  </a:cubicBezTo>
                  <a:cubicBezTo>
                    <a:pt x="3268" y="2966"/>
                    <a:pt x="3263" y="2946"/>
                    <a:pt x="3243" y="2890"/>
                  </a:cubicBezTo>
                  <a:cubicBezTo>
                    <a:pt x="3244" y="2889"/>
                    <a:pt x="3244" y="2889"/>
                    <a:pt x="3245" y="2889"/>
                  </a:cubicBezTo>
                  <a:cubicBezTo>
                    <a:pt x="3248" y="2889"/>
                    <a:pt x="3252" y="2895"/>
                    <a:pt x="3253" y="2895"/>
                  </a:cubicBezTo>
                  <a:cubicBezTo>
                    <a:pt x="3254" y="2895"/>
                    <a:pt x="3255" y="2892"/>
                    <a:pt x="3253" y="2885"/>
                  </a:cubicBezTo>
                  <a:cubicBezTo>
                    <a:pt x="3233" y="2858"/>
                    <a:pt x="3196" y="2749"/>
                    <a:pt x="3207" y="2749"/>
                  </a:cubicBezTo>
                  <a:lnTo>
                    <a:pt x="3207" y="2749"/>
                  </a:lnTo>
                  <a:cubicBezTo>
                    <a:pt x="3208" y="2749"/>
                    <a:pt x="3211" y="2751"/>
                    <a:pt x="3214" y="2755"/>
                  </a:cubicBezTo>
                  <a:cubicBezTo>
                    <a:pt x="3187" y="2693"/>
                    <a:pt x="3189" y="2659"/>
                    <a:pt x="3164" y="2627"/>
                  </a:cubicBezTo>
                  <a:cubicBezTo>
                    <a:pt x="3189" y="2553"/>
                    <a:pt x="3113" y="2443"/>
                    <a:pt x="3069" y="2293"/>
                  </a:cubicBezTo>
                  <a:cubicBezTo>
                    <a:pt x="3015" y="2102"/>
                    <a:pt x="2978" y="1819"/>
                    <a:pt x="2934" y="1778"/>
                  </a:cubicBezTo>
                  <a:cubicBezTo>
                    <a:pt x="2945" y="1747"/>
                    <a:pt x="2878" y="1636"/>
                    <a:pt x="2893" y="1636"/>
                  </a:cubicBezTo>
                  <a:cubicBezTo>
                    <a:pt x="2895" y="1636"/>
                    <a:pt x="2899" y="1638"/>
                    <a:pt x="2904" y="1643"/>
                  </a:cubicBezTo>
                  <a:cubicBezTo>
                    <a:pt x="2858" y="1505"/>
                    <a:pt x="2823" y="1377"/>
                    <a:pt x="2789" y="1260"/>
                  </a:cubicBezTo>
                  <a:cubicBezTo>
                    <a:pt x="2757" y="1142"/>
                    <a:pt x="2732" y="1039"/>
                    <a:pt x="2691" y="945"/>
                  </a:cubicBezTo>
                  <a:cubicBezTo>
                    <a:pt x="2688" y="860"/>
                    <a:pt x="2615" y="707"/>
                    <a:pt x="2512" y="572"/>
                  </a:cubicBezTo>
                  <a:cubicBezTo>
                    <a:pt x="2406" y="440"/>
                    <a:pt x="2266" y="332"/>
                    <a:pt x="2175" y="266"/>
                  </a:cubicBezTo>
                  <a:cubicBezTo>
                    <a:pt x="2035" y="162"/>
                    <a:pt x="1905" y="89"/>
                    <a:pt x="1773" y="59"/>
                  </a:cubicBezTo>
                  <a:lnTo>
                    <a:pt x="1773" y="59"/>
                  </a:lnTo>
                  <a:cubicBezTo>
                    <a:pt x="1770" y="67"/>
                    <a:pt x="1778" y="72"/>
                    <a:pt x="1785" y="79"/>
                  </a:cubicBezTo>
                  <a:cubicBezTo>
                    <a:pt x="1774" y="75"/>
                    <a:pt x="1763" y="73"/>
                    <a:pt x="1753" y="73"/>
                  </a:cubicBezTo>
                  <a:cubicBezTo>
                    <a:pt x="1749" y="73"/>
                    <a:pt x="1745" y="73"/>
                    <a:pt x="1741" y="74"/>
                  </a:cubicBezTo>
                  <a:cubicBezTo>
                    <a:pt x="1743" y="59"/>
                    <a:pt x="1770" y="62"/>
                    <a:pt x="1728" y="47"/>
                  </a:cubicBezTo>
                  <a:cubicBezTo>
                    <a:pt x="1638" y="25"/>
                    <a:pt x="1544" y="10"/>
                    <a:pt x="1451" y="3"/>
                  </a:cubicBezTo>
                  <a:cubicBezTo>
                    <a:pt x="1428" y="1"/>
                    <a:pt x="1406" y="0"/>
                    <a:pt x="13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8"/>
            <p:cNvSpPr/>
            <p:nvPr/>
          </p:nvSpPr>
          <p:spPr>
            <a:xfrm>
              <a:off x="3918525" y="3167950"/>
              <a:ext cx="450" cy="250"/>
            </a:xfrm>
            <a:custGeom>
              <a:avLst/>
              <a:gdLst/>
              <a:ahLst/>
              <a:cxnLst/>
              <a:rect l="l" t="t" r="r" b="b"/>
              <a:pathLst>
                <a:path w="18" h="10" extrusionOk="0">
                  <a:moveTo>
                    <a:pt x="18" y="0"/>
                  </a:moveTo>
                  <a:lnTo>
                    <a:pt x="18" y="0"/>
                  </a:lnTo>
                  <a:cubicBezTo>
                    <a:pt x="11" y="3"/>
                    <a:pt x="6" y="5"/>
                    <a:pt x="1" y="10"/>
                  </a:cubicBezTo>
                  <a:lnTo>
                    <a:pt x="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8"/>
            <p:cNvSpPr/>
            <p:nvPr/>
          </p:nvSpPr>
          <p:spPr>
            <a:xfrm>
              <a:off x="3852625" y="3182375"/>
              <a:ext cx="77400" cy="104750"/>
            </a:xfrm>
            <a:custGeom>
              <a:avLst/>
              <a:gdLst/>
              <a:ahLst/>
              <a:cxnLst/>
              <a:rect l="l" t="t" r="r" b="b"/>
              <a:pathLst>
                <a:path w="3096" h="4190" extrusionOk="0">
                  <a:moveTo>
                    <a:pt x="1275" y="1"/>
                  </a:moveTo>
                  <a:cubicBezTo>
                    <a:pt x="1172" y="1"/>
                    <a:pt x="1067" y="15"/>
                    <a:pt x="963" y="44"/>
                  </a:cubicBezTo>
                  <a:cubicBezTo>
                    <a:pt x="354" y="221"/>
                    <a:pt x="0" y="854"/>
                    <a:pt x="175" y="1465"/>
                  </a:cubicBezTo>
                  <a:lnTo>
                    <a:pt x="717" y="3356"/>
                  </a:lnTo>
                  <a:cubicBezTo>
                    <a:pt x="861" y="3860"/>
                    <a:pt x="1319" y="4189"/>
                    <a:pt x="1818" y="4189"/>
                  </a:cubicBezTo>
                  <a:cubicBezTo>
                    <a:pt x="1923" y="4189"/>
                    <a:pt x="2030" y="4174"/>
                    <a:pt x="2136" y="4143"/>
                  </a:cubicBezTo>
                  <a:cubicBezTo>
                    <a:pt x="2745" y="3969"/>
                    <a:pt x="3096" y="3333"/>
                    <a:pt x="2924" y="2725"/>
                  </a:cubicBezTo>
                  <a:lnTo>
                    <a:pt x="2382" y="835"/>
                  </a:lnTo>
                  <a:cubicBezTo>
                    <a:pt x="2237" y="330"/>
                    <a:pt x="1775" y="1"/>
                    <a:pt x="1275" y="1"/>
                  </a:cubicBezTo>
                  <a:close/>
                </a:path>
              </a:pathLst>
            </a:custGeom>
            <a:solidFill>
              <a:srgbClr val="BC64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8"/>
            <p:cNvSpPr/>
            <p:nvPr/>
          </p:nvSpPr>
          <p:spPr>
            <a:xfrm>
              <a:off x="3846675" y="3176950"/>
              <a:ext cx="89125" cy="115325"/>
            </a:xfrm>
            <a:custGeom>
              <a:avLst/>
              <a:gdLst/>
              <a:ahLst/>
              <a:cxnLst/>
              <a:rect l="l" t="t" r="r" b="b"/>
              <a:pathLst>
                <a:path w="3565" h="4613" extrusionOk="0">
                  <a:moveTo>
                    <a:pt x="1516" y="424"/>
                  </a:moveTo>
                  <a:cubicBezTo>
                    <a:pt x="1926" y="424"/>
                    <a:pt x="2303" y="694"/>
                    <a:pt x="2421" y="1108"/>
                  </a:cubicBezTo>
                  <a:lnTo>
                    <a:pt x="2963" y="3001"/>
                  </a:lnTo>
                  <a:cubicBezTo>
                    <a:pt x="3086" y="3494"/>
                    <a:pt x="2796" y="3997"/>
                    <a:pt x="2308" y="4137"/>
                  </a:cubicBezTo>
                  <a:cubicBezTo>
                    <a:pt x="2222" y="4162"/>
                    <a:pt x="2135" y="4174"/>
                    <a:pt x="2049" y="4174"/>
                  </a:cubicBezTo>
                  <a:cubicBezTo>
                    <a:pt x="1649" y="4174"/>
                    <a:pt x="1279" y="3917"/>
                    <a:pt x="1152" y="3519"/>
                  </a:cubicBezTo>
                  <a:lnTo>
                    <a:pt x="612" y="1626"/>
                  </a:lnTo>
                  <a:cubicBezTo>
                    <a:pt x="467" y="1125"/>
                    <a:pt x="756" y="605"/>
                    <a:pt x="1257" y="460"/>
                  </a:cubicBezTo>
                  <a:cubicBezTo>
                    <a:pt x="1343" y="435"/>
                    <a:pt x="1430" y="424"/>
                    <a:pt x="1516" y="424"/>
                  </a:cubicBezTo>
                  <a:close/>
                  <a:moveTo>
                    <a:pt x="1512" y="0"/>
                  </a:moveTo>
                  <a:cubicBezTo>
                    <a:pt x="1389" y="0"/>
                    <a:pt x="1264" y="17"/>
                    <a:pt x="1139" y="53"/>
                  </a:cubicBezTo>
                  <a:cubicBezTo>
                    <a:pt x="418" y="259"/>
                    <a:pt x="0" y="1017"/>
                    <a:pt x="214" y="1739"/>
                  </a:cubicBezTo>
                  <a:lnTo>
                    <a:pt x="754" y="3631"/>
                  </a:lnTo>
                  <a:cubicBezTo>
                    <a:pt x="926" y="4224"/>
                    <a:pt x="1468" y="4612"/>
                    <a:pt x="2057" y="4612"/>
                  </a:cubicBezTo>
                  <a:cubicBezTo>
                    <a:pt x="2181" y="4612"/>
                    <a:pt x="2306" y="4595"/>
                    <a:pt x="2431" y="4559"/>
                  </a:cubicBezTo>
                  <a:cubicBezTo>
                    <a:pt x="3150" y="4353"/>
                    <a:pt x="3565" y="3604"/>
                    <a:pt x="3361" y="2885"/>
                  </a:cubicBezTo>
                  <a:lnTo>
                    <a:pt x="2818" y="993"/>
                  </a:lnTo>
                  <a:cubicBezTo>
                    <a:pt x="2652" y="393"/>
                    <a:pt x="2106" y="0"/>
                    <a:pt x="15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8"/>
            <p:cNvSpPr/>
            <p:nvPr/>
          </p:nvSpPr>
          <p:spPr>
            <a:xfrm>
              <a:off x="3859800" y="3187025"/>
              <a:ext cx="62375" cy="95400"/>
            </a:xfrm>
            <a:custGeom>
              <a:avLst/>
              <a:gdLst/>
              <a:ahLst/>
              <a:cxnLst/>
              <a:rect l="l" t="t" r="r" b="b"/>
              <a:pathLst>
                <a:path w="2495" h="3816" extrusionOk="0">
                  <a:moveTo>
                    <a:pt x="1542" y="226"/>
                  </a:moveTo>
                  <a:cubicBezTo>
                    <a:pt x="1542" y="226"/>
                    <a:pt x="1542" y="226"/>
                    <a:pt x="1542" y="226"/>
                  </a:cubicBezTo>
                  <a:cubicBezTo>
                    <a:pt x="1542" y="226"/>
                    <a:pt x="1542" y="226"/>
                    <a:pt x="1542" y="226"/>
                  </a:cubicBezTo>
                  <a:close/>
                  <a:moveTo>
                    <a:pt x="1987" y="914"/>
                  </a:moveTo>
                  <a:cubicBezTo>
                    <a:pt x="1987" y="915"/>
                    <a:pt x="1988" y="916"/>
                    <a:pt x="1988" y="917"/>
                  </a:cubicBezTo>
                  <a:lnTo>
                    <a:pt x="1988" y="917"/>
                  </a:lnTo>
                  <a:cubicBezTo>
                    <a:pt x="1988" y="916"/>
                    <a:pt x="1987" y="915"/>
                    <a:pt x="1987" y="914"/>
                  </a:cubicBezTo>
                  <a:close/>
                  <a:moveTo>
                    <a:pt x="2280" y="1940"/>
                  </a:moveTo>
                  <a:cubicBezTo>
                    <a:pt x="2280" y="1941"/>
                    <a:pt x="2281" y="1942"/>
                    <a:pt x="2281" y="1942"/>
                  </a:cubicBezTo>
                  <a:cubicBezTo>
                    <a:pt x="2281" y="1941"/>
                    <a:pt x="2280" y="1941"/>
                    <a:pt x="2280" y="1940"/>
                  </a:cubicBezTo>
                  <a:close/>
                  <a:moveTo>
                    <a:pt x="2271" y="1947"/>
                  </a:moveTo>
                  <a:cubicBezTo>
                    <a:pt x="2272" y="1949"/>
                    <a:pt x="2273" y="1952"/>
                    <a:pt x="2274" y="1956"/>
                  </a:cubicBezTo>
                  <a:lnTo>
                    <a:pt x="2274" y="1956"/>
                  </a:lnTo>
                  <a:cubicBezTo>
                    <a:pt x="2273" y="1953"/>
                    <a:pt x="2272" y="1950"/>
                    <a:pt x="2271" y="1947"/>
                  </a:cubicBezTo>
                  <a:close/>
                  <a:moveTo>
                    <a:pt x="374" y="2148"/>
                  </a:moveTo>
                  <a:lnTo>
                    <a:pt x="374" y="2150"/>
                  </a:lnTo>
                  <a:lnTo>
                    <a:pt x="374" y="2150"/>
                  </a:lnTo>
                  <a:cubicBezTo>
                    <a:pt x="374" y="2149"/>
                    <a:pt x="374" y="2149"/>
                    <a:pt x="374" y="2148"/>
                  </a:cubicBezTo>
                  <a:close/>
                  <a:moveTo>
                    <a:pt x="2126" y="3555"/>
                  </a:moveTo>
                  <a:cubicBezTo>
                    <a:pt x="2128" y="3555"/>
                    <a:pt x="2122" y="3565"/>
                    <a:pt x="2109" y="3577"/>
                  </a:cubicBezTo>
                  <a:cubicBezTo>
                    <a:pt x="2097" y="3594"/>
                    <a:pt x="2080" y="3606"/>
                    <a:pt x="2060" y="3616"/>
                  </a:cubicBezTo>
                  <a:cubicBezTo>
                    <a:pt x="2075" y="3592"/>
                    <a:pt x="2097" y="3572"/>
                    <a:pt x="2122" y="3560"/>
                  </a:cubicBezTo>
                  <a:cubicBezTo>
                    <a:pt x="2124" y="3556"/>
                    <a:pt x="2126" y="3555"/>
                    <a:pt x="2126" y="3555"/>
                  </a:cubicBezTo>
                  <a:close/>
                  <a:moveTo>
                    <a:pt x="1009" y="1"/>
                  </a:moveTo>
                  <a:cubicBezTo>
                    <a:pt x="967" y="1"/>
                    <a:pt x="924" y="6"/>
                    <a:pt x="884" y="15"/>
                  </a:cubicBezTo>
                  <a:cubicBezTo>
                    <a:pt x="872" y="11"/>
                    <a:pt x="860" y="9"/>
                    <a:pt x="848" y="9"/>
                  </a:cubicBezTo>
                  <a:cubicBezTo>
                    <a:pt x="838" y="9"/>
                    <a:pt x="828" y="11"/>
                    <a:pt x="818" y="13"/>
                  </a:cubicBezTo>
                  <a:lnTo>
                    <a:pt x="727" y="42"/>
                  </a:lnTo>
                  <a:cubicBezTo>
                    <a:pt x="737" y="41"/>
                    <a:pt x="759" y="36"/>
                    <a:pt x="772" y="36"/>
                  </a:cubicBezTo>
                  <a:cubicBezTo>
                    <a:pt x="781" y="36"/>
                    <a:pt x="786" y="39"/>
                    <a:pt x="776" y="47"/>
                  </a:cubicBezTo>
                  <a:cubicBezTo>
                    <a:pt x="776" y="45"/>
                    <a:pt x="772" y="44"/>
                    <a:pt x="768" y="44"/>
                  </a:cubicBezTo>
                  <a:cubicBezTo>
                    <a:pt x="758" y="44"/>
                    <a:pt x="742" y="49"/>
                    <a:pt x="742" y="55"/>
                  </a:cubicBezTo>
                  <a:cubicBezTo>
                    <a:pt x="755" y="52"/>
                    <a:pt x="761" y="52"/>
                    <a:pt x="764" y="52"/>
                  </a:cubicBezTo>
                  <a:cubicBezTo>
                    <a:pt x="774" y="52"/>
                    <a:pt x="731" y="63"/>
                    <a:pt x="735" y="69"/>
                  </a:cubicBezTo>
                  <a:cubicBezTo>
                    <a:pt x="736" y="69"/>
                    <a:pt x="738" y="69"/>
                    <a:pt x="739" y="69"/>
                  </a:cubicBezTo>
                  <a:cubicBezTo>
                    <a:pt x="746" y="69"/>
                    <a:pt x="741" y="75"/>
                    <a:pt x="737" y="79"/>
                  </a:cubicBezTo>
                  <a:cubicBezTo>
                    <a:pt x="784" y="72"/>
                    <a:pt x="830" y="62"/>
                    <a:pt x="875" y="45"/>
                  </a:cubicBezTo>
                  <a:lnTo>
                    <a:pt x="875" y="45"/>
                  </a:lnTo>
                  <a:cubicBezTo>
                    <a:pt x="856" y="53"/>
                    <a:pt x="869" y="56"/>
                    <a:pt x="884" y="56"/>
                  </a:cubicBezTo>
                  <a:cubicBezTo>
                    <a:pt x="898" y="56"/>
                    <a:pt x="914" y="53"/>
                    <a:pt x="911" y="50"/>
                  </a:cubicBezTo>
                  <a:lnTo>
                    <a:pt x="911" y="50"/>
                  </a:lnTo>
                  <a:cubicBezTo>
                    <a:pt x="911" y="50"/>
                    <a:pt x="910" y="50"/>
                    <a:pt x="909" y="50"/>
                  </a:cubicBezTo>
                  <a:cubicBezTo>
                    <a:pt x="897" y="50"/>
                    <a:pt x="874" y="37"/>
                    <a:pt x="897" y="35"/>
                  </a:cubicBezTo>
                  <a:lnTo>
                    <a:pt x="897" y="35"/>
                  </a:lnTo>
                  <a:cubicBezTo>
                    <a:pt x="904" y="45"/>
                    <a:pt x="951" y="32"/>
                    <a:pt x="936" y="55"/>
                  </a:cubicBezTo>
                  <a:cubicBezTo>
                    <a:pt x="948" y="56"/>
                    <a:pt x="961" y="56"/>
                    <a:pt x="975" y="56"/>
                  </a:cubicBezTo>
                  <a:cubicBezTo>
                    <a:pt x="988" y="56"/>
                    <a:pt x="1002" y="56"/>
                    <a:pt x="1017" y="57"/>
                  </a:cubicBezTo>
                  <a:cubicBezTo>
                    <a:pt x="1049" y="59"/>
                    <a:pt x="1078" y="59"/>
                    <a:pt x="1110" y="62"/>
                  </a:cubicBezTo>
                  <a:cubicBezTo>
                    <a:pt x="1172" y="67"/>
                    <a:pt x="1233" y="79"/>
                    <a:pt x="1294" y="99"/>
                  </a:cubicBezTo>
                  <a:cubicBezTo>
                    <a:pt x="1311" y="106"/>
                    <a:pt x="1336" y="116"/>
                    <a:pt x="1363" y="128"/>
                  </a:cubicBezTo>
                  <a:lnTo>
                    <a:pt x="1437" y="170"/>
                  </a:lnTo>
                  <a:cubicBezTo>
                    <a:pt x="1461" y="185"/>
                    <a:pt x="1483" y="199"/>
                    <a:pt x="1500" y="209"/>
                  </a:cubicBezTo>
                  <a:cubicBezTo>
                    <a:pt x="1513" y="219"/>
                    <a:pt x="1527" y="224"/>
                    <a:pt x="1542" y="226"/>
                  </a:cubicBezTo>
                  <a:lnTo>
                    <a:pt x="1542" y="226"/>
                  </a:lnTo>
                  <a:cubicBezTo>
                    <a:pt x="1540" y="226"/>
                    <a:pt x="1527" y="208"/>
                    <a:pt x="1532" y="208"/>
                  </a:cubicBezTo>
                  <a:lnTo>
                    <a:pt x="1532" y="208"/>
                  </a:lnTo>
                  <a:cubicBezTo>
                    <a:pt x="1533" y="208"/>
                    <a:pt x="1536" y="209"/>
                    <a:pt x="1540" y="212"/>
                  </a:cubicBezTo>
                  <a:cubicBezTo>
                    <a:pt x="1542" y="214"/>
                    <a:pt x="1545" y="234"/>
                    <a:pt x="1550" y="239"/>
                  </a:cubicBezTo>
                  <a:cubicBezTo>
                    <a:pt x="1574" y="263"/>
                    <a:pt x="1601" y="293"/>
                    <a:pt x="1633" y="322"/>
                  </a:cubicBezTo>
                  <a:cubicBezTo>
                    <a:pt x="1648" y="337"/>
                    <a:pt x="1662" y="354"/>
                    <a:pt x="1677" y="369"/>
                  </a:cubicBezTo>
                  <a:lnTo>
                    <a:pt x="1702" y="393"/>
                  </a:lnTo>
                  <a:lnTo>
                    <a:pt x="1721" y="418"/>
                  </a:lnTo>
                  <a:cubicBezTo>
                    <a:pt x="1773" y="474"/>
                    <a:pt x="1812" y="543"/>
                    <a:pt x="1834" y="614"/>
                  </a:cubicBezTo>
                  <a:cubicBezTo>
                    <a:pt x="1838" y="614"/>
                    <a:pt x="1842" y="612"/>
                    <a:pt x="1846" y="612"/>
                  </a:cubicBezTo>
                  <a:cubicBezTo>
                    <a:pt x="1849" y="612"/>
                    <a:pt x="1852" y="614"/>
                    <a:pt x="1854" y="619"/>
                  </a:cubicBezTo>
                  <a:cubicBezTo>
                    <a:pt x="1854" y="649"/>
                    <a:pt x="1859" y="676"/>
                    <a:pt x="1869" y="700"/>
                  </a:cubicBezTo>
                  <a:cubicBezTo>
                    <a:pt x="1877" y="725"/>
                    <a:pt x="1887" y="747"/>
                    <a:pt x="1894" y="747"/>
                  </a:cubicBezTo>
                  <a:cubicBezTo>
                    <a:pt x="1896" y="747"/>
                    <a:pt x="1897" y="746"/>
                    <a:pt x="1898" y="744"/>
                  </a:cubicBezTo>
                  <a:lnTo>
                    <a:pt x="1898" y="744"/>
                  </a:lnTo>
                  <a:cubicBezTo>
                    <a:pt x="1893" y="774"/>
                    <a:pt x="1925" y="803"/>
                    <a:pt x="1910" y="828"/>
                  </a:cubicBezTo>
                  <a:cubicBezTo>
                    <a:pt x="1903" y="808"/>
                    <a:pt x="1910" y="796"/>
                    <a:pt x="1901" y="793"/>
                  </a:cubicBezTo>
                  <a:lnTo>
                    <a:pt x="1901" y="793"/>
                  </a:lnTo>
                  <a:cubicBezTo>
                    <a:pt x="1913" y="874"/>
                    <a:pt x="1913" y="845"/>
                    <a:pt x="1942" y="931"/>
                  </a:cubicBezTo>
                  <a:cubicBezTo>
                    <a:pt x="1942" y="932"/>
                    <a:pt x="1941" y="932"/>
                    <a:pt x="1940" y="932"/>
                  </a:cubicBezTo>
                  <a:cubicBezTo>
                    <a:pt x="1937" y="932"/>
                    <a:pt x="1935" y="928"/>
                    <a:pt x="1933" y="928"/>
                  </a:cubicBezTo>
                  <a:cubicBezTo>
                    <a:pt x="1932" y="928"/>
                    <a:pt x="1932" y="930"/>
                    <a:pt x="1933" y="936"/>
                  </a:cubicBezTo>
                  <a:cubicBezTo>
                    <a:pt x="1950" y="955"/>
                    <a:pt x="1979" y="1043"/>
                    <a:pt x="1968" y="1043"/>
                  </a:cubicBezTo>
                  <a:cubicBezTo>
                    <a:pt x="1967" y="1043"/>
                    <a:pt x="1965" y="1042"/>
                    <a:pt x="1962" y="1039"/>
                  </a:cubicBezTo>
                  <a:lnTo>
                    <a:pt x="1962" y="1039"/>
                  </a:lnTo>
                  <a:cubicBezTo>
                    <a:pt x="1987" y="1088"/>
                    <a:pt x="1982" y="1115"/>
                    <a:pt x="2004" y="1137"/>
                  </a:cubicBezTo>
                  <a:cubicBezTo>
                    <a:pt x="1977" y="1201"/>
                    <a:pt x="2045" y="1284"/>
                    <a:pt x="2080" y="1405"/>
                  </a:cubicBezTo>
                  <a:cubicBezTo>
                    <a:pt x="2122" y="1557"/>
                    <a:pt x="2144" y="1780"/>
                    <a:pt x="2185" y="1812"/>
                  </a:cubicBezTo>
                  <a:cubicBezTo>
                    <a:pt x="2172" y="1836"/>
                    <a:pt x="2233" y="1924"/>
                    <a:pt x="2217" y="1924"/>
                  </a:cubicBezTo>
                  <a:cubicBezTo>
                    <a:pt x="2215" y="1924"/>
                    <a:pt x="2212" y="1923"/>
                    <a:pt x="2207" y="1920"/>
                  </a:cubicBezTo>
                  <a:lnTo>
                    <a:pt x="2207" y="1920"/>
                  </a:lnTo>
                  <a:cubicBezTo>
                    <a:pt x="2284" y="2134"/>
                    <a:pt x="2318" y="2328"/>
                    <a:pt x="2374" y="2472"/>
                  </a:cubicBezTo>
                  <a:cubicBezTo>
                    <a:pt x="2374" y="2517"/>
                    <a:pt x="2382" y="2563"/>
                    <a:pt x="2394" y="2607"/>
                  </a:cubicBezTo>
                  <a:cubicBezTo>
                    <a:pt x="2399" y="2634"/>
                    <a:pt x="2406" y="2661"/>
                    <a:pt x="2411" y="2691"/>
                  </a:cubicBezTo>
                  <a:cubicBezTo>
                    <a:pt x="2419" y="2718"/>
                    <a:pt x="2421" y="2750"/>
                    <a:pt x="2426" y="2779"/>
                  </a:cubicBezTo>
                  <a:cubicBezTo>
                    <a:pt x="2446" y="2892"/>
                    <a:pt x="2438" y="3010"/>
                    <a:pt x="2404" y="3118"/>
                  </a:cubicBezTo>
                  <a:cubicBezTo>
                    <a:pt x="2360" y="3241"/>
                    <a:pt x="2291" y="3324"/>
                    <a:pt x="2237" y="3408"/>
                  </a:cubicBezTo>
                  <a:cubicBezTo>
                    <a:pt x="2239" y="3409"/>
                    <a:pt x="2242" y="3409"/>
                    <a:pt x="2246" y="3409"/>
                  </a:cubicBezTo>
                  <a:cubicBezTo>
                    <a:pt x="2249" y="3409"/>
                    <a:pt x="2253" y="3409"/>
                    <a:pt x="2257" y="3408"/>
                  </a:cubicBezTo>
                  <a:lnTo>
                    <a:pt x="2257" y="3408"/>
                  </a:lnTo>
                  <a:cubicBezTo>
                    <a:pt x="2249" y="3415"/>
                    <a:pt x="2244" y="3427"/>
                    <a:pt x="2239" y="3437"/>
                  </a:cubicBezTo>
                  <a:cubicBezTo>
                    <a:pt x="2233" y="3431"/>
                    <a:pt x="2235" y="3422"/>
                    <a:pt x="2231" y="3422"/>
                  </a:cubicBezTo>
                  <a:cubicBezTo>
                    <a:pt x="2228" y="3422"/>
                    <a:pt x="2224" y="3425"/>
                    <a:pt x="2215" y="3435"/>
                  </a:cubicBezTo>
                  <a:cubicBezTo>
                    <a:pt x="2195" y="3459"/>
                    <a:pt x="2176" y="3481"/>
                    <a:pt x="2151" y="3503"/>
                  </a:cubicBezTo>
                  <a:cubicBezTo>
                    <a:pt x="2124" y="3528"/>
                    <a:pt x="2095" y="3550"/>
                    <a:pt x="2065" y="3570"/>
                  </a:cubicBezTo>
                  <a:cubicBezTo>
                    <a:pt x="2048" y="3582"/>
                    <a:pt x="2036" y="3592"/>
                    <a:pt x="2021" y="3602"/>
                  </a:cubicBezTo>
                  <a:cubicBezTo>
                    <a:pt x="2006" y="3611"/>
                    <a:pt x="1994" y="3619"/>
                    <a:pt x="1982" y="3626"/>
                  </a:cubicBezTo>
                  <a:cubicBezTo>
                    <a:pt x="1964" y="3636"/>
                    <a:pt x="1950" y="3651"/>
                    <a:pt x="1937" y="3668"/>
                  </a:cubicBezTo>
                  <a:cubicBezTo>
                    <a:pt x="1915" y="3673"/>
                    <a:pt x="1896" y="3668"/>
                    <a:pt x="1896" y="3687"/>
                  </a:cubicBezTo>
                  <a:cubicBezTo>
                    <a:pt x="1903" y="3686"/>
                    <a:pt x="1911" y="3681"/>
                    <a:pt x="1915" y="3681"/>
                  </a:cubicBezTo>
                  <a:cubicBezTo>
                    <a:pt x="1916" y="3681"/>
                    <a:pt x="1917" y="3681"/>
                    <a:pt x="1918" y="3683"/>
                  </a:cubicBezTo>
                  <a:cubicBezTo>
                    <a:pt x="1902" y="3690"/>
                    <a:pt x="1890" y="3694"/>
                    <a:pt x="1884" y="3694"/>
                  </a:cubicBezTo>
                  <a:cubicBezTo>
                    <a:pt x="1877" y="3694"/>
                    <a:pt x="1878" y="3689"/>
                    <a:pt x="1891" y="3678"/>
                  </a:cubicBezTo>
                  <a:lnTo>
                    <a:pt x="1891" y="3678"/>
                  </a:lnTo>
                  <a:cubicBezTo>
                    <a:pt x="1874" y="3692"/>
                    <a:pt x="1854" y="3702"/>
                    <a:pt x="1832" y="3710"/>
                  </a:cubicBezTo>
                  <a:cubicBezTo>
                    <a:pt x="1817" y="3714"/>
                    <a:pt x="1800" y="3724"/>
                    <a:pt x="1788" y="3737"/>
                  </a:cubicBezTo>
                  <a:cubicBezTo>
                    <a:pt x="1753" y="3737"/>
                    <a:pt x="1719" y="3741"/>
                    <a:pt x="1687" y="3749"/>
                  </a:cubicBezTo>
                  <a:cubicBezTo>
                    <a:pt x="1650" y="3754"/>
                    <a:pt x="1616" y="3764"/>
                    <a:pt x="1584" y="3781"/>
                  </a:cubicBezTo>
                  <a:cubicBezTo>
                    <a:pt x="1579" y="3771"/>
                    <a:pt x="1572" y="3768"/>
                    <a:pt x="1564" y="3768"/>
                  </a:cubicBezTo>
                  <a:cubicBezTo>
                    <a:pt x="1553" y="3768"/>
                    <a:pt x="1540" y="3774"/>
                    <a:pt x="1529" y="3774"/>
                  </a:cubicBezTo>
                  <a:cubicBezTo>
                    <a:pt x="1523" y="3774"/>
                    <a:pt x="1517" y="3772"/>
                    <a:pt x="1513" y="3766"/>
                  </a:cubicBezTo>
                  <a:cubicBezTo>
                    <a:pt x="1507" y="3775"/>
                    <a:pt x="1490" y="3778"/>
                    <a:pt x="1470" y="3778"/>
                  </a:cubicBezTo>
                  <a:cubicBezTo>
                    <a:pt x="1445" y="3778"/>
                    <a:pt x="1416" y="3773"/>
                    <a:pt x="1400" y="3766"/>
                  </a:cubicBezTo>
                  <a:lnTo>
                    <a:pt x="1400" y="3766"/>
                  </a:lnTo>
                  <a:cubicBezTo>
                    <a:pt x="1408" y="3772"/>
                    <a:pt x="1406" y="3779"/>
                    <a:pt x="1391" y="3779"/>
                  </a:cubicBezTo>
                  <a:cubicBezTo>
                    <a:pt x="1388" y="3779"/>
                    <a:pt x="1386" y="3779"/>
                    <a:pt x="1383" y="3778"/>
                  </a:cubicBezTo>
                  <a:cubicBezTo>
                    <a:pt x="1383" y="3768"/>
                    <a:pt x="1365" y="3756"/>
                    <a:pt x="1346" y="3749"/>
                  </a:cubicBezTo>
                  <a:cubicBezTo>
                    <a:pt x="1334" y="3743"/>
                    <a:pt x="1321" y="3739"/>
                    <a:pt x="1310" y="3739"/>
                  </a:cubicBezTo>
                  <a:cubicBezTo>
                    <a:pt x="1304" y="3739"/>
                    <a:pt x="1298" y="3740"/>
                    <a:pt x="1294" y="3744"/>
                  </a:cubicBezTo>
                  <a:cubicBezTo>
                    <a:pt x="1300" y="3746"/>
                    <a:pt x="1305" y="3747"/>
                    <a:pt x="1310" y="3747"/>
                  </a:cubicBezTo>
                  <a:cubicBezTo>
                    <a:pt x="1313" y="3747"/>
                    <a:pt x="1316" y="3747"/>
                    <a:pt x="1319" y="3747"/>
                  </a:cubicBezTo>
                  <a:cubicBezTo>
                    <a:pt x="1323" y="3747"/>
                    <a:pt x="1325" y="3747"/>
                    <a:pt x="1326" y="3751"/>
                  </a:cubicBezTo>
                  <a:cubicBezTo>
                    <a:pt x="1323" y="3757"/>
                    <a:pt x="1319" y="3758"/>
                    <a:pt x="1315" y="3758"/>
                  </a:cubicBezTo>
                  <a:cubicBezTo>
                    <a:pt x="1307" y="3758"/>
                    <a:pt x="1298" y="3754"/>
                    <a:pt x="1290" y="3754"/>
                  </a:cubicBezTo>
                  <a:cubicBezTo>
                    <a:pt x="1285" y="3754"/>
                    <a:pt x="1281" y="3756"/>
                    <a:pt x="1277" y="3761"/>
                  </a:cubicBezTo>
                  <a:lnTo>
                    <a:pt x="1284" y="3729"/>
                  </a:lnTo>
                  <a:lnTo>
                    <a:pt x="1250" y="3724"/>
                  </a:lnTo>
                  <a:lnTo>
                    <a:pt x="1221" y="3717"/>
                  </a:lnTo>
                  <a:cubicBezTo>
                    <a:pt x="1201" y="3712"/>
                    <a:pt x="1184" y="3710"/>
                    <a:pt x="1167" y="3705"/>
                  </a:cubicBezTo>
                  <a:cubicBezTo>
                    <a:pt x="1137" y="3695"/>
                    <a:pt x="1110" y="3678"/>
                    <a:pt x="1091" y="3656"/>
                  </a:cubicBezTo>
                  <a:cubicBezTo>
                    <a:pt x="1064" y="3648"/>
                    <a:pt x="1039" y="3638"/>
                    <a:pt x="1017" y="3624"/>
                  </a:cubicBezTo>
                  <a:cubicBezTo>
                    <a:pt x="995" y="3606"/>
                    <a:pt x="973" y="3589"/>
                    <a:pt x="953" y="3572"/>
                  </a:cubicBezTo>
                  <a:cubicBezTo>
                    <a:pt x="919" y="3533"/>
                    <a:pt x="882" y="3496"/>
                    <a:pt x="843" y="3462"/>
                  </a:cubicBezTo>
                  <a:cubicBezTo>
                    <a:pt x="838" y="3459"/>
                    <a:pt x="836" y="3458"/>
                    <a:pt x="834" y="3458"/>
                  </a:cubicBezTo>
                  <a:cubicBezTo>
                    <a:pt x="828" y="3458"/>
                    <a:pt x="836" y="3473"/>
                    <a:pt x="832" y="3473"/>
                  </a:cubicBezTo>
                  <a:cubicBezTo>
                    <a:pt x="831" y="3473"/>
                    <a:pt x="828" y="3471"/>
                    <a:pt x="823" y="3467"/>
                  </a:cubicBezTo>
                  <a:cubicBezTo>
                    <a:pt x="821" y="3464"/>
                    <a:pt x="821" y="3440"/>
                    <a:pt x="818" y="3437"/>
                  </a:cubicBezTo>
                  <a:cubicBezTo>
                    <a:pt x="811" y="3425"/>
                    <a:pt x="798" y="3413"/>
                    <a:pt x="786" y="3403"/>
                  </a:cubicBezTo>
                  <a:cubicBezTo>
                    <a:pt x="784" y="3400"/>
                    <a:pt x="769" y="3378"/>
                    <a:pt x="752" y="3354"/>
                  </a:cubicBezTo>
                  <a:cubicBezTo>
                    <a:pt x="737" y="3327"/>
                    <a:pt x="720" y="3302"/>
                    <a:pt x="700" y="3278"/>
                  </a:cubicBezTo>
                  <a:cubicBezTo>
                    <a:pt x="683" y="3204"/>
                    <a:pt x="656" y="3133"/>
                    <a:pt x="624" y="3066"/>
                  </a:cubicBezTo>
                  <a:lnTo>
                    <a:pt x="624" y="3066"/>
                  </a:lnTo>
                  <a:cubicBezTo>
                    <a:pt x="625" y="3068"/>
                    <a:pt x="626" y="3068"/>
                    <a:pt x="626" y="3068"/>
                  </a:cubicBezTo>
                  <a:cubicBezTo>
                    <a:pt x="636" y="3068"/>
                    <a:pt x="615" y="2952"/>
                    <a:pt x="587" y="2927"/>
                  </a:cubicBezTo>
                  <a:cubicBezTo>
                    <a:pt x="585" y="2846"/>
                    <a:pt x="536" y="2693"/>
                    <a:pt x="506" y="2585"/>
                  </a:cubicBezTo>
                  <a:lnTo>
                    <a:pt x="374" y="2150"/>
                  </a:lnTo>
                  <a:lnTo>
                    <a:pt x="374" y="2150"/>
                  </a:lnTo>
                  <a:cubicBezTo>
                    <a:pt x="377" y="2160"/>
                    <a:pt x="374" y="2178"/>
                    <a:pt x="369" y="2178"/>
                  </a:cubicBezTo>
                  <a:cubicBezTo>
                    <a:pt x="367" y="2178"/>
                    <a:pt x="364" y="2174"/>
                    <a:pt x="362" y="2166"/>
                  </a:cubicBezTo>
                  <a:cubicBezTo>
                    <a:pt x="357" y="2143"/>
                    <a:pt x="376" y="2153"/>
                    <a:pt x="376" y="2136"/>
                  </a:cubicBezTo>
                  <a:cubicBezTo>
                    <a:pt x="310" y="1957"/>
                    <a:pt x="258" y="1763"/>
                    <a:pt x="202" y="1562"/>
                  </a:cubicBezTo>
                  <a:cubicBezTo>
                    <a:pt x="175" y="1461"/>
                    <a:pt x="143" y="1358"/>
                    <a:pt x="114" y="1257"/>
                  </a:cubicBezTo>
                  <a:cubicBezTo>
                    <a:pt x="79" y="1157"/>
                    <a:pt x="57" y="1054"/>
                    <a:pt x="47" y="948"/>
                  </a:cubicBezTo>
                  <a:cubicBezTo>
                    <a:pt x="55" y="919"/>
                    <a:pt x="62" y="887"/>
                    <a:pt x="65" y="855"/>
                  </a:cubicBezTo>
                  <a:cubicBezTo>
                    <a:pt x="74" y="818"/>
                    <a:pt x="79" y="781"/>
                    <a:pt x="89" y="747"/>
                  </a:cubicBezTo>
                  <a:cubicBezTo>
                    <a:pt x="104" y="693"/>
                    <a:pt x="121" y="641"/>
                    <a:pt x="143" y="592"/>
                  </a:cubicBezTo>
                  <a:cubicBezTo>
                    <a:pt x="160" y="565"/>
                    <a:pt x="170" y="536"/>
                    <a:pt x="185" y="509"/>
                  </a:cubicBezTo>
                  <a:cubicBezTo>
                    <a:pt x="200" y="482"/>
                    <a:pt x="212" y="452"/>
                    <a:pt x="229" y="425"/>
                  </a:cubicBezTo>
                  <a:cubicBezTo>
                    <a:pt x="258" y="366"/>
                    <a:pt x="298" y="315"/>
                    <a:pt x="344" y="271"/>
                  </a:cubicBezTo>
                  <a:cubicBezTo>
                    <a:pt x="347" y="275"/>
                    <a:pt x="347" y="280"/>
                    <a:pt x="344" y="288"/>
                  </a:cubicBezTo>
                  <a:cubicBezTo>
                    <a:pt x="371" y="256"/>
                    <a:pt x="374" y="263"/>
                    <a:pt x="381" y="239"/>
                  </a:cubicBezTo>
                  <a:cubicBezTo>
                    <a:pt x="416" y="219"/>
                    <a:pt x="447" y="197"/>
                    <a:pt x="484" y="177"/>
                  </a:cubicBezTo>
                  <a:cubicBezTo>
                    <a:pt x="519" y="155"/>
                    <a:pt x="553" y="131"/>
                    <a:pt x="587" y="116"/>
                  </a:cubicBezTo>
                  <a:lnTo>
                    <a:pt x="634" y="91"/>
                  </a:lnTo>
                  <a:cubicBezTo>
                    <a:pt x="649" y="84"/>
                    <a:pt x="663" y="79"/>
                    <a:pt x="676" y="77"/>
                  </a:cubicBezTo>
                  <a:cubicBezTo>
                    <a:pt x="692" y="70"/>
                    <a:pt x="705" y="67"/>
                    <a:pt x="714" y="67"/>
                  </a:cubicBezTo>
                  <a:cubicBezTo>
                    <a:pt x="719" y="67"/>
                    <a:pt x="722" y="68"/>
                    <a:pt x="725" y="69"/>
                  </a:cubicBezTo>
                  <a:lnTo>
                    <a:pt x="713" y="10"/>
                  </a:lnTo>
                  <a:lnTo>
                    <a:pt x="713" y="10"/>
                  </a:lnTo>
                  <a:cubicBezTo>
                    <a:pt x="710" y="10"/>
                    <a:pt x="717" y="20"/>
                    <a:pt x="708" y="25"/>
                  </a:cubicBezTo>
                  <a:cubicBezTo>
                    <a:pt x="688" y="30"/>
                    <a:pt x="663" y="37"/>
                    <a:pt x="636" y="47"/>
                  </a:cubicBezTo>
                  <a:cubicBezTo>
                    <a:pt x="609" y="57"/>
                    <a:pt x="578" y="72"/>
                    <a:pt x="548" y="84"/>
                  </a:cubicBezTo>
                  <a:cubicBezTo>
                    <a:pt x="492" y="111"/>
                    <a:pt x="443" y="143"/>
                    <a:pt x="430" y="163"/>
                  </a:cubicBezTo>
                  <a:cubicBezTo>
                    <a:pt x="429" y="161"/>
                    <a:pt x="428" y="161"/>
                    <a:pt x="426" y="161"/>
                  </a:cubicBezTo>
                  <a:cubicBezTo>
                    <a:pt x="423" y="161"/>
                    <a:pt x="419" y="162"/>
                    <a:pt x="416" y="162"/>
                  </a:cubicBezTo>
                  <a:cubicBezTo>
                    <a:pt x="414" y="162"/>
                    <a:pt x="412" y="161"/>
                    <a:pt x="411" y="158"/>
                  </a:cubicBezTo>
                  <a:cubicBezTo>
                    <a:pt x="317" y="226"/>
                    <a:pt x="239" y="315"/>
                    <a:pt x="180" y="413"/>
                  </a:cubicBezTo>
                  <a:cubicBezTo>
                    <a:pt x="119" y="511"/>
                    <a:pt x="69" y="614"/>
                    <a:pt x="30" y="725"/>
                  </a:cubicBezTo>
                  <a:cubicBezTo>
                    <a:pt x="35" y="762"/>
                    <a:pt x="33" y="798"/>
                    <a:pt x="23" y="833"/>
                  </a:cubicBezTo>
                  <a:cubicBezTo>
                    <a:pt x="18" y="855"/>
                    <a:pt x="15" y="879"/>
                    <a:pt x="11" y="901"/>
                  </a:cubicBezTo>
                  <a:cubicBezTo>
                    <a:pt x="6" y="926"/>
                    <a:pt x="3" y="948"/>
                    <a:pt x="6" y="973"/>
                  </a:cubicBezTo>
                  <a:cubicBezTo>
                    <a:pt x="1" y="1032"/>
                    <a:pt x="35" y="1170"/>
                    <a:pt x="40" y="1170"/>
                  </a:cubicBezTo>
                  <a:cubicBezTo>
                    <a:pt x="40" y="1170"/>
                    <a:pt x="40" y="1170"/>
                    <a:pt x="40" y="1170"/>
                  </a:cubicBezTo>
                  <a:lnTo>
                    <a:pt x="40" y="1170"/>
                  </a:lnTo>
                  <a:cubicBezTo>
                    <a:pt x="32" y="1193"/>
                    <a:pt x="57" y="1237"/>
                    <a:pt x="48" y="1237"/>
                  </a:cubicBezTo>
                  <a:cubicBezTo>
                    <a:pt x="46" y="1237"/>
                    <a:pt x="44" y="1236"/>
                    <a:pt x="40" y="1233"/>
                  </a:cubicBezTo>
                  <a:lnTo>
                    <a:pt x="40" y="1233"/>
                  </a:lnTo>
                  <a:cubicBezTo>
                    <a:pt x="62" y="1260"/>
                    <a:pt x="57" y="1289"/>
                    <a:pt x="82" y="1309"/>
                  </a:cubicBezTo>
                  <a:cubicBezTo>
                    <a:pt x="69" y="1311"/>
                    <a:pt x="96" y="1390"/>
                    <a:pt x="123" y="1446"/>
                  </a:cubicBezTo>
                  <a:cubicBezTo>
                    <a:pt x="116" y="1451"/>
                    <a:pt x="106" y="1449"/>
                    <a:pt x="111" y="1464"/>
                  </a:cubicBezTo>
                  <a:cubicBezTo>
                    <a:pt x="153" y="1515"/>
                    <a:pt x="143" y="1596"/>
                    <a:pt x="182" y="1643"/>
                  </a:cubicBezTo>
                  <a:cubicBezTo>
                    <a:pt x="195" y="1721"/>
                    <a:pt x="276" y="1979"/>
                    <a:pt x="337" y="2170"/>
                  </a:cubicBezTo>
                  <a:cubicBezTo>
                    <a:pt x="336" y="2171"/>
                    <a:pt x="336" y="2171"/>
                    <a:pt x="335" y="2171"/>
                  </a:cubicBezTo>
                  <a:cubicBezTo>
                    <a:pt x="332" y="2171"/>
                    <a:pt x="329" y="2168"/>
                    <a:pt x="328" y="2168"/>
                  </a:cubicBezTo>
                  <a:cubicBezTo>
                    <a:pt x="327" y="2168"/>
                    <a:pt x="326" y="2169"/>
                    <a:pt x="327" y="2175"/>
                  </a:cubicBezTo>
                  <a:cubicBezTo>
                    <a:pt x="393" y="2350"/>
                    <a:pt x="408" y="2507"/>
                    <a:pt x="474" y="2605"/>
                  </a:cubicBezTo>
                  <a:cubicBezTo>
                    <a:pt x="473" y="2605"/>
                    <a:pt x="472" y="2605"/>
                    <a:pt x="472" y="2605"/>
                  </a:cubicBezTo>
                  <a:cubicBezTo>
                    <a:pt x="448" y="2605"/>
                    <a:pt x="493" y="2696"/>
                    <a:pt x="472" y="2696"/>
                  </a:cubicBezTo>
                  <a:cubicBezTo>
                    <a:pt x="524" y="2767"/>
                    <a:pt x="541" y="2909"/>
                    <a:pt x="580" y="3064"/>
                  </a:cubicBezTo>
                  <a:cubicBezTo>
                    <a:pt x="585" y="3084"/>
                    <a:pt x="590" y="3103"/>
                    <a:pt x="597" y="3125"/>
                  </a:cubicBezTo>
                  <a:lnTo>
                    <a:pt x="617" y="3187"/>
                  </a:lnTo>
                  <a:cubicBezTo>
                    <a:pt x="624" y="3209"/>
                    <a:pt x="632" y="3228"/>
                    <a:pt x="644" y="3248"/>
                  </a:cubicBezTo>
                  <a:cubicBezTo>
                    <a:pt x="654" y="3268"/>
                    <a:pt x="663" y="3287"/>
                    <a:pt x="673" y="3307"/>
                  </a:cubicBezTo>
                  <a:cubicBezTo>
                    <a:pt x="695" y="3341"/>
                    <a:pt x="717" y="3376"/>
                    <a:pt x="744" y="3410"/>
                  </a:cubicBezTo>
                  <a:lnTo>
                    <a:pt x="786" y="3457"/>
                  </a:lnTo>
                  <a:lnTo>
                    <a:pt x="825" y="3498"/>
                  </a:lnTo>
                  <a:cubicBezTo>
                    <a:pt x="845" y="3518"/>
                    <a:pt x="867" y="3538"/>
                    <a:pt x="889" y="3552"/>
                  </a:cubicBezTo>
                  <a:cubicBezTo>
                    <a:pt x="904" y="3565"/>
                    <a:pt x="909" y="3572"/>
                    <a:pt x="902" y="3579"/>
                  </a:cubicBezTo>
                  <a:cubicBezTo>
                    <a:pt x="912" y="3590"/>
                    <a:pt x="918" y="3591"/>
                    <a:pt x="924" y="3591"/>
                  </a:cubicBezTo>
                  <a:cubicBezTo>
                    <a:pt x="926" y="3591"/>
                    <a:pt x="928" y="3591"/>
                    <a:pt x="930" y="3591"/>
                  </a:cubicBezTo>
                  <a:cubicBezTo>
                    <a:pt x="932" y="3591"/>
                    <a:pt x="934" y="3591"/>
                    <a:pt x="936" y="3592"/>
                  </a:cubicBezTo>
                  <a:cubicBezTo>
                    <a:pt x="983" y="3648"/>
                    <a:pt x="1041" y="3692"/>
                    <a:pt x="1105" y="3724"/>
                  </a:cubicBezTo>
                  <a:cubicBezTo>
                    <a:pt x="1137" y="3739"/>
                    <a:pt x="1169" y="3751"/>
                    <a:pt x="1203" y="3759"/>
                  </a:cubicBezTo>
                  <a:cubicBezTo>
                    <a:pt x="1233" y="3768"/>
                    <a:pt x="1262" y="3771"/>
                    <a:pt x="1292" y="3771"/>
                  </a:cubicBezTo>
                  <a:cubicBezTo>
                    <a:pt x="1292" y="3781"/>
                    <a:pt x="1284" y="3788"/>
                    <a:pt x="1275" y="3791"/>
                  </a:cubicBezTo>
                  <a:cubicBezTo>
                    <a:pt x="1324" y="3805"/>
                    <a:pt x="1405" y="3793"/>
                    <a:pt x="1361" y="3808"/>
                  </a:cubicBezTo>
                  <a:cubicBezTo>
                    <a:pt x="1401" y="3813"/>
                    <a:pt x="1443" y="3815"/>
                    <a:pt x="1484" y="3815"/>
                  </a:cubicBezTo>
                  <a:cubicBezTo>
                    <a:pt x="1542" y="3815"/>
                    <a:pt x="1600" y="3810"/>
                    <a:pt x="1658" y="3800"/>
                  </a:cubicBezTo>
                  <a:cubicBezTo>
                    <a:pt x="1761" y="3783"/>
                    <a:pt x="1861" y="3754"/>
                    <a:pt x="1955" y="3712"/>
                  </a:cubicBezTo>
                  <a:cubicBezTo>
                    <a:pt x="1955" y="3705"/>
                    <a:pt x="1945" y="3700"/>
                    <a:pt x="1957" y="3692"/>
                  </a:cubicBezTo>
                  <a:cubicBezTo>
                    <a:pt x="1974" y="3687"/>
                    <a:pt x="1994" y="3680"/>
                    <a:pt x="2009" y="3670"/>
                  </a:cubicBezTo>
                  <a:cubicBezTo>
                    <a:pt x="2033" y="3660"/>
                    <a:pt x="2055" y="3646"/>
                    <a:pt x="2077" y="3631"/>
                  </a:cubicBezTo>
                  <a:cubicBezTo>
                    <a:pt x="2095" y="3619"/>
                    <a:pt x="2112" y="3606"/>
                    <a:pt x="2126" y="3592"/>
                  </a:cubicBezTo>
                  <a:cubicBezTo>
                    <a:pt x="2136" y="3582"/>
                    <a:pt x="2136" y="3575"/>
                    <a:pt x="2122" y="3575"/>
                  </a:cubicBezTo>
                  <a:cubicBezTo>
                    <a:pt x="2166" y="3538"/>
                    <a:pt x="2190" y="3545"/>
                    <a:pt x="2195" y="3513"/>
                  </a:cubicBezTo>
                  <a:cubicBezTo>
                    <a:pt x="2199" y="3516"/>
                    <a:pt x="2203" y="3517"/>
                    <a:pt x="2206" y="3517"/>
                  </a:cubicBezTo>
                  <a:cubicBezTo>
                    <a:pt x="2223" y="3517"/>
                    <a:pt x="2236" y="3487"/>
                    <a:pt x="2230" y="3480"/>
                  </a:cubicBezTo>
                  <a:lnTo>
                    <a:pt x="2230" y="3480"/>
                  </a:lnTo>
                  <a:cubicBezTo>
                    <a:pt x="2230" y="3480"/>
                    <a:pt x="2230" y="3480"/>
                    <a:pt x="2230" y="3480"/>
                  </a:cubicBezTo>
                  <a:cubicBezTo>
                    <a:pt x="2237" y="3480"/>
                    <a:pt x="2247" y="3469"/>
                    <a:pt x="2255" y="3469"/>
                  </a:cubicBezTo>
                  <a:cubicBezTo>
                    <a:pt x="2258" y="3469"/>
                    <a:pt x="2260" y="3471"/>
                    <a:pt x="2261" y="3474"/>
                  </a:cubicBezTo>
                  <a:cubicBezTo>
                    <a:pt x="2315" y="3400"/>
                    <a:pt x="2365" y="3319"/>
                    <a:pt x="2404" y="3236"/>
                  </a:cubicBezTo>
                  <a:cubicBezTo>
                    <a:pt x="2448" y="3135"/>
                    <a:pt x="2477" y="3027"/>
                    <a:pt x="2495" y="2919"/>
                  </a:cubicBezTo>
                  <a:cubicBezTo>
                    <a:pt x="2487" y="2799"/>
                    <a:pt x="2470" y="2679"/>
                    <a:pt x="2438" y="2563"/>
                  </a:cubicBezTo>
                  <a:cubicBezTo>
                    <a:pt x="2414" y="2458"/>
                    <a:pt x="2392" y="2350"/>
                    <a:pt x="2362" y="2207"/>
                  </a:cubicBezTo>
                  <a:cubicBezTo>
                    <a:pt x="2338" y="2166"/>
                    <a:pt x="2335" y="2082"/>
                    <a:pt x="2303" y="2075"/>
                  </a:cubicBezTo>
                  <a:cubicBezTo>
                    <a:pt x="2316" y="2061"/>
                    <a:pt x="2284" y="1986"/>
                    <a:pt x="2274" y="1956"/>
                  </a:cubicBezTo>
                  <a:lnTo>
                    <a:pt x="2274" y="1956"/>
                  </a:lnTo>
                  <a:cubicBezTo>
                    <a:pt x="2277" y="1968"/>
                    <a:pt x="2278" y="1982"/>
                    <a:pt x="2274" y="1996"/>
                  </a:cubicBezTo>
                  <a:cubicBezTo>
                    <a:pt x="2266" y="1959"/>
                    <a:pt x="2259" y="1950"/>
                    <a:pt x="2261" y="1937"/>
                  </a:cubicBezTo>
                  <a:lnTo>
                    <a:pt x="2261" y="1937"/>
                  </a:lnTo>
                  <a:cubicBezTo>
                    <a:pt x="2264" y="1943"/>
                    <a:pt x="2266" y="1945"/>
                    <a:pt x="2268" y="1945"/>
                  </a:cubicBezTo>
                  <a:cubicBezTo>
                    <a:pt x="2270" y="1945"/>
                    <a:pt x="2270" y="1936"/>
                    <a:pt x="2274" y="1936"/>
                  </a:cubicBezTo>
                  <a:cubicBezTo>
                    <a:pt x="2275" y="1936"/>
                    <a:pt x="2277" y="1937"/>
                    <a:pt x="2280" y="1940"/>
                  </a:cubicBezTo>
                  <a:lnTo>
                    <a:pt x="2280" y="1940"/>
                  </a:lnTo>
                  <a:cubicBezTo>
                    <a:pt x="2235" y="1875"/>
                    <a:pt x="2238" y="1764"/>
                    <a:pt x="2215" y="1764"/>
                  </a:cubicBezTo>
                  <a:cubicBezTo>
                    <a:pt x="2213" y="1764"/>
                    <a:pt x="2212" y="1764"/>
                    <a:pt x="2210" y="1765"/>
                  </a:cubicBezTo>
                  <a:cubicBezTo>
                    <a:pt x="2227" y="1697"/>
                    <a:pt x="2205" y="1709"/>
                    <a:pt x="2176" y="1635"/>
                  </a:cubicBezTo>
                  <a:lnTo>
                    <a:pt x="2176" y="1635"/>
                  </a:lnTo>
                  <a:cubicBezTo>
                    <a:pt x="2179" y="1639"/>
                    <a:pt x="2182" y="1641"/>
                    <a:pt x="2183" y="1641"/>
                  </a:cubicBezTo>
                  <a:cubicBezTo>
                    <a:pt x="2196" y="1641"/>
                    <a:pt x="2146" y="1522"/>
                    <a:pt x="2155" y="1522"/>
                  </a:cubicBezTo>
                  <a:lnTo>
                    <a:pt x="2155" y="1522"/>
                  </a:lnTo>
                  <a:cubicBezTo>
                    <a:pt x="2157" y="1522"/>
                    <a:pt x="2161" y="1526"/>
                    <a:pt x="2168" y="1537"/>
                  </a:cubicBezTo>
                  <a:cubicBezTo>
                    <a:pt x="2129" y="1437"/>
                    <a:pt x="2146" y="1417"/>
                    <a:pt x="2114" y="1314"/>
                  </a:cubicBezTo>
                  <a:cubicBezTo>
                    <a:pt x="2110" y="1314"/>
                    <a:pt x="2106" y="1316"/>
                    <a:pt x="2102" y="1316"/>
                  </a:cubicBezTo>
                  <a:cubicBezTo>
                    <a:pt x="2099" y="1316"/>
                    <a:pt x="2097" y="1314"/>
                    <a:pt x="2095" y="1309"/>
                  </a:cubicBezTo>
                  <a:cubicBezTo>
                    <a:pt x="2097" y="1277"/>
                    <a:pt x="2091" y="1262"/>
                    <a:pt x="2082" y="1262"/>
                  </a:cubicBezTo>
                  <a:cubicBezTo>
                    <a:pt x="2081" y="1262"/>
                    <a:pt x="2080" y="1262"/>
                    <a:pt x="2080" y="1262"/>
                  </a:cubicBezTo>
                  <a:cubicBezTo>
                    <a:pt x="2085" y="1225"/>
                    <a:pt x="2053" y="1120"/>
                    <a:pt x="2031" y="1103"/>
                  </a:cubicBezTo>
                  <a:cubicBezTo>
                    <a:pt x="2043" y="1062"/>
                    <a:pt x="2015" y="979"/>
                    <a:pt x="1988" y="917"/>
                  </a:cubicBezTo>
                  <a:lnTo>
                    <a:pt x="1988" y="917"/>
                  </a:lnTo>
                  <a:cubicBezTo>
                    <a:pt x="1994" y="932"/>
                    <a:pt x="1993" y="951"/>
                    <a:pt x="1989" y="951"/>
                  </a:cubicBezTo>
                  <a:cubicBezTo>
                    <a:pt x="1988" y="951"/>
                    <a:pt x="1986" y="948"/>
                    <a:pt x="1984" y="941"/>
                  </a:cubicBezTo>
                  <a:cubicBezTo>
                    <a:pt x="1987" y="933"/>
                    <a:pt x="1987" y="924"/>
                    <a:pt x="1987" y="914"/>
                  </a:cubicBezTo>
                  <a:cubicBezTo>
                    <a:pt x="1987" y="859"/>
                    <a:pt x="1947" y="766"/>
                    <a:pt x="1936" y="766"/>
                  </a:cubicBezTo>
                  <a:cubicBezTo>
                    <a:pt x="1935" y="766"/>
                    <a:pt x="1935" y="766"/>
                    <a:pt x="1935" y="766"/>
                  </a:cubicBezTo>
                  <a:cubicBezTo>
                    <a:pt x="1933" y="739"/>
                    <a:pt x="1930" y="715"/>
                    <a:pt x="1923" y="688"/>
                  </a:cubicBezTo>
                  <a:cubicBezTo>
                    <a:pt x="1918" y="663"/>
                    <a:pt x="1913" y="641"/>
                    <a:pt x="1903" y="619"/>
                  </a:cubicBezTo>
                  <a:cubicBezTo>
                    <a:pt x="1896" y="587"/>
                    <a:pt x="1876" y="560"/>
                    <a:pt x="1852" y="541"/>
                  </a:cubicBezTo>
                  <a:cubicBezTo>
                    <a:pt x="1852" y="497"/>
                    <a:pt x="1822" y="466"/>
                    <a:pt x="1810" y="466"/>
                  </a:cubicBezTo>
                  <a:cubicBezTo>
                    <a:pt x="1809" y="466"/>
                    <a:pt x="1808" y="467"/>
                    <a:pt x="1807" y="467"/>
                  </a:cubicBezTo>
                  <a:cubicBezTo>
                    <a:pt x="1778" y="369"/>
                    <a:pt x="1712" y="288"/>
                    <a:pt x="1623" y="239"/>
                  </a:cubicBezTo>
                  <a:cubicBezTo>
                    <a:pt x="1623" y="224"/>
                    <a:pt x="1608" y="209"/>
                    <a:pt x="1589" y="194"/>
                  </a:cubicBezTo>
                  <a:cubicBezTo>
                    <a:pt x="1564" y="177"/>
                    <a:pt x="1537" y="165"/>
                    <a:pt x="1513" y="153"/>
                  </a:cubicBezTo>
                  <a:lnTo>
                    <a:pt x="1424" y="113"/>
                  </a:lnTo>
                  <a:cubicBezTo>
                    <a:pt x="1400" y="101"/>
                    <a:pt x="1375" y="84"/>
                    <a:pt x="1356" y="67"/>
                  </a:cubicBezTo>
                  <a:cubicBezTo>
                    <a:pt x="1354" y="69"/>
                    <a:pt x="1352" y="70"/>
                    <a:pt x="1349" y="70"/>
                  </a:cubicBezTo>
                  <a:cubicBezTo>
                    <a:pt x="1337" y="70"/>
                    <a:pt x="1312" y="51"/>
                    <a:pt x="1287" y="51"/>
                  </a:cubicBezTo>
                  <a:cubicBezTo>
                    <a:pt x="1281" y="51"/>
                    <a:pt x="1276" y="52"/>
                    <a:pt x="1270" y="55"/>
                  </a:cubicBezTo>
                  <a:cubicBezTo>
                    <a:pt x="1239" y="38"/>
                    <a:pt x="1207" y="29"/>
                    <a:pt x="1173" y="29"/>
                  </a:cubicBezTo>
                  <a:cubicBezTo>
                    <a:pt x="1166" y="29"/>
                    <a:pt x="1159" y="29"/>
                    <a:pt x="1152" y="30"/>
                  </a:cubicBezTo>
                  <a:cubicBezTo>
                    <a:pt x="1118" y="10"/>
                    <a:pt x="1065" y="1"/>
                    <a:pt x="1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8"/>
            <p:cNvSpPr/>
            <p:nvPr/>
          </p:nvSpPr>
          <p:spPr>
            <a:xfrm>
              <a:off x="3894475" y="3280975"/>
              <a:ext cx="325" cy="150"/>
            </a:xfrm>
            <a:custGeom>
              <a:avLst/>
              <a:gdLst/>
              <a:ahLst/>
              <a:cxnLst/>
              <a:rect l="l" t="t" r="r" b="b"/>
              <a:pathLst>
                <a:path w="13" h="6" extrusionOk="0">
                  <a:moveTo>
                    <a:pt x="1" y="1"/>
                  </a:moveTo>
                  <a:cubicBezTo>
                    <a:pt x="3" y="3"/>
                    <a:pt x="8" y="3"/>
                    <a:pt x="13" y="6"/>
                  </a:cubicBezTo>
                  <a:cubicBezTo>
                    <a:pt x="10" y="3"/>
                    <a:pt x="5"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8"/>
            <p:cNvSpPr/>
            <p:nvPr/>
          </p:nvSpPr>
          <p:spPr>
            <a:xfrm>
              <a:off x="3849700" y="3175975"/>
              <a:ext cx="82975" cy="116350"/>
            </a:xfrm>
            <a:custGeom>
              <a:avLst/>
              <a:gdLst/>
              <a:ahLst/>
              <a:cxnLst/>
              <a:rect l="l" t="t" r="r" b="b"/>
              <a:pathLst>
                <a:path w="3319" h="4654" extrusionOk="0">
                  <a:moveTo>
                    <a:pt x="1461" y="28"/>
                  </a:moveTo>
                  <a:cubicBezTo>
                    <a:pt x="1479" y="28"/>
                    <a:pt x="1497" y="30"/>
                    <a:pt x="1514" y="35"/>
                  </a:cubicBezTo>
                  <a:cubicBezTo>
                    <a:pt x="1497" y="39"/>
                    <a:pt x="1479" y="41"/>
                    <a:pt x="1461" y="41"/>
                  </a:cubicBezTo>
                  <a:cubicBezTo>
                    <a:pt x="1444" y="41"/>
                    <a:pt x="1426" y="39"/>
                    <a:pt x="1409" y="35"/>
                  </a:cubicBezTo>
                  <a:cubicBezTo>
                    <a:pt x="1426" y="30"/>
                    <a:pt x="1444" y="28"/>
                    <a:pt x="1461" y="28"/>
                  </a:cubicBezTo>
                  <a:close/>
                  <a:moveTo>
                    <a:pt x="2837" y="1586"/>
                  </a:moveTo>
                  <a:cubicBezTo>
                    <a:pt x="2839" y="1591"/>
                    <a:pt x="2840" y="1596"/>
                    <a:pt x="2842" y="1601"/>
                  </a:cubicBezTo>
                  <a:cubicBezTo>
                    <a:pt x="2841" y="1597"/>
                    <a:pt x="2840" y="1592"/>
                    <a:pt x="2837" y="1586"/>
                  </a:cubicBezTo>
                  <a:close/>
                  <a:moveTo>
                    <a:pt x="2832" y="1606"/>
                  </a:moveTo>
                  <a:lnTo>
                    <a:pt x="2832" y="1606"/>
                  </a:lnTo>
                  <a:cubicBezTo>
                    <a:pt x="2833" y="1606"/>
                    <a:pt x="2833" y="1607"/>
                    <a:pt x="2833" y="1607"/>
                  </a:cubicBezTo>
                  <a:lnTo>
                    <a:pt x="2833" y="1607"/>
                  </a:lnTo>
                  <a:cubicBezTo>
                    <a:pt x="2833" y="1607"/>
                    <a:pt x="2833" y="1606"/>
                    <a:pt x="2832" y="1606"/>
                  </a:cubicBezTo>
                  <a:close/>
                  <a:moveTo>
                    <a:pt x="339" y="2743"/>
                  </a:moveTo>
                  <a:cubicBezTo>
                    <a:pt x="339" y="2746"/>
                    <a:pt x="340" y="2748"/>
                    <a:pt x="341" y="2750"/>
                  </a:cubicBezTo>
                  <a:cubicBezTo>
                    <a:pt x="340" y="2748"/>
                    <a:pt x="340" y="2745"/>
                    <a:pt x="339" y="2743"/>
                  </a:cubicBezTo>
                  <a:close/>
                  <a:moveTo>
                    <a:pt x="3201" y="2894"/>
                  </a:moveTo>
                  <a:lnTo>
                    <a:pt x="3201" y="2894"/>
                  </a:lnTo>
                  <a:cubicBezTo>
                    <a:pt x="3202" y="2898"/>
                    <a:pt x="3204" y="2902"/>
                    <a:pt x="3205" y="2905"/>
                  </a:cubicBezTo>
                  <a:cubicBezTo>
                    <a:pt x="3204" y="2901"/>
                    <a:pt x="3203" y="2898"/>
                    <a:pt x="3201" y="2894"/>
                  </a:cubicBezTo>
                  <a:close/>
                  <a:moveTo>
                    <a:pt x="3151" y="3933"/>
                  </a:moveTo>
                  <a:cubicBezTo>
                    <a:pt x="3151" y="3933"/>
                    <a:pt x="3152" y="3933"/>
                    <a:pt x="3152" y="3934"/>
                  </a:cubicBezTo>
                  <a:lnTo>
                    <a:pt x="3152" y="3934"/>
                  </a:lnTo>
                  <a:cubicBezTo>
                    <a:pt x="3152" y="3933"/>
                    <a:pt x="3152" y="3933"/>
                    <a:pt x="3151" y="3933"/>
                  </a:cubicBezTo>
                  <a:close/>
                  <a:moveTo>
                    <a:pt x="1377" y="0"/>
                  </a:moveTo>
                  <a:cubicBezTo>
                    <a:pt x="1307" y="0"/>
                    <a:pt x="1250" y="9"/>
                    <a:pt x="1229" y="28"/>
                  </a:cubicBezTo>
                  <a:cubicBezTo>
                    <a:pt x="1215" y="26"/>
                    <a:pt x="1202" y="23"/>
                    <a:pt x="1191" y="23"/>
                  </a:cubicBezTo>
                  <a:cubicBezTo>
                    <a:pt x="1181" y="23"/>
                    <a:pt x="1173" y="26"/>
                    <a:pt x="1168" y="35"/>
                  </a:cubicBezTo>
                  <a:cubicBezTo>
                    <a:pt x="1176" y="35"/>
                    <a:pt x="1188" y="33"/>
                    <a:pt x="1195" y="33"/>
                  </a:cubicBezTo>
                  <a:cubicBezTo>
                    <a:pt x="1199" y="33"/>
                    <a:pt x="1202" y="33"/>
                    <a:pt x="1202" y="35"/>
                  </a:cubicBezTo>
                  <a:cubicBezTo>
                    <a:pt x="1184" y="37"/>
                    <a:pt x="1168" y="38"/>
                    <a:pt x="1158" y="38"/>
                  </a:cubicBezTo>
                  <a:cubicBezTo>
                    <a:pt x="1140" y="38"/>
                    <a:pt x="1139" y="35"/>
                    <a:pt x="1166" y="25"/>
                  </a:cubicBezTo>
                  <a:lnTo>
                    <a:pt x="1166" y="25"/>
                  </a:lnTo>
                  <a:cubicBezTo>
                    <a:pt x="1097" y="47"/>
                    <a:pt x="1060" y="50"/>
                    <a:pt x="1023" y="74"/>
                  </a:cubicBezTo>
                  <a:cubicBezTo>
                    <a:pt x="977" y="79"/>
                    <a:pt x="930" y="92"/>
                    <a:pt x="886" y="109"/>
                  </a:cubicBezTo>
                  <a:cubicBezTo>
                    <a:pt x="842" y="123"/>
                    <a:pt x="800" y="150"/>
                    <a:pt x="766" y="182"/>
                  </a:cubicBezTo>
                  <a:cubicBezTo>
                    <a:pt x="761" y="180"/>
                    <a:pt x="757" y="178"/>
                    <a:pt x="753" y="178"/>
                  </a:cubicBezTo>
                  <a:cubicBezTo>
                    <a:pt x="728" y="178"/>
                    <a:pt x="708" y="217"/>
                    <a:pt x="683" y="217"/>
                  </a:cubicBezTo>
                  <a:cubicBezTo>
                    <a:pt x="681" y="217"/>
                    <a:pt x="679" y="217"/>
                    <a:pt x="677" y="217"/>
                  </a:cubicBezTo>
                  <a:cubicBezTo>
                    <a:pt x="675" y="229"/>
                    <a:pt x="653" y="244"/>
                    <a:pt x="631" y="261"/>
                  </a:cubicBezTo>
                  <a:cubicBezTo>
                    <a:pt x="608" y="278"/>
                    <a:pt x="584" y="295"/>
                    <a:pt x="559" y="308"/>
                  </a:cubicBezTo>
                  <a:cubicBezTo>
                    <a:pt x="562" y="307"/>
                    <a:pt x="564" y="306"/>
                    <a:pt x="566" y="306"/>
                  </a:cubicBezTo>
                  <a:cubicBezTo>
                    <a:pt x="573" y="306"/>
                    <a:pt x="570" y="315"/>
                    <a:pt x="552" y="330"/>
                  </a:cubicBezTo>
                  <a:cubicBezTo>
                    <a:pt x="550" y="328"/>
                    <a:pt x="548" y="327"/>
                    <a:pt x="544" y="327"/>
                  </a:cubicBezTo>
                  <a:cubicBezTo>
                    <a:pt x="518" y="327"/>
                    <a:pt x="449" y="373"/>
                    <a:pt x="449" y="401"/>
                  </a:cubicBezTo>
                  <a:cubicBezTo>
                    <a:pt x="471" y="384"/>
                    <a:pt x="473" y="369"/>
                    <a:pt x="483" y="369"/>
                  </a:cubicBezTo>
                  <a:cubicBezTo>
                    <a:pt x="491" y="391"/>
                    <a:pt x="446" y="403"/>
                    <a:pt x="454" y="425"/>
                  </a:cubicBezTo>
                  <a:lnTo>
                    <a:pt x="429" y="403"/>
                  </a:lnTo>
                  <a:cubicBezTo>
                    <a:pt x="395" y="443"/>
                    <a:pt x="363" y="484"/>
                    <a:pt x="334" y="528"/>
                  </a:cubicBezTo>
                  <a:cubicBezTo>
                    <a:pt x="311" y="563"/>
                    <a:pt x="284" y="595"/>
                    <a:pt x="250" y="619"/>
                  </a:cubicBezTo>
                  <a:cubicBezTo>
                    <a:pt x="230" y="683"/>
                    <a:pt x="186" y="742"/>
                    <a:pt x="152" y="806"/>
                  </a:cubicBezTo>
                  <a:cubicBezTo>
                    <a:pt x="142" y="823"/>
                    <a:pt x="130" y="835"/>
                    <a:pt x="125" y="855"/>
                  </a:cubicBezTo>
                  <a:cubicBezTo>
                    <a:pt x="117" y="872"/>
                    <a:pt x="110" y="887"/>
                    <a:pt x="103" y="902"/>
                  </a:cubicBezTo>
                  <a:cubicBezTo>
                    <a:pt x="88" y="931"/>
                    <a:pt x="81" y="963"/>
                    <a:pt x="73" y="995"/>
                  </a:cubicBezTo>
                  <a:cubicBezTo>
                    <a:pt x="73" y="1005"/>
                    <a:pt x="74" y="1008"/>
                    <a:pt x="76" y="1008"/>
                  </a:cubicBezTo>
                  <a:cubicBezTo>
                    <a:pt x="79" y="1008"/>
                    <a:pt x="85" y="997"/>
                    <a:pt x="87" y="997"/>
                  </a:cubicBezTo>
                  <a:lnTo>
                    <a:pt x="87" y="997"/>
                  </a:lnTo>
                  <a:cubicBezTo>
                    <a:pt x="88" y="997"/>
                    <a:pt x="88" y="1001"/>
                    <a:pt x="86" y="1012"/>
                  </a:cubicBezTo>
                  <a:cubicBezTo>
                    <a:pt x="86" y="1015"/>
                    <a:pt x="63" y="1034"/>
                    <a:pt x="63" y="1039"/>
                  </a:cubicBezTo>
                  <a:cubicBezTo>
                    <a:pt x="56" y="1059"/>
                    <a:pt x="54" y="1081"/>
                    <a:pt x="51" y="1100"/>
                  </a:cubicBezTo>
                  <a:cubicBezTo>
                    <a:pt x="46" y="1127"/>
                    <a:pt x="41" y="1152"/>
                    <a:pt x="36" y="1179"/>
                  </a:cubicBezTo>
                  <a:cubicBezTo>
                    <a:pt x="34" y="1199"/>
                    <a:pt x="29" y="1221"/>
                    <a:pt x="29" y="1240"/>
                  </a:cubicBezTo>
                  <a:cubicBezTo>
                    <a:pt x="29" y="1260"/>
                    <a:pt x="29" y="1277"/>
                    <a:pt x="32" y="1297"/>
                  </a:cubicBezTo>
                  <a:cubicBezTo>
                    <a:pt x="0" y="1371"/>
                    <a:pt x="16" y="1540"/>
                    <a:pt x="35" y="1586"/>
                  </a:cubicBezTo>
                  <a:lnTo>
                    <a:pt x="35" y="1586"/>
                  </a:lnTo>
                  <a:cubicBezTo>
                    <a:pt x="35" y="1586"/>
                    <a:pt x="35" y="1586"/>
                    <a:pt x="34" y="1586"/>
                  </a:cubicBezTo>
                  <a:cubicBezTo>
                    <a:pt x="31" y="1586"/>
                    <a:pt x="30" y="1618"/>
                    <a:pt x="34" y="1655"/>
                  </a:cubicBezTo>
                  <a:cubicBezTo>
                    <a:pt x="39" y="1694"/>
                    <a:pt x="51" y="1734"/>
                    <a:pt x="71" y="1768"/>
                  </a:cubicBezTo>
                  <a:cubicBezTo>
                    <a:pt x="76" y="1869"/>
                    <a:pt x="137" y="2063"/>
                    <a:pt x="176" y="2198"/>
                  </a:cubicBezTo>
                  <a:cubicBezTo>
                    <a:pt x="232" y="2389"/>
                    <a:pt x="292" y="2585"/>
                    <a:pt x="339" y="2743"/>
                  </a:cubicBezTo>
                  <a:lnTo>
                    <a:pt x="339" y="2743"/>
                  </a:lnTo>
                  <a:cubicBezTo>
                    <a:pt x="337" y="2731"/>
                    <a:pt x="339" y="2715"/>
                    <a:pt x="344" y="2715"/>
                  </a:cubicBezTo>
                  <a:cubicBezTo>
                    <a:pt x="346" y="2715"/>
                    <a:pt x="349" y="2719"/>
                    <a:pt x="353" y="2730"/>
                  </a:cubicBezTo>
                  <a:cubicBezTo>
                    <a:pt x="358" y="2757"/>
                    <a:pt x="338" y="2745"/>
                    <a:pt x="341" y="2767"/>
                  </a:cubicBezTo>
                  <a:cubicBezTo>
                    <a:pt x="419" y="2993"/>
                    <a:pt x="486" y="3238"/>
                    <a:pt x="557" y="3494"/>
                  </a:cubicBezTo>
                  <a:cubicBezTo>
                    <a:pt x="574" y="3558"/>
                    <a:pt x="591" y="3621"/>
                    <a:pt x="611" y="3685"/>
                  </a:cubicBezTo>
                  <a:cubicBezTo>
                    <a:pt x="633" y="3749"/>
                    <a:pt x="658" y="3813"/>
                    <a:pt x="687" y="3874"/>
                  </a:cubicBezTo>
                  <a:cubicBezTo>
                    <a:pt x="716" y="3936"/>
                    <a:pt x="751" y="3994"/>
                    <a:pt x="790" y="4048"/>
                  </a:cubicBezTo>
                  <a:cubicBezTo>
                    <a:pt x="832" y="4102"/>
                    <a:pt x="876" y="4154"/>
                    <a:pt x="925" y="4201"/>
                  </a:cubicBezTo>
                  <a:cubicBezTo>
                    <a:pt x="935" y="4215"/>
                    <a:pt x="945" y="4233"/>
                    <a:pt x="959" y="4247"/>
                  </a:cubicBezTo>
                  <a:cubicBezTo>
                    <a:pt x="974" y="4262"/>
                    <a:pt x="989" y="4279"/>
                    <a:pt x="1004" y="4294"/>
                  </a:cubicBezTo>
                  <a:cubicBezTo>
                    <a:pt x="1021" y="4311"/>
                    <a:pt x="1038" y="4328"/>
                    <a:pt x="1055" y="4345"/>
                  </a:cubicBezTo>
                  <a:lnTo>
                    <a:pt x="1112" y="4390"/>
                  </a:lnTo>
                  <a:cubicBezTo>
                    <a:pt x="1146" y="4417"/>
                    <a:pt x="1180" y="4441"/>
                    <a:pt x="1220" y="4463"/>
                  </a:cubicBezTo>
                  <a:cubicBezTo>
                    <a:pt x="1249" y="4483"/>
                    <a:pt x="1274" y="4498"/>
                    <a:pt x="1288" y="4505"/>
                  </a:cubicBezTo>
                  <a:cubicBezTo>
                    <a:pt x="1323" y="4525"/>
                    <a:pt x="1360" y="4542"/>
                    <a:pt x="1396" y="4557"/>
                  </a:cubicBezTo>
                  <a:cubicBezTo>
                    <a:pt x="1436" y="4569"/>
                    <a:pt x="1475" y="4581"/>
                    <a:pt x="1514" y="4591"/>
                  </a:cubicBezTo>
                  <a:lnTo>
                    <a:pt x="1634" y="4613"/>
                  </a:lnTo>
                  <a:cubicBezTo>
                    <a:pt x="1676" y="4620"/>
                    <a:pt x="1715" y="4623"/>
                    <a:pt x="1755" y="4630"/>
                  </a:cubicBezTo>
                  <a:cubicBezTo>
                    <a:pt x="1750" y="4635"/>
                    <a:pt x="1745" y="4638"/>
                    <a:pt x="1740" y="4640"/>
                  </a:cubicBezTo>
                  <a:cubicBezTo>
                    <a:pt x="1767" y="4641"/>
                    <a:pt x="1778" y="4643"/>
                    <a:pt x="1787" y="4643"/>
                  </a:cubicBezTo>
                  <a:cubicBezTo>
                    <a:pt x="1794" y="4643"/>
                    <a:pt x="1800" y="4642"/>
                    <a:pt x="1814" y="4638"/>
                  </a:cubicBezTo>
                  <a:cubicBezTo>
                    <a:pt x="1838" y="4643"/>
                    <a:pt x="1863" y="4647"/>
                    <a:pt x="1887" y="4650"/>
                  </a:cubicBezTo>
                  <a:cubicBezTo>
                    <a:pt x="1905" y="4652"/>
                    <a:pt x="1923" y="4653"/>
                    <a:pt x="1941" y="4653"/>
                  </a:cubicBezTo>
                  <a:cubicBezTo>
                    <a:pt x="1949" y="4653"/>
                    <a:pt x="1956" y="4653"/>
                    <a:pt x="1963" y="4652"/>
                  </a:cubicBezTo>
                  <a:cubicBezTo>
                    <a:pt x="1990" y="4652"/>
                    <a:pt x="2017" y="4652"/>
                    <a:pt x="2042" y="4650"/>
                  </a:cubicBezTo>
                  <a:lnTo>
                    <a:pt x="2116" y="4638"/>
                  </a:lnTo>
                  <a:cubicBezTo>
                    <a:pt x="2140" y="4633"/>
                    <a:pt x="2162" y="4633"/>
                    <a:pt x="2182" y="4625"/>
                  </a:cubicBezTo>
                  <a:cubicBezTo>
                    <a:pt x="2202" y="4620"/>
                    <a:pt x="2219" y="4616"/>
                    <a:pt x="2236" y="4613"/>
                  </a:cubicBezTo>
                  <a:cubicBezTo>
                    <a:pt x="2249" y="4608"/>
                    <a:pt x="2262" y="4606"/>
                    <a:pt x="2276" y="4606"/>
                  </a:cubicBezTo>
                  <a:cubicBezTo>
                    <a:pt x="2284" y="4606"/>
                    <a:pt x="2292" y="4606"/>
                    <a:pt x="2300" y="4608"/>
                  </a:cubicBezTo>
                  <a:lnTo>
                    <a:pt x="2295" y="4547"/>
                  </a:lnTo>
                  <a:lnTo>
                    <a:pt x="2295" y="4547"/>
                  </a:lnTo>
                  <a:cubicBezTo>
                    <a:pt x="2290" y="4549"/>
                    <a:pt x="2297" y="4557"/>
                    <a:pt x="2283" y="4561"/>
                  </a:cubicBezTo>
                  <a:cubicBezTo>
                    <a:pt x="2216" y="4579"/>
                    <a:pt x="2150" y="4591"/>
                    <a:pt x="2084" y="4596"/>
                  </a:cubicBezTo>
                  <a:lnTo>
                    <a:pt x="2030" y="4603"/>
                  </a:lnTo>
                  <a:lnTo>
                    <a:pt x="1983" y="4603"/>
                  </a:lnTo>
                  <a:cubicBezTo>
                    <a:pt x="1961" y="4603"/>
                    <a:pt x="1939" y="4608"/>
                    <a:pt x="1917" y="4613"/>
                  </a:cubicBezTo>
                  <a:cubicBezTo>
                    <a:pt x="1917" y="4606"/>
                    <a:pt x="1897" y="4608"/>
                    <a:pt x="1902" y="4598"/>
                  </a:cubicBezTo>
                  <a:cubicBezTo>
                    <a:pt x="1767" y="4596"/>
                    <a:pt x="1634" y="4576"/>
                    <a:pt x="1507" y="4539"/>
                  </a:cubicBezTo>
                  <a:cubicBezTo>
                    <a:pt x="1374" y="4500"/>
                    <a:pt x="1254" y="4434"/>
                    <a:pt x="1153" y="4343"/>
                  </a:cubicBezTo>
                  <a:cubicBezTo>
                    <a:pt x="1112" y="4328"/>
                    <a:pt x="1075" y="4304"/>
                    <a:pt x="1045" y="4269"/>
                  </a:cubicBezTo>
                  <a:cubicBezTo>
                    <a:pt x="1028" y="4250"/>
                    <a:pt x="1006" y="4230"/>
                    <a:pt x="989" y="4208"/>
                  </a:cubicBezTo>
                  <a:cubicBezTo>
                    <a:pt x="972" y="4186"/>
                    <a:pt x="955" y="4164"/>
                    <a:pt x="937" y="4144"/>
                  </a:cubicBezTo>
                  <a:cubicBezTo>
                    <a:pt x="910" y="4120"/>
                    <a:pt x="876" y="4071"/>
                    <a:pt x="842" y="4031"/>
                  </a:cubicBezTo>
                  <a:cubicBezTo>
                    <a:pt x="824" y="4007"/>
                    <a:pt x="807" y="3982"/>
                    <a:pt x="790" y="3963"/>
                  </a:cubicBezTo>
                  <a:cubicBezTo>
                    <a:pt x="785" y="3940"/>
                    <a:pt x="778" y="3923"/>
                    <a:pt x="763" y="3906"/>
                  </a:cubicBezTo>
                  <a:cubicBezTo>
                    <a:pt x="758" y="3894"/>
                    <a:pt x="754" y="3885"/>
                    <a:pt x="757" y="3885"/>
                  </a:cubicBezTo>
                  <a:cubicBezTo>
                    <a:pt x="759" y="3885"/>
                    <a:pt x="761" y="3886"/>
                    <a:pt x="766" y="3889"/>
                  </a:cubicBezTo>
                  <a:cubicBezTo>
                    <a:pt x="739" y="3859"/>
                    <a:pt x="739" y="3825"/>
                    <a:pt x="707" y="3803"/>
                  </a:cubicBezTo>
                  <a:cubicBezTo>
                    <a:pt x="712" y="3803"/>
                    <a:pt x="709" y="3796"/>
                    <a:pt x="707" y="3786"/>
                  </a:cubicBezTo>
                  <a:cubicBezTo>
                    <a:pt x="704" y="3771"/>
                    <a:pt x="699" y="3759"/>
                    <a:pt x="694" y="3744"/>
                  </a:cubicBezTo>
                  <a:cubicBezTo>
                    <a:pt x="682" y="3712"/>
                    <a:pt x="662" y="3670"/>
                    <a:pt x="648" y="3636"/>
                  </a:cubicBezTo>
                  <a:cubicBezTo>
                    <a:pt x="653" y="3631"/>
                    <a:pt x="662" y="3631"/>
                    <a:pt x="658" y="3614"/>
                  </a:cubicBezTo>
                  <a:cubicBezTo>
                    <a:pt x="611" y="3548"/>
                    <a:pt x="616" y="3447"/>
                    <a:pt x="574" y="3388"/>
                  </a:cubicBezTo>
                  <a:cubicBezTo>
                    <a:pt x="554" y="3288"/>
                    <a:pt x="454" y="2961"/>
                    <a:pt x="378" y="2718"/>
                  </a:cubicBezTo>
                  <a:cubicBezTo>
                    <a:pt x="378" y="2718"/>
                    <a:pt x="379" y="2717"/>
                    <a:pt x="379" y="2717"/>
                  </a:cubicBezTo>
                  <a:cubicBezTo>
                    <a:pt x="383" y="2717"/>
                    <a:pt x="387" y="2723"/>
                    <a:pt x="388" y="2723"/>
                  </a:cubicBezTo>
                  <a:cubicBezTo>
                    <a:pt x="389" y="2723"/>
                    <a:pt x="389" y="2721"/>
                    <a:pt x="388" y="2713"/>
                  </a:cubicBezTo>
                  <a:cubicBezTo>
                    <a:pt x="309" y="2492"/>
                    <a:pt x="282" y="2296"/>
                    <a:pt x="208" y="2168"/>
                  </a:cubicBezTo>
                  <a:lnTo>
                    <a:pt x="208" y="2168"/>
                  </a:lnTo>
                  <a:cubicBezTo>
                    <a:pt x="209" y="2169"/>
                    <a:pt x="210" y="2169"/>
                    <a:pt x="211" y="2169"/>
                  </a:cubicBezTo>
                  <a:cubicBezTo>
                    <a:pt x="233" y="2169"/>
                    <a:pt x="183" y="2055"/>
                    <a:pt x="203" y="2055"/>
                  </a:cubicBezTo>
                  <a:cubicBezTo>
                    <a:pt x="203" y="2055"/>
                    <a:pt x="203" y="2055"/>
                    <a:pt x="203" y="2055"/>
                  </a:cubicBezTo>
                  <a:cubicBezTo>
                    <a:pt x="171" y="1994"/>
                    <a:pt x="147" y="1928"/>
                    <a:pt x="132" y="1861"/>
                  </a:cubicBezTo>
                  <a:cubicBezTo>
                    <a:pt x="130" y="1842"/>
                    <a:pt x="122" y="1820"/>
                    <a:pt x="117" y="1800"/>
                  </a:cubicBezTo>
                  <a:cubicBezTo>
                    <a:pt x="115" y="1790"/>
                    <a:pt x="113" y="1778"/>
                    <a:pt x="110" y="1768"/>
                  </a:cubicBezTo>
                  <a:cubicBezTo>
                    <a:pt x="110" y="1758"/>
                    <a:pt x="108" y="1746"/>
                    <a:pt x="105" y="1734"/>
                  </a:cubicBezTo>
                  <a:cubicBezTo>
                    <a:pt x="95" y="1687"/>
                    <a:pt x="88" y="1640"/>
                    <a:pt x="83" y="1591"/>
                  </a:cubicBezTo>
                  <a:cubicBezTo>
                    <a:pt x="56" y="1390"/>
                    <a:pt x="68" y="1186"/>
                    <a:pt x="122" y="990"/>
                  </a:cubicBezTo>
                  <a:cubicBezTo>
                    <a:pt x="149" y="912"/>
                    <a:pt x="156" y="863"/>
                    <a:pt x="169" y="863"/>
                  </a:cubicBezTo>
                  <a:cubicBezTo>
                    <a:pt x="171" y="863"/>
                    <a:pt x="172" y="864"/>
                    <a:pt x="174" y="865"/>
                  </a:cubicBezTo>
                  <a:cubicBezTo>
                    <a:pt x="189" y="840"/>
                    <a:pt x="179" y="835"/>
                    <a:pt x="184" y="821"/>
                  </a:cubicBezTo>
                  <a:cubicBezTo>
                    <a:pt x="206" y="786"/>
                    <a:pt x="230" y="749"/>
                    <a:pt x="257" y="715"/>
                  </a:cubicBezTo>
                  <a:cubicBezTo>
                    <a:pt x="270" y="698"/>
                    <a:pt x="282" y="678"/>
                    <a:pt x="294" y="661"/>
                  </a:cubicBezTo>
                  <a:cubicBezTo>
                    <a:pt x="307" y="641"/>
                    <a:pt x="321" y="627"/>
                    <a:pt x="336" y="609"/>
                  </a:cubicBezTo>
                  <a:cubicBezTo>
                    <a:pt x="348" y="590"/>
                    <a:pt x="361" y="573"/>
                    <a:pt x="373" y="555"/>
                  </a:cubicBezTo>
                  <a:cubicBezTo>
                    <a:pt x="385" y="538"/>
                    <a:pt x="400" y="524"/>
                    <a:pt x="410" y="509"/>
                  </a:cubicBezTo>
                  <a:cubicBezTo>
                    <a:pt x="434" y="477"/>
                    <a:pt x="454" y="447"/>
                    <a:pt x="476" y="423"/>
                  </a:cubicBezTo>
                  <a:cubicBezTo>
                    <a:pt x="483" y="428"/>
                    <a:pt x="486" y="438"/>
                    <a:pt x="481" y="447"/>
                  </a:cubicBezTo>
                  <a:cubicBezTo>
                    <a:pt x="503" y="428"/>
                    <a:pt x="527" y="396"/>
                    <a:pt x="542" y="379"/>
                  </a:cubicBezTo>
                  <a:cubicBezTo>
                    <a:pt x="551" y="368"/>
                    <a:pt x="558" y="362"/>
                    <a:pt x="561" y="362"/>
                  </a:cubicBezTo>
                  <a:lnTo>
                    <a:pt x="561" y="362"/>
                  </a:lnTo>
                  <a:cubicBezTo>
                    <a:pt x="564" y="362"/>
                    <a:pt x="563" y="367"/>
                    <a:pt x="557" y="379"/>
                  </a:cubicBezTo>
                  <a:cubicBezTo>
                    <a:pt x="608" y="332"/>
                    <a:pt x="662" y="290"/>
                    <a:pt x="721" y="254"/>
                  </a:cubicBezTo>
                  <a:cubicBezTo>
                    <a:pt x="763" y="224"/>
                    <a:pt x="810" y="197"/>
                    <a:pt x="856" y="177"/>
                  </a:cubicBezTo>
                  <a:lnTo>
                    <a:pt x="891" y="160"/>
                  </a:lnTo>
                  <a:lnTo>
                    <a:pt x="928" y="146"/>
                  </a:lnTo>
                  <a:lnTo>
                    <a:pt x="1009" y="119"/>
                  </a:lnTo>
                  <a:cubicBezTo>
                    <a:pt x="1038" y="109"/>
                    <a:pt x="1072" y="104"/>
                    <a:pt x="1107" y="96"/>
                  </a:cubicBezTo>
                  <a:cubicBezTo>
                    <a:pt x="1126" y="92"/>
                    <a:pt x="1144" y="87"/>
                    <a:pt x="1166" y="84"/>
                  </a:cubicBezTo>
                  <a:lnTo>
                    <a:pt x="1227" y="77"/>
                  </a:lnTo>
                  <a:cubicBezTo>
                    <a:pt x="1229" y="72"/>
                    <a:pt x="1225" y="60"/>
                    <a:pt x="1239" y="60"/>
                  </a:cubicBezTo>
                  <a:cubicBezTo>
                    <a:pt x="1254" y="60"/>
                    <a:pt x="1279" y="57"/>
                    <a:pt x="1310" y="57"/>
                  </a:cubicBezTo>
                  <a:lnTo>
                    <a:pt x="1409" y="57"/>
                  </a:lnTo>
                  <a:cubicBezTo>
                    <a:pt x="1434" y="59"/>
                    <a:pt x="1457" y="61"/>
                    <a:pt x="1474" y="61"/>
                  </a:cubicBezTo>
                  <a:cubicBezTo>
                    <a:pt x="1501" y="61"/>
                    <a:pt x="1513" y="57"/>
                    <a:pt x="1497" y="45"/>
                  </a:cubicBezTo>
                  <a:lnTo>
                    <a:pt x="1497" y="45"/>
                  </a:lnTo>
                  <a:cubicBezTo>
                    <a:pt x="1559" y="49"/>
                    <a:pt x="1576" y="68"/>
                    <a:pt x="1600" y="68"/>
                  </a:cubicBezTo>
                  <a:cubicBezTo>
                    <a:pt x="1605" y="68"/>
                    <a:pt x="1611" y="67"/>
                    <a:pt x="1617" y="65"/>
                  </a:cubicBezTo>
                  <a:cubicBezTo>
                    <a:pt x="1617" y="81"/>
                    <a:pt x="1635" y="86"/>
                    <a:pt x="1652" y="86"/>
                  </a:cubicBezTo>
                  <a:cubicBezTo>
                    <a:pt x="1666" y="86"/>
                    <a:pt x="1679" y="82"/>
                    <a:pt x="1680" y="77"/>
                  </a:cubicBezTo>
                  <a:lnTo>
                    <a:pt x="1680" y="77"/>
                  </a:lnTo>
                  <a:cubicBezTo>
                    <a:pt x="1685" y="85"/>
                    <a:pt x="1717" y="90"/>
                    <a:pt x="1706" y="101"/>
                  </a:cubicBezTo>
                  <a:cubicBezTo>
                    <a:pt x="1757" y="114"/>
                    <a:pt x="1809" y="126"/>
                    <a:pt x="1858" y="146"/>
                  </a:cubicBezTo>
                  <a:cubicBezTo>
                    <a:pt x="1885" y="155"/>
                    <a:pt x="1914" y="163"/>
                    <a:pt x="1944" y="177"/>
                  </a:cubicBezTo>
                  <a:lnTo>
                    <a:pt x="2030" y="219"/>
                  </a:lnTo>
                  <a:cubicBezTo>
                    <a:pt x="2147" y="285"/>
                    <a:pt x="2256" y="371"/>
                    <a:pt x="2346" y="472"/>
                  </a:cubicBezTo>
                  <a:cubicBezTo>
                    <a:pt x="2459" y="570"/>
                    <a:pt x="2550" y="693"/>
                    <a:pt x="2609" y="830"/>
                  </a:cubicBezTo>
                  <a:cubicBezTo>
                    <a:pt x="2668" y="956"/>
                    <a:pt x="2690" y="1093"/>
                    <a:pt x="2732" y="1272"/>
                  </a:cubicBezTo>
                  <a:cubicBezTo>
                    <a:pt x="2759" y="1326"/>
                    <a:pt x="2766" y="1429"/>
                    <a:pt x="2800" y="1439"/>
                  </a:cubicBezTo>
                  <a:cubicBezTo>
                    <a:pt x="2788" y="1454"/>
                    <a:pt x="2823" y="1543"/>
                    <a:pt x="2837" y="1586"/>
                  </a:cubicBezTo>
                  <a:lnTo>
                    <a:pt x="2837" y="1586"/>
                  </a:lnTo>
                  <a:cubicBezTo>
                    <a:pt x="2834" y="1571"/>
                    <a:pt x="2833" y="1556"/>
                    <a:pt x="2835" y="1540"/>
                  </a:cubicBezTo>
                  <a:lnTo>
                    <a:pt x="2835" y="1540"/>
                  </a:lnTo>
                  <a:cubicBezTo>
                    <a:pt x="2845" y="1564"/>
                    <a:pt x="2850" y="1589"/>
                    <a:pt x="2852" y="1616"/>
                  </a:cubicBezTo>
                  <a:cubicBezTo>
                    <a:pt x="2849" y="1608"/>
                    <a:pt x="2847" y="1605"/>
                    <a:pt x="2846" y="1605"/>
                  </a:cubicBezTo>
                  <a:cubicBezTo>
                    <a:pt x="2844" y="1605"/>
                    <a:pt x="2844" y="1616"/>
                    <a:pt x="2841" y="1616"/>
                  </a:cubicBezTo>
                  <a:cubicBezTo>
                    <a:pt x="2839" y="1616"/>
                    <a:pt x="2837" y="1613"/>
                    <a:pt x="2833" y="1607"/>
                  </a:cubicBezTo>
                  <a:lnTo>
                    <a:pt x="2833" y="1607"/>
                  </a:lnTo>
                  <a:cubicBezTo>
                    <a:pt x="2884" y="1693"/>
                    <a:pt x="2888" y="1833"/>
                    <a:pt x="2914" y="1833"/>
                  </a:cubicBezTo>
                  <a:cubicBezTo>
                    <a:pt x="2915" y="1833"/>
                    <a:pt x="2917" y="1833"/>
                    <a:pt x="2918" y="1832"/>
                  </a:cubicBezTo>
                  <a:lnTo>
                    <a:pt x="2918" y="1832"/>
                  </a:lnTo>
                  <a:cubicBezTo>
                    <a:pt x="2904" y="1915"/>
                    <a:pt x="2926" y="1903"/>
                    <a:pt x="2960" y="1994"/>
                  </a:cubicBezTo>
                  <a:cubicBezTo>
                    <a:pt x="2956" y="1989"/>
                    <a:pt x="2954" y="1987"/>
                    <a:pt x="2952" y="1987"/>
                  </a:cubicBezTo>
                  <a:lnTo>
                    <a:pt x="2952" y="1987"/>
                  </a:lnTo>
                  <a:cubicBezTo>
                    <a:pt x="2940" y="1987"/>
                    <a:pt x="3000" y="2138"/>
                    <a:pt x="2990" y="2138"/>
                  </a:cubicBezTo>
                  <a:cubicBezTo>
                    <a:pt x="2988" y="2138"/>
                    <a:pt x="2983" y="2132"/>
                    <a:pt x="2975" y="2119"/>
                  </a:cubicBezTo>
                  <a:lnTo>
                    <a:pt x="2975" y="2119"/>
                  </a:lnTo>
                  <a:cubicBezTo>
                    <a:pt x="3021" y="2247"/>
                    <a:pt x="3007" y="2269"/>
                    <a:pt x="3046" y="2399"/>
                  </a:cubicBezTo>
                  <a:cubicBezTo>
                    <a:pt x="3050" y="2399"/>
                    <a:pt x="3053" y="2397"/>
                    <a:pt x="3057" y="2397"/>
                  </a:cubicBezTo>
                  <a:cubicBezTo>
                    <a:pt x="3060" y="2397"/>
                    <a:pt x="3063" y="2399"/>
                    <a:pt x="3066" y="2406"/>
                  </a:cubicBezTo>
                  <a:cubicBezTo>
                    <a:pt x="3066" y="2448"/>
                    <a:pt x="3072" y="2465"/>
                    <a:pt x="3081" y="2465"/>
                  </a:cubicBezTo>
                  <a:cubicBezTo>
                    <a:pt x="3082" y="2465"/>
                    <a:pt x="3082" y="2465"/>
                    <a:pt x="3083" y="2465"/>
                  </a:cubicBezTo>
                  <a:cubicBezTo>
                    <a:pt x="3083" y="2514"/>
                    <a:pt x="3122" y="2644"/>
                    <a:pt x="3144" y="2669"/>
                  </a:cubicBezTo>
                  <a:cubicBezTo>
                    <a:pt x="3137" y="2716"/>
                    <a:pt x="3168" y="2815"/>
                    <a:pt x="3201" y="2894"/>
                  </a:cubicBezTo>
                  <a:lnTo>
                    <a:pt x="3201" y="2894"/>
                  </a:lnTo>
                  <a:cubicBezTo>
                    <a:pt x="3196" y="2879"/>
                    <a:pt x="3196" y="2860"/>
                    <a:pt x="3199" y="2860"/>
                  </a:cubicBezTo>
                  <a:lnTo>
                    <a:pt x="3199" y="2860"/>
                  </a:lnTo>
                  <a:cubicBezTo>
                    <a:pt x="3201" y="2860"/>
                    <a:pt x="3203" y="2864"/>
                    <a:pt x="3205" y="2873"/>
                  </a:cubicBezTo>
                  <a:cubicBezTo>
                    <a:pt x="3205" y="2883"/>
                    <a:pt x="3203" y="2895"/>
                    <a:pt x="3205" y="2905"/>
                  </a:cubicBezTo>
                  <a:cubicBezTo>
                    <a:pt x="3208" y="2972"/>
                    <a:pt x="3248" y="3094"/>
                    <a:pt x="3254" y="3094"/>
                  </a:cubicBezTo>
                  <a:cubicBezTo>
                    <a:pt x="3254" y="3094"/>
                    <a:pt x="3254" y="3094"/>
                    <a:pt x="3255" y="3094"/>
                  </a:cubicBezTo>
                  <a:cubicBezTo>
                    <a:pt x="3255" y="3126"/>
                    <a:pt x="3257" y="3157"/>
                    <a:pt x="3257" y="3189"/>
                  </a:cubicBezTo>
                  <a:lnTo>
                    <a:pt x="3257" y="3278"/>
                  </a:lnTo>
                  <a:cubicBezTo>
                    <a:pt x="3259" y="3334"/>
                    <a:pt x="3259" y="3376"/>
                    <a:pt x="3272" y="3391"/>
                  </a:cubicBezTo>
                  <a:cubicBezTo>
                    <a:pt x="3259" y="3413"/>
                    <a:pt x="3255" y="3435"/>
                    <a:pt x="3255" y="3459"/>
                  </a:cubicBezTo>
                  <a:cubicBezTo>
                    <a:pt x="3252" y="3479"/>
                    <a:pt x="3255" y="3494"/>
                    <a:pt x="3259" y="3494"/>
                  </a:cubicBezTo>
                  <a:cubicBezTo>
                    <a:pt x="3228" y="3589"/>
                    <a:pt x="3186" y="3717"/>
                    <a:pt x="3154" y="3837"/>
                  </a:cubicBezTo>
                  <a:cubicBezTo>
                    <a:pt x="3137" y="3852"/>
                    <a:pt x="3122" y="3872"/>
                    <a:pt x="3115" y="3891"/>
                  </a:cubicBezTo>
                  <a:cubicBezTo>
                    <a:pt x="3110" y="3906"/>
                    <a:pt x="3102" y="3921"/>
                    <a:pt x="3097" y="3938"/>
                  </a:cubicBezTo>
                  <a:lnTo>
                    <a:pt x="3073" y="3990"/>
                  </a:lnTo>
                  <a:cubicBezTo>
                    <a:pt x="3041" y="4061"/>
                    <a:pt x="2994" y="4132"/>
                    <a:pt x="2943" y="4161"/>
                  </a:cubicBezTo>
                  <a:cubicBezTo>
                    <a:pt x="2953" y="4176"/>
                    <a:pt x="2891" y="4208"/>
                    <a:pt x="2886" y="4250"/>
                  </a:cubicBezTo>
                  <a:cubicBezTo>
                    <a:pt x="2845" y="4277"/>
                    <a:pt x="2805" y="4311"/>
                    <a:pt x="2776" y="4350"/>
                  </a:cubicBezTo>
                  <a:cubicBezTo>
                    <a:pt x="2702" y="4382"/>
                    <a:pt x="2594" y="4463"/>
                    <a:pt x="2489" y="4517"/>
                  </a:cubicBezTo>
                  <a:cubicBezTo>
                    <a:pt x="2418" y="4530"/>
                    <a:pt x="2415" y="4539"/>
                    <a:pt x="2305" y="4584"/>
                  </a:cubicBezTo>
                  <a:cubicBezTo>
                    <a:pt x="2318" y="4580"/>
                    <a:pt x="2355" y="4568"/>
                    <a:pt x="2368" y="4568"/>
                  </a:cubicBezTo>
                  <a:cubicBezTo>
                    <a:pt x="2374" y="4568"/>
                    <a:pt x="2375" y="4570"/>
                    <a:pt x="2368" y="4576"/>
                  </a:cubicBezTo>
                  <a:cubicBezTo>
                    <a:pt x="2368" y="4575"/>
                    <a:pt x="2367" y="4575"/>
                    <a:pt x="2365" y="4575"/>
                  </a:cubicBezTo>
                  <a:cubicBezTo>
                    <a:pt x="2354" y="4575"/>
                    <a:pt x="2327" y="4585"/>
                    <a:pt x="2327" y="4591"/>
                  </a:cubicBezTo>
                  <a:cubicBezTo>
                    <a:pt x="2344" y="4585"/>
                    <a:pt x="2352" y="4583"/>
                    <a:pt x="2354" y="4583"/>
                  </a:cubicBezTo>
                  <a:cubicBezTo>
                    <a:pt x="2361" y="4583"/>
                    <a:pt x="2313" y="4603"/>
                    <a:pt x="2317" y="4608"/>
                  </a:cubicBezTo>
                  <a:cubicBezTo>
                    <a:pt x="2321" y="4607"/>
                    <a:pt x="2323" y="4607"/>
                    <a:pt x="2325" y="4607"/>
                  </a:cubicBezTo>
                  <a:cubicBezTo>
                    <a:pt x="2331" y="4607"/>
                    <a:pt x="2325" y="4612"/>
                    <a:pt x="2319" y="4618"/>
                  </a:cubicBezTo>
                  <a:cubicBezTo>
                    <a:pt x="2364" y="4606"/>
                    <a:pt x="2391" y="4596"/>
                    <a:pt x="2418" y="4586"/>
                  </a:cubicBezTo>
                  <a:cubicBezTo>
                    <a:pt x="2430" y="4581"/>
                    <a:pt x="2440" y="4576"/>
                    <a:pt x="2452" y="4571"/>
                  </a:cubicBezTo>
                  <a:cubicBezTo>
                    <a:pt x="2463" y="4565"/>
                    <a:pt x="2474" y="4558"/>
                    <a:pt x="2485" y="4549"/>
                  </a:cubicBezTo>
                  <a:lnTo>
                    <a:pt x="2485" y="4549"/>
                  </a:lnTo>
                  <a:cubicBezTo>
                    <a:pt x="2477" y="4556"/>
                    <a:pt x="2478" y="4559"/>
                    <a:pt x="2483" y="4559"/>
                  </a:cubicBezTo>
                  <a:cubicBezTo>
                    <a:pt x="2497" y="4559"/>
                    <a:pt x="2542" y="4540"/>
                    <a:pt x="2535" y="4537"/>
                  </a:cubicBezTo>
                  <a:lnTo>
                    <a:pt x="2535" y="4537"/>
                  </a:lnTo>
                  <a:cubicBezTo>
                    <a:pt x="2532" y="4539"/>
                    <a:pt x="2526" y="4539"/>
                    <a:pt x="2519" y="4539"/>
                  </a:cubicBezTo>
                  <a:cubicBezTo>
                    <a:pt x="2507" y="4539"/>
                    <a:pt x="2495" y="4536"/>
                    <a:pt x="2513" y="4530"/>
                  </a:cubicBezTo>
                  <a:lnTo>
                    <a:pt x="2513" y="4530"/>
                  </a:lnTo>
                  <a:cubicBezTo>
                    <a:pt x="2514" y="4530"/>
                    <a:pt x="2516" y="4531"/>
                    <a:pt x="2518" y="4531"/>
                  </a:cubicBezTo>
                  <a:cubicBezTo>
                    <a:pt x="2529" y="4531"/>
                    <a:pt x="2552" y="4518"/>
                    <a:pt x="2563" y="4518"/>
                  </a:cubicBezTo>
                  <a:cubicBezTo>
                    <a:pt x="2568" y="4518"/>
                    <a:pt x="2570" y="4521"/>
                    <a:pt x="2567" y="4530"/>
                  </a:cubicBezTo>
                  <a:cubicBezTo>
                    <a:pt x="2638" y="4495"/>
                    <a:pt x="2705" y="4456"/>
                    <a:pt x="2764" y="4407"/>
                  </a:cubicBezTo>
                  <a:cubicBezTo>
                    <a:pt x="2781" y="4392"/>
                    <a:pt x="2798" y="4382"/>
                    <a:pt x="2813" y="4368"/>
                  </a:cubicBezTo>
                  <a:lnTo>
                    <a:pt x="2859" y="4323"/>
                  </a:lnTo>
                  <a:lnTo>
                    <a:pt x="2904" y="4282"/>
                  </a:lnTo>
                  <a:lnTo>
                    <a:pt x="2943" y="4235"/>
                  </a:lnTo>
                  <a:cubicBezTo>
                    <a:pt x="2992" y="4186"/>
                    <a:pt x="3039" y="4132"/>
                    <a:pt x="3080" y="4075"/>
                  </a:cubicBezTo>
                  <a:cubicBezTo>
                    <a:pt x="3122" y="4012"/>
                    <a:pt x="3156" y="3956"/>
                    <a:pt x="3152" y="3934"/>
                  </a:cubicBezTo>
                  <a:lnTo>
                    <a:pt x="3152" y="3934"/>
                  </a:lnTo>
                  <a:cubicBezTo>
                    <a:pt x="3151" y="3937"/>
                    <a:pt x="3137" y="3954"/>
                    <a:pt x="3134" y="3954"/>
                  </a:cubicBezTo>
                  <a:cubicBezTo>
                    <a:pt x="3132" y="3954"/>
                    <a:pt x="3133" y="3951"/>
                    <a:pt x="3137" y="3943"/>
                  </a:cubicBezTo>
                  <a:cubicBezTo>
                    <a:pt x="3137" y="3938"/>
                    <a:pt x="3161" y="3928"/>
                    <a:pt x="3164" y="3921"/>
                  </a:cubicBezTo>
                  <a:cubicBezTo>
                    <a:pt x="3176" y="3901"/>
                    <a:pt x="3191" y="3882"/>
                    <a:pt x="3203" y="3857"/>
                  </a:cubicBezTo>
                  <a:cubicBezTo>
                    <a:pt x="3215" y="3832"/>
                    <a:pt x="3225" y="3808"/>
                    <a:pt x="3232" y="3781"/>
                  </a:cubicBezTo>
                  <a:cubicBezTo>
                    <a:pt x="3255" y="3727"/>
                    <a:pt x="3269" y="3670"/>
                    <a:pt x="3282" y="3614"/>
                  </a:cubicBezTo>
                  <a:cubicBezTo>
                    <a:pt x="3289" y="3585"/>
                    <a:pt x="3291" y="3555"/>
                    <a:pt x="3294" y="3528"/>
                  </a:cubicBezTo>
                  <a:cubicBezTo>
                    <a:pt x="3296" y="3501"/>
                    <a:pt x="3304" y="3474"/>
                    <a:pt x="3304" y="3447"/>
                  </a:cubicBezTo>
                  <a:cubicBezTo>
                    <a:pt x="3306" y="3396"/>
                    <a:pt x="3313" y="3349"/>
                    <a:pt x="3318" y="3312"/>
                  </a:cubicBezTo>
                  <a:cubicBezTo>
                    <a:pt x="3317" y="3312"/>
                    <a:pt x="3315" y="3311"/>
                    <a:pt x="3314" y="3311"/>
                  </a:cubicBezTo>
                  <a:cubicBezTo>
                    <a:pt x="3313" y="3311"/>
                    <a:pt x="3312" y="3312"/>
                    <a:pt x="3311" y="3312"/>
                  </a:cubicBezTo>
                  <a:cubicBezTo>
                    <a:pt x="3306" y="3312"/>
                    <a:pt x="3301" y="3310"/>
                    <a:pt x="3301" y="3297"/>
                  </a:cubicBezTo>
                  <a:cubicBezTo>
                    <a:pt x="3311" y="3263"/>
                    <a:pt x="3313" y="3229"/>
                    <a:pt x="3309" y="3192"/>
                  </a:cubicBezTo>
                  <a:cubicBezTo>
                    <a:pt x="3304" y="3158"/>
                    <a:pt x="3296" y="3128"/>
                    <a:pt x="3290" y="3128"/>
                  </a:cubicBezTo>
                  <a:cubicBezTo>
                    <a:pt x="3289" y="3128"/>
                    <a:pt x="3287" y="3129"/>
                    <a:pt x="3286" y="3130"/>
                  </a:cubicBezTo>
                  <a:cubicBezTo>
                    <a:pt x="3294" y="3096"/>
                    <a:pt x="3269" y="3054"/>
                    <a:pt x="3279" y="3022"/>
                  </a:cubicBezTo>
                  <a:lnTo>
                    <a:pt x="3279" y="3022"/>
                  </a:lnTo>
                  <a:cubicBezTo>
                    <a:pt x="3289" y="3047"/>
                    <a:pt x="3282" y="3064"/>
                    <a:pt x="3289" y="3067"/>
                  </a:cubicBezTo>
                  <a:cubicBezTo>
                    <a:pt x="3289" y="3040"/>
                    <a:pt x="3284" y="3010"/>
                    <a:pt x="3277" y="2983"/>
                  </a:cubicBezTo>
                  <a:cubicBezTo>
                    <a:pt x="3272" y="2966"/>
                    <a:pt x="3264" y="2946"/>
                    <a:pt x="3247" y="2890"/>
                  </a:cubicBezTo>
                  <a:cubicBezTo>
                    <a:pt x="3247" y="2890"/>
                    <a:pt x="3248" y="2890"/>
                    <a:pt x="3248" y="2890"/>
                  </a:cubicBezTo>
                  <a:cubicBezTo>
                    <a:pt x="3251" y="2890"/>
                    <a:pt x="3255" y="2897"/>
                    <a:pt x="3257" y="2897"/>
                  </a:cubicBezTo>
                  <a:cubicBezTo>
                    <a:pt x="3258" y="2897"/>
                    <a:pt x="3258" y="2895"/>
                    <a:pt x="3257" y="2887"/>
                  </a:cubicBezTo>
                  <a:cubicBezTo>
                    <a:pt x="3238" y="2859"/>
                    <a:pt x="3201" y="2751"/>
                    <a:pt x="3211" y="2751"/>
                  </a:cubicBezTo>
                  <a:lnTo>
                    <a:pt x="3211" y="2751"/>
                  </a:lnTo>
                  <a:cubicBezTo>
                    <a:pt x="3212" y="2751"/>
                    <a:pt x="3215" y="2753"/>
                    <a:pt x="3218" y="2757"/>
                  </a:cubicBezTo>
                  <a:cubicBezTo>
                    <a:pt x="3191" y="2693"/>
                    <a:pt x="3193" y="2659"/>
                    <a:pt x="3169" y="2630"/>
                  </a:cubicBezTo>
                  <a:cubicBezTo>
                    <a:pt x="3193" y="2551"/>
                    <a:pt x="3115" y="2443"/>
                    <a:pt x="3073" y="2291"/>
                  </a:cubicBezTo>
                  <a:cubicBezTo>
                    <a:pt x="3019" y="2099"/>
                    <a:pt x="2980" y="1817"/>
                    <a:pt x="2935" y="1778"/>
                  </a:cubicBezTo>
                  <a:cubicBezTo>
                    <a:pt x="2946" y="1748"/>
                    <a:pt x="2881" y="1636"/>
                    <a:pt x="2895" y="1636"/>
                  </a:cubicBezTo>
                  <a:cubicBezTo>
                    <a:pt x="2897" y="1636"/>
                    <a:pt x="2901" y="1638"/>
                    <a:pt x="2906" y="1643"/>
                  </a:cubicBezTo>
                  <a:cubicBezTo>
                    <a:pt x="2859" y="1505"/>
                    <a:pt x="2825" y="1378"/>
                    <a:pt x="2793" y="1260"/>
                  </a:cubicBezTo>
                  <a:cubicBezTo>
                    <a:pt x="2759" y="1142"/>
                    <a:pt x="2734" y="1037"/>
                    <a:pt x="2695" y="946"/>
                  </a:cubicBezTo>
                  <a:cubicBezTo>
                    <a:pt x="2690" y="857"/>
                    <a:pt x="2619" y="708"/>
                    <a:pt x="2513" y="573"/>
                  </a:cubicBezTo>
                  <a:cubicBezTo>
                    <a:pt x="2410" y="438"/>
                    <a:pt x="2268" y="332"/>
                    <a:pt x="2179" y="266"/>
                  </a:cubicBezTo>
                  <a:cubicBezTo>
                    <a:pt x="2039" y="163"/>
                    <a:pt x="1909" y="89"/>
                    <a:pt x="1777" y="60"/>
                  </a:cubicBezTo>
                  <a:lnTo>
                    <a:pt x="1777" y="60"/>
                  </a:lnTo>
                  <a:cubicBezTo>
                    <a:pt x="1774" y="67"/>
                    <a:pt x="1782" y="72"/>
                    <a:pt x="1789" y="79"/>
                  </a:cubicBezTo>
                  <a:cubicBezTo>
                    <a:pt x="1774" y="74"/>
                    <a:pt x="1760" y="72"/>
                    <a:pt x="1742" y="72"/>
                  </a:cubicBezTo>
                  <a:cubicBezTo>
                    <a:pt x="1747" y="60"/>
                    <a:pt x="1774" y="62"/>
                    <a:pt x="1733" y="47"/>
                  </a:cubicBezTo>
                  <a:cubicBezTo>
                    <a:pt x="1639" y="25"/>
                    <a:pt x="1544" y="11"/>
                    <a:pt x="1448" y="3"/>
                  </a:cubicBezTo>
                  <a:cubicBezTo>
                    <a:pt x="1423" y="1"/>
                    <a:pt x="1399" y="0"/>
                    <a:pt x="13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8"/>
            <p:cNvSpPr/>
            <p:nvPr/>
          </p:nvSpPr>
          <p:spPr>
            <a:xfrm>
              <a:off x="3863300" y="3183725"/>
              <a:ext cx="450" cy="250"/>
            </a:xfrm>
            <a:custGeom>
              <a:avLst/>
              <a:gdLst/>
              <a:ahLst/>
              <a:cxnLst/>
              <a:rect l="l" t="t" r="r" b="b"/>
              <a:pathLst>
                <a:path w="18" h="10" extrusionOk="0">
                  <a:moveTo>
                    <a:pt x="18" y="0"/>
                  </a:moveTo>
                  <a:cubicBezTo>
                    <a:pt x="15" y="1"/>
                    <a:pt x="13" y="2"/>
                    <a:pt x="12" y="3"/>
                  </a:cubicBezTo>
                  <a:lnTo>
                    <a:pt x="12" y="3"/>
                  </a:lnTo>
                  <a:cubicBezTo>
                    <a:pt x="14" y="2"/>
                    <a:pt x="16" y="1"/>
                    <a:pt x="18" y="0"/>
                  </a:cubicBezTo>
                  <a:close/>
                  <a:moveTo>
                    <a:pt x="12" y="3"/>
                  </a:moveTo>
                  <a:cubicBezTo>
                    <a:pt x="8" y="5"/>
                    <a:pt x="4" y="7"/>
                    <a:pt x="1" y="10"/>
                  </a:cubicBezTo>
                  <a:cubicBezTo>
                    <a:pt x="4" y="8"/>
                    <a:pt x="7" y="5"/>
                    <a:pt x="12" y="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8"/>
            <p:cNvSpPr/>
            <p:nvPr/>
          </p:nvSpPr>
          <p:spPr>
            <a:xfrm>
              <a:off x="3911100" y="3326750"/>
              <a:ext cx="27100" cy="27900"/>
            </a:xfrm>
            <a:custGeom>
              <a:avLst/>
              <a:gdLst/>
              <a:ahLst/>
              <a:cxnLst/>
              <a:rect l="l" t="t" r="r" b="b"/>
              <a:pathLst>
                <a:path w="1084" h="1116" extrusionOk="0">
                  <a:moveTo>
                    <a:pt x="273" y="1"/>
                  </a:moveTo>
                  <a:lnTo>
                    <a:pt x="259" y="6"/>
                  </a:lnTo>
                  <a:lnTo>
                    <a:pt x="155" y="35"/>
                  </a:lnTo>
                  <a:lnTo>
                    <a:pt x="133" y="43"/>
                  </a:lnTo>
                  <a:lnTo>
                    <a:pt x="60" y="57"/>
                  </a:lnTo>
                  <a:lnTo>
                    <a:pt x="40" y="67"/>
                  </a:lnTo>
                  <a:lnTo>
                    <a:pt x="28" y="70"/>
                  </a:lnTo>
                  <a:lnTo>
                    <a:pt x="13" y="77"/>
                  </a:lnTo>
                  <a:lnTo>
                    <a:pt x="3" y="84"/>
                  </a:lnTo>
                  <a:lnTo>
                    <a:pt x="1" y="94"/>
                  </a:lnTo>
                  <a:lnTo>
                    <a:pt x="1" y="114"/>
                  </a:lnTo>
                  <a:lnTo>
                    <a:pt x="3" y="128"/>
                  </a:lnTo>
                  <a:lnTo>
                    <a:pt x="8" y="148"/>
                  </a:lnTo>
                  <a:lnTo>
                    <a:pt x="25" y="192"/>
                  </a:lnTo>
                  <a:lnTo>
                    <a:pt x="60" y="315"/>
                  </a:lnTo>
                  <a:lnTo>
                    <a:pt x="82" y="391"/>
                  </a:lnTo>
                  <a:lnTo>
                    <a:pt x="89" y="413"/>
                  </a:lnTo>
                  <a:lnTo>
                    <a:pt x="146" y="588"/>
                  </a:lnTo>
                  <a:lnTo>
                    <a:pt x="153" y="612"/>
                  </a:lnTo>
                  <a:lnTo>
                    <a:pt x="200" y="789"/>
                  </a:lnTo>
                  <a:lnTo>
                    <a:pt x="207" y="811"/>
                  </a:lnTo>
                  <a:lnTo>
                    <a:pt x="224" y="889"/>
                  </a:lnTo>
                  <a:lnTo>
                    <a:pt x="232" y="912"/>
                  </a:lnTo>
                  <a:lnTo>
                    <a:pt x="259" y="985"/>
                  </a:lnTo>
                  <a:lnTo>
                    <a:pt x="263" y="1007"/>
                  </a:lnTo>
                  <a:lnTo>
                    <a:pt x="273" y="1066"/>
                  </a:lnTo>
                  <a:lnTo>
                    <a:pt x="281" y="1088"/>
                  </a:lnTo>
                  <a:lnTo>
                    <a:pt x="288" y="1105"/>
                  </a:lnTo>
                  <a:lnTo>
                    <a:pt x="298" y="1110"/>
                  </a:lnTo>
                  <a:lnTo>
                    <a:pt x="308" y="1115"/>
                  </a:lnTo>
                  <a:lnTo>
                    <a:pt x="325" y="1113"/>
                  </a:lnTo>
                  <a:lnTo>
                    <a:pt x="347" y="1108"/>
                  </a:lnTo>
                  <a:lnTo>
                    <a:pt x="367" y="1103"/>
                  </a:lnTo>
                  <a:lnTo>
                    <a:pt x="433" y="1078"/>
                  </a:lnTo>
                  <a:lnTo>
                    <a:pt x="541" y="1049"/>
                  </a:lnTo>
                  <a:lnTo>
                    <a:pt x="624" y="1029"/>
                  </a:lnTo>
                  <a:lnTo>
                    <a:pt x="752" y="985"/>
                  </a:lnTo>
                  <a:lnTo>
                    <a:pt x="860" y="953"/>
                  </a:lnTo>
                  <a:lnTo>
                    <a:pt x="1024" y="916"/>
                  </a:lnTo>
                  <a:lnTo>
                    <a:pt x="1044" y="909"/>
                  </a:lnTo>
                  <a:lnTo>
                    <a:pt x="1054" y="907"/>
                  </a:lnTo>
                  <a:lnTo>
                    <a:pt x="1069" y="899"/>
                  </a:lnTo>
                  <a:lnTo>
                    <a:pt x="1078" y="892"/>
                  </a:lnTo>
                  <a:lnTo>
                    <a:pt x="1083" y="880"/>
                  </a:lnTo>
                  <a:lnTo>
                    <a:pt x="1083" y="860"/>
                  </a:lnTo>
                  <a:lnTo>
                    <a:pt x="1078" y="848"/>
                  </a:lnTo>
                  <a:lnTo>
                    <a:pt x="1073" y="823"/>
                  </a:lnTo>
                  <a:lnTo>
                    <a:pt x="1059" y="781"/>
                  </a:lnTo>
                  <a:lnTo>
                    <a:pt x="1051" y="759"/>
                  </a:lnTo>
                  <a:lnTo>
                    <a:pt x="1027" y="678"/>
                  </a:lnTo>
                  <a:lnTo>
                    <a:pt x="1019" y="664"/>
                  </a:lnTo>
                  <a:lnTo>
                    <a:pt x="1012" y="654"/>
                  </a:lnTo>
                  <a:lnTo>
                    <a:pt x="1000" y="649"/>
                  </a:lnTo>
                  <a:lnTo>
                    <a:pt x="983" y="649"/>
                  </a:lnTo>
                  <a:lnTo>
                    <a:pt x="961" y="654"/>
                  </a:lnTo>
                  <a:lnTo>
                    <a:pt x="938" y="664"/>
                  </a:lnTo>
                  <a:lnTo>
                    <a:pt x="889" y="683"/>
                  </a:lnTo>
                  <a:lnTo>
                    <a:pt x="867" y="691"/>
                  </a:lnTo>
                  <a:lnTo>
                    <a:pt x="661" y="752"/>
                  </a:lnTo>
                  <a:lnTo>
                    <a:pt x="637" y="759"/>
                  </a:lnTo>
                  <a:lnTo>
                    <a:pt x="595" y="774"/>
                  </a:lnTo>
                  <a:lnTo>
                    <a:pt x="546" y="784"/>
                  </a:lnTo>
                  <a:lnTo>
                    <a:pt x="526" y="786"/>
                  </a:lnTo>
                  <a:lnTo>
                    <a:pt x="519" y="784"/>
                  </a:lnTo>
                  <a:lnTo>
                    <a:pt x="514" y="777"/>
                  </a:lnTo>
                  <a:lnTo>
                    <a:pt x="509" y="769"/>
                  </a:lnTo>
                  <a:lnTo>
                    <a:pt x="504" y="757"/>
                  </a:lnTo>
                  <a:lnTo>
                    <a:pt x="457" y="563"/>
                  </a:lnTo>
                  <a:lnTo>
                    <a:pt x="452" y="541"/>
                  </a:lnTo>
                  <a:lnTo>
                    <a:pt x="423" y="457"/>
                  </a:lnTo>
                  <a:lnTo>
                    <a:pt x="416" y="435"/>
                  </a:lnTo>
                  <a:lnTo>
                    <a:pt x="389" y="352"/>
                  </a:lnTo>
                  <a:lnTo>
                    <a:pt x="384" y="327"/>
                  </a:lnTo>
                  <a:lnTo>
                    <a:pt x="364" y="244"/>
                  </a:lnTo>
                  <a:lnTo>
                    <a:pt x="357" y="219"/>
                  </a:lnTo>
                  <a:lnTo>
                    <a:pt x="330" y="138"/>
                  </a:lnTo>
                  <a:lnTo>
                    <a:pt x="293" y="11"/>
                  </a:lnTo>
                  <a:lnTo>
                    <a:pt x="283" y="3"/>
                  </a:lnTo>
                  <a:lnTo>
                    <a:pt x="273" y="1"/>
                  </a:lnTo>
                  <a:close/>
                </a:path>
              </a:pathLst>
            </a:custGeom>
            <a:solidFill>
              <a:srgbClr val="FFFFFF"/>
            </a:solidFill>
            <a:ln w="375" cap="flat" cmpd="sng">
              <a:solidFill>
                <a:srgbClr val="FFFFFF"/>
              </a:solidFill>
              <a:prstDash val="solid"/>
              <a:miter lim="24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8"/>
            <p:cNvSpPr/>
            <p:nvPr/>
          </p:nvSpPr>
          <p:spPr>
            <a:xfrm>
              <a:off x="3935175" y="3316200"/>
              <a:ext cx="27750" cy="31625"/>
            </a:xfrm>
            <a:custGeom>
              <a:avLst/>
              <a:gdLst/>
              <a:ahLst/>
              <a:cxnLst/>
              <a:rect l="l" t="t" r="r" b="b"/>
              <a:pathLst>
                <a:path w="1110" h="1265" extrusionOk="0">
                  <a:moveTo>
                    <a:pt x="766" y="1"/>
                  </a:moveTo>
                  <a:lnTo>
                    <a:pt x="729" y="10"/>
                  </a:lnTo>
                  <a:lnTo>
                    <a:pt x="680" y="28"/>
                  </a:lnTo>
                  <a:lnTo>
                    <a:pt x="658" y="37"/>
                  </a:lnTo>
                  <a:lnTo>
                    <a:pt x="459" y="89"/>
                  </a:lnTo>
                  <a:lnTo>
                    <a:pt x="437" y="96"/>
                  </a:lnTo>
                  <a:lnTo>
                    <a:pt x="351" y="128"/>
                  </a:lnTo>
                  <a:lnTo>
                    <a:pt x="329" y="133"/>
                  </a:lnTo>
                  <a:lnTo>
                    <a:pt x="241" y="153"/>
                  </a:lnTo>
                  <a:lnTo>
                    <a:pt x="216" y="160"/>
                  </a:lnTo>
                  <a:lnTo>
                    <a:pt x="130" y="187"/>
                  </a:lnTo>
                  <a:lnTo>
                    <a:pt x="34" y="207"/>
                  </a:lnTo>
                  <a:lnTo>
                    <a:pt x="15" y="217"/>
                  </a:lnTo>
                  <a:lnTo>
                    <a:pt x="5" y="222"/>
                  </a:lnTo>
                  <a:lnTo>
                    <a:pt x="0" y="229"/>
                  </a:lnTo>
                  <a:lnTo>
                    <a:pt x="0" y="241"/>
                  </a:lnTo>
                  <a:lnTo>
                    <a:pt x="5" y="261"/>
                  </a:lnTo>
                  <a:lnTo>
                    <a:pt x="22" y="337"/>
                  </a:lnTo>
                  <a:lnTo>
                    <a:pt x="27" y="359"/>
                  </a:lnTo>
                  <a:lnTo>
                    <a:pt x="37" y="403"/>
                  </a:lnTo>
                  <a:lnTo>
                    <a:pt x="47" y="438"/>
                  </a:lnTo>
                  <a:lnTo>
                    <a:pt x="54" y="462"/>
                  </a:lnTo>
                  <a:lnTo>
                    <a:pt x="81" y="536"/>
                  </a:lnTo>
                  <a:lnTo>
                    <a:pt x="88" y="560"/>
                  </a:lnTo>
                  <a:lnTo>
                    <a:pt x="106" y="636"/>
                  </a:lnTo>
                  <a:lnTo>
                    <a:pt x="140" y="759"/>
                  </a:lnTo>
                  <a:lnTo>
                    <a:pt x="160" y="838"/>
                  </a:lnTo>
                  <a:lnTo>
                    <a:pt x="167" y="862"/>
                  </a:lnTo>
                  <a:lnTo>
                    <a:pt x="194" y="936"/>
                  </a:lnTo>
                  <a:lnTo>
                    <a:pt x="201" y="958"/>
                  </a:lnTo>
                  <a:lnTo>
                    <a:pt x="223" y="1037"/>
                  </a:lnTo>
                  <a:lnTo>
                    <a:pt x="228" y="1059"/>
                  </a:lnTo>
                  <a:lnTo>
                    <a:pt x="245" y="1137"/>
                  </a:lnTo>
                  <a:lnTo>
                    <a:pt x="250" y="1159"/>
                  </a:lnTo>
                  <a:lnTo>
                    <a:pt x="255" y="1181"/>
                  </a:lnTo>
                  <a:lnTo>
                    <a:pt x="265" y="1203"/>
                  </a:lnTo>
                  <a:lnTo>
                    <a:pt x="277" y="1235"/>
                  </a:lnTo>
                  <a:lnTo>
                    <a:pt x="285" y="1253"/>
                  </a:lnTo>
                  <a:lnTo>
                    <a:pt x="292" y="1260"/>
                  </a:lnTo>
                  <a:lnTo>
                    <a:pt x="304" y="1265"/>
                  </a:lnTo>
                  <a:lnTo>
                    <a:pt x="322" y="1262"/>
                  </a:lnTo>
                  <a:lnTo>
                    <a:pt x="371" y="1253"/>
                  </a:lnTo>
                  <a:lnTo>
                    <a:pt x="493" y="1208"/>
                  </a:lnTo>
                  <a:lnTo>
                    <a:pt x="518" y="1201"/>
                  </a:lnTo>
                  <a:lnTo>
                    <a:pt x="594" y="1186"/>
                  </a:lnTo>
                  <a:lnTo>
                    <a:pt x="692" y="1157"/>
                  </a:lnTo>
                  <a:lnTo>
                    <a:pt x="717" y="1149"/>
                  </a:lnTo>
                  <a:lnTo>
                    <a:pt x="790" y="1122"/>
                  </a:lnTo>
                  <a:lnTo>
                    <a:pt x="813" y="1115"/>
                  </a:lnTo>
                  <a:lnTo>
                    <a:pt x="891" y="1098"/>
                  </a:lnTo>
                  <a:lnTo>
                    <a:pt x="913" y="1091"/>
                  </a:lnTo>
                  <a:lnTo>
                    <a:pt x="1100" y="1032"/>
                  </a:lnTo>
                  <a:lnTo>
                    <a:pt x="1107" y="1024"/>
                  </a:lnTo>
                  <a:lnTo>
                    <a:pt x="1110" y="1012"/>
                  </a:lnTo>
                  <a:lnTo>
                    <a:pt x="1107" y="997"/>
                  </a:lnTo>
                  <a:lnTo>
                    <a:pt x="1090" y="919"/>
                  </a:lnTo>
                  <a:lnTo>
                    <a:pt x="1085" y="894"/>
                  </a:lnTo>
                  <a:lnTo>
                    <a:pt x="1056" y="816"/>
                  </a:lnTo>
                  <a:lnTo>
                    <a:pt x="1048" y="801"/>
                  </a:lnTo>
                  <a:lnTo>
                    <a:pt x="1041" y="793"/>
                  </a:lnTo>
                  <a:lnTo>
                    <a:pt x="1031" y="791"/>
                  </a:lnTo>
                  <a:lnTo>
                    <a:pt x="977" y="801"/>
                  </a:lnTo>
                  <a:lnTo>
                    <a:pt x="955" y="806"/>
                  </a:lnTo>
                  <a:lnTo>
                    <a:pt x="933" y="811"/>
                  </a:lnTo>
                  <a:lnTo>
                    <a:pt x="832" y="848"/>
                  </a:lnTo>
                  <a:lnTo>
                    <a:pt x="810" y="852"/>
                  </a:lnTo>
                  <a:lnTo>
                    <a:pt x="704" y="877"/>
                  </a:lnTo>
                  <a:lnTo>
                    <a:pt x="628" y="906"/>
                  </a:lnTo>
                  <a:lnTo>
                    <a:pt x="606" y="911"/>
                  </a:lnTo>
                  <a:lnTo>
                    <a:pt x="525" y="931"/>
                  </a:lnTo>
                  <a:lnTo>
                    <a:pt x="508" y="936"/>
                  </a:lnTo>
                  <a:lnTo>
                    <a:pt x="501" y="931"/>
                  </a:lnTo>
                  <a:lnTo>
                    <a:pt x="496" y="921"/>
                  </a:lnTo>
                  <a:lnTo>
                    <a:pt x="488" y="909"/>
                  </a:lnTo>
                  <a:lnTo>
                    <a:pt x="481" y="877"/>
                  </a:lnTo>
                  <a:lnTo>
                    <a:pt x="474" y="855"/>
                  </a:lnTo>
                  <a:lnTo>
                    <a:pt x="469" y="816"/>
                  </a:lnTo>
                  <a:lnTo>
                    <a:pt x="464" y="793"/>
                  </a:lnTo>
                  <a:lnTo>
                    <a:pt x="466" y="784"/>
                  </a:lnTo>
                  <a:lnTo>
                    <a:pt x="471" y="776"/>
                  </a:lnTo>
                  <a:lnTo>
                    <a:pt x="488" y="771"/>
                  </a:lnTo>
                  <a:lnTo>
                    <a:pt x="513" y="762"/>
                  </a:lnTo>
                  <a:lnTo>
                    <a:pt x="572" y="749"/>
                  </a:lnTo>
                  <a:lnTo>
                    <a:pt x="594" y="742"/>
                  </a:lnTo>
                  <a:lnTo>
                    <a:pt x="687" y="720"/>
                  </a:lnTo>
                  <a:lnTo>
                    <a:pt x="800" y="678"/>
                  </a:lnTo>
                  <a:lnTo>
                    <a:pt x="825" y="673"/>
                  </a:lnTo>
                  <a:lnTo>
                    <a:pt x="891" y="663"/>
                  </a:lnTo>
                  <a:lnTo>
                    <a:pt x="921" y="654"/>
                  </a:lnTo>
                  <a:lnTo>
                    <a:pt x="933" y="646"/>
                  </a:lnTo>
                  <a:lnTo>
                    <a:pt x="940" y="636"/>
                  </a:lnTo>
                  <a:lnTo>
                    <a:pt x="945" y="627"/>
                  </a:lnTo>
                  <a:lnTo>
                    <a:pt x="943" y="607"/>
                  </a:lnTo>
                  <a:lnTo>
                    <a:pt x="933" y="563"/>
                  </a:lnTo>
                  <a:lnTo>
                    <a:pt x="921" y="531"/>
                  </a:lnTo>
                  <a:lnTo>
                    <a:pt x="906" y="484"/>
                  </a:lnTo>
                  <a:lnTo>
                    <a:pt x="898" y="460"/>
                  </a:lnTo>
                  <a:lnTo>
                    <a:pt x="889" y="435"/>
                  </a:lnTo>
                  <a:lnTo>
                    <a:pt x="881" y="420"/>
                  </a:lnTo>
                  <a:lnTo>
                    <a:pt x="876" y="413"/>
                  </a:lnTo>
                  <a:lnTo>
                    <a:pt x="864" y="408"/>
                  </a:lnTo>
                  <a:lnTo>
                    <a:pt x="847" y="408"/>
                  </a:lnTo>
                  <a:lnTo>
                    <a:pt x="803" y="420"/>
                  </a:lnTo>
                  <a:lnTo>
                    <a:pt x="643" y="474"/>
                  </a:lnTo>
                  <a:lnTo>
                    <a:pt x="506" y="514"/>
                  </a:lnTo>
                  <a:lnTo>
                    <a:pt x="461" y="528"/>
                  </a:lnTo>
                  <a:lnTo>
                    <a:pt x="415" y="541"/>
                  </a:lnTo>
                  <a:lnTo>
                    <a:pt x="398" y="541"/>
                  </a:lnTo>
                  <a:lnTo>
                    <a:pt x="388" y="533"/>
                  </a:lnTo>
                  <a:lnTo>
                    <a:pt x="383" y="526"/>
                  </a:lnTo>
                  <a:lnTo>
                    <a:pt x="378" y="509"/>
                  </a:lnTo>
                  <a:lnTo>
                    <a:pt x="368" y="484"/>
                  </a:lnTo>
                  <a:lnTo>
                    <a:pt x="361" y="462"/>
                  </a:lnTo>
                  <a:lnTo>
                    <a:pt x="356" y="428"/>
                  </a:lnTo>
                  <a:lnTo>
                    <a:pt x="356" y="411"/>
                  </a:lnTo>
                  <a:lnTo>
                    <a:pt x="356" y="401"/>
                  </a:lnTo>
                  <a:lnTo>
                    <a:pt x="361" y="391"/>
                  </a:lnTo>
                  <a:lnTo>
                    <a:pt x="373" y="384"/>
                  </a:lnTo>
                  <a:lnTo>
                    <a:pt x="385" y="381"/>
                  </a:lnTo>
                  <a:lnTo>
                    <a:pt x="407" y="374"/>
                  </a:lnTo>
                  <a:lnTo>
                    <a:pt x="471" y="359"/>
                  </a:lnTo>
                  <a:lnTo>
                    <a:pt x="547" y="342"/>
                  </a:lnTo>
                  <a:lnTo>
                    <a:pt x="572" y="334"/>
                  </a:lnTo>
                  <a:lnTo>
                    <a:pt x="643" y="310"/>
                  </a:lnTo>
                  <a:lnTo>
                    <a:pt x="668" y="303"/>
                  </a:lnTo>
                  <a:lnTo>
                    <a:pt x="803" y="268"/>
                  </a:lnTo>
                  <a:lnTo>
                    <a:pt x="827" y="261"/>
                  </a:lnTo>
                  <a:lnTo>
                    <a:pt x="837" y="256"/>
                  </a:lnTo>
                  <a:lnTo>
                    <a:pt x="854" y="249"/>
                  </a:lnTo>
                  <a:lnTo>
                    <a:pt x="859" y="241"/>
                  </a:lnTo>
                  <a:lnTo>
                    <a:pt x="862" y="229"/>
                  </a:lnTo>
                  <a:lnTo>
                    <a:pt x="862" y="212"/>
                  </a:lnTo>
                  <a:lnTo>
                    <a:pt x="857" y="190"/>
                  </a:lnTo>
                  <a:lnTo>
                    <a:pt x="849" y="168"/>
                  </a:lnTo>
                  <a:lnTo>
                    <a:pt x="837" y="131"/>
                  </a:lnTo>
                  <a:lnTo>
                    <a:pt x="830" y="106"/>
                  </a:lnTo>
                  <a:lnTo>
                    <a:pt x="822" y="69"/>
                  </a:lnTo>
                  <a:lnTo>
                    <a:pt x="810" y="33"/>
                  </a:lnTo>
                  <a:lnTo>
                    <a:pt x="803" y="13"/>
                  </a:lnTo>
                  <a:lnTo>
                    <a:pt x="798" y="3"/>
                  </a:lnTo>
                  <a:lnTo>
                    <a:pt x="786" y="1"/>
                  </a:lnTo>
                  <a:close/>
                </a:path>
              </a:pathLst>
            </a:custGeom>
            <a:solidFill>
              <a:srgbClr val="FFFFFF"/>
            </a:solidFill>
            <a:ln w="375" cap="flat" cmpd="sng">
              <a:solidFill>
                <a:srgbClr val="FFFFFF"/>
              </a:solidFill>
              <a:prstDash val="solid"/>
              <a:miter lim="24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8"/>
            <p:cNvSpPr/>
            <p:nvPr/>
          </p:nvSpPr>
          <p:spPr>
            <a:xfrm>
              <a:off x="3958475" y="3308775"/>
              <a:ext cx="23900" cy="30150"/>
            </a:xfrm>
            <a:custGeom>
              <a:avLst/>
              <a:gdLst/>
              <a:ahLst/>
              <a:cxnLst/>
              <a:rect l="l" t="t" r="r" b="b"/>
              <a:pathLst>
                <a:path w="956" h="1206" extrusionOk="0">
                  <a:moveTo>
                    <a:pt x="880" y="1"/>
                  </a:moveTo>
                  <a:lnTo>
                    <a:pt x="862" y="3"/>
                  </a:lnTo>
                  <a:lnTo>
                    <a:pt x="850" y="6"/>
                  </a:lnTo>
                  <a:lnTo>
                    <a:pt x="823" y="10"/>
                  </a:lnTo>
                  <a:lnTo>
                    <a:pt x="776" y="28"/>
                  </a:lnTo>
                  <a:lnTo>
                    <a:pt x="671" y="57"/>
                  </a:lnTo>
                  <a:lnTo>
                    <a:pt x="563" y="91"/>
                  </a:lnTo>
                  <a:lnTo>
                    <a:pt x="541" y="96"/>
                  </a:lnTo>
                  <a:lnTo>
                    <a:pt x="455" y="118"/>
                  </a:lnTo>
                  <a:lnTo>
                    <a:pt x="352" y="158"/>
                  </a:lnTo>
                  <a:lnTo>
                    <a:pt x="327" y="165"/>
                  </a:lnTo>
                  <a:lnTo>
                    <a:pt x="241" y="182"/>
                  </a:lnTo>
                  <a:lnTo>
                    <a:pt x="217" y="187"/>
                  </a:lnTo>
                  <a:lnTo>
                    <a:pt x="136" y="219"/>
                  </a:lnTo>
                  <a:lnTo>
                    <a:pt x="111" y="224"/>
                  </a:lnTo>
                  <a:lnTo>
                    <a:pt x="57" y="236"/>
                  </a:lnTo>
                  <a:lnTo>
                    <a:pt x="25" y="246"/>
                  </a:lnTo>
                  <a:lnTo>
                    <a:pt x="11" y="253"/>
                  </a:lnTo>
                  <a:lnTo>
                    <a:pt x="3" y="258"/>
                  </a:lnTo>
                  <a:lnTo>
                    <a:pt x="1" y="271"/>
                  </a:lnTo>
                  <a:lnTo>
                    <a:pt x="1" y="290"/>
                  </a:lnTo>
                  <a:lnTo>
                    <a:pt x="6" y="315"/>
                  </a:lnTo>
                  <a:lnTo>
                    <a:pt x="25" y="369"/>
                  </a:lnTo>
                  <a:lnTo>
                    <a:pt x="33" y="391"/>
                  </a:lnTo>
                  <a:lnTo>
                    <a:pt x="43" y="435"/>
                  </a:lnTo>
                  <a:lnTo>
                    <a:pt x="50" y="457"/>
                  </a:lnTo>
                  <a:lnTo>
                    <a:pt x="52" y="467"/>
                  </a:lnTo>
                  <a:lnTo>
                    <a:pt x="60" y="479"/>
                  </a:lnTo>
                  <a:lnTo>
                    <a:pt x="67" y="487"/>
                  </a:lnTo>
                  <a:lnTo>
                    <a:pt x="77" y="492"/>
                  </a:lnTo>
                  <a:lnTo>
                    <a:pt x="94" y="492"/>
                  </a:lnTo>
                  <a:lnTo>
                    <a:pt x="106" y="489"/>
                  </a:lnTo>
                  <a:lnTo>
                    <a:pt x="128" y="482"/>
                  </a:lnTo>
                  <a:lnTo>
                    <a:pt x="160" y="472"/>
                  </a:lnTo>
                  <a:lnTo>
                    <a:pt x="185" y="462"/>
                  </a:lnTo>
                  <a:lnTo>
                    <a:pt x="209" y="457"/>
                  </a:lnTo>
                  <a:lnTo>
                    <a:pt x="251" y="450"/>
                  </a:lnTo>
                  <a:lnTo>
                    <a:pt x="276" y="442"/>
                  </a:lnTo>
                  <a:lnTo>
                    <a:pt x="322" y="425"/>
                  </a:lnTo>
                  <a:lnTo>
                    <a:pt x="342" y="420"/>
                  </a:lnTo>
                  <a:lnTo>
                    <a:pt x="359" y="420"/>
                  </a:lnTo>
                  <a:lnTo>
                    <a:pt x="367" y="430"/>
                  </a:lnTo>
                  <a:lnTo>
                    <a:pt x="371" y="450"/>
                  </a:lnTo>
                  <a:lnTo>
                    <a:pt x="398" y="533"/>
                  </a:lnTo>
                  <a:lnTo>
                    <a:pt x="430" y="644"/>
                  </a:lnTo>
                  <a:lnTo>
                    <a:pt x="438" y="666"/>
                  </a:lnTo>
                  <a:lnTo>
                    <a:pt x="470" y="752"/>
                  </a:lnTo>
                  <a:lnTo>
                    <a:pt x="475" y="774"/>
                  </a:lnTo>
                  <a:lnTo>
                    <a:pt x="499" y="860"/>
                  </a:lnTo>
                  <a:lnTo>
                    <a:pt x="504" y="884"/>
                  </a:lnTo>
                  <a:lnTo>
                    <a:pt x="529" y="970"/>
                  </a:lnTo>
                  <a:lnTo>
                    <a:pt x="558" y="1078"/>
                  </a:lnTo>
                  <a:lnTo>
                    <a:pt x="563" y="1103"/>
                  </a:lnTo>
                  <a:lnTo>
                    <a:pt x="578" y="1164"/>
                  </a:lnTo>
                  <a:lnTo>
                    <a:pt x="585" y="1189"/>
                  </a:lnTo>
                  <a:lnTo>
                    <a:pt x="592" y="1203"/>
                  </a:lnTo>
                  <a:lnTo>
                    <a:pt x="602" y="1206"/>
                  </a:lnTo>
                  <a:lnTo>
                    <a:pt x="619" y="1201"/>
                  </a:lnTo>
                  <a:lnTo>
                    <a:pt x="686" y="1186"/>
                  </a:lnTo>
                  <a:lnTo>
                    <a:pt x="708" y="1181"/>
                  </a:lnTo>
                  <a:lnTo>
                    <a:pt x="772" y="1157"/>
                  </a:lnTo>
                  <a:lnTo>
                    <a:pt x="796" y="1152"/>
                  </a:lnTo>
                  <a:lnTo>
                    <a:pt x="835" y="1147"/>
                  </a:lnTo>
                  <a:lnTo>
                    <a:pt x="862" y="1140"/>
                  </a:lnTo>
                  <a:lnTo>
                    <a:pt x="880" y="1132"/>
                  </a:lnTo>
                  <a:lnTo>
                    <a:pt x="884" y="1122"/>
                  </a:lnTo>
                  <a:lnTo>
                    <a:pt x="884" y="1103"/>
                  </a:lnTo>
                  <a:lnTo>
                    <a:pt x="877" y="1081"/>
                  </a:lnTo>
                  <a:lnTo>
                    <a:pt x="853" y="1019"/>
                  </a:lnTo>
                  <a:lnTo>
                    <a:pt x="843" y="997"/>
                  </a:lnTo>
                  <a:lnTo>
                    <a:pt x="823" y="911"/>
                  </a:lnTo>
                  <a:lnTo>
                    <a:pt x="784" y="779"/>
                  </a:lnTo>
                  <a:lnTo>
                    <a:pt x="757" y="695"/>
                  </a:lnTo>
                  <a:lnTo>
                    <a:pt x="752" y="671"/>
                  </a:lnTo>
                  <a:lnTo>
                    <a:pt x="732" y="582"/>
                  </a:lnTo>
                  <a:lnTo>
                    <a:pt x="727" y="560"/>
                  </a:lnTo>
                  <a:lnTo>
                    <a:pt x="698" y="474"/>
                  </a:lnTo>
                  <a:lnTo>
                    <a:pt x="691" y="452"/>
                  </a:lnTo>
                  <a:lnTo>
                    <a:pt x="671" y="364"/>
                  </a:lnTo>
                  <a:lnTo>
                    <a:pt x="668" y="347"/>
                  </a:lnTo>
                  <a:lnTo>
                    <a:pt x="671" y="334"/>
                  </a:lnTo>
                  <a:lnTo>
                    <a:pt x="686" y="327"/>
                  </a:lnTo>
                  <a:lnTo>
                    <a:pt x="693" y="322"/>
                  </a:lnTo>
                  <a:lnTo>
                    <a:pt x="715" y="317"/>
                  </a:lnTo>
                  <a:lnTo>
                    <a:pt x="752" y="310"/>
                  </a:lnTo>
                  <a:lnTo>
                    <a:pt x="776" y="303"/>
                  </a:lnTo>
                  <a:lnTo>
                    <a:pt x="840" y="278"/>
                  </a:lnTo>
                  <a:lnTo>
                    <a:pt x="865" y="273"/>
                  </a:lnTo>
                  <a:lnTo>
                    <a:pt x="909" y="266"/>
                  </a:lnTo>
                  <a:lnTo>
                    <a:pt x="931" y="258"/>
                  </a:lnTo>
                  <a:lnTo>
                    <a:pt x="948" y="251"/>
                  </a:lnTo>
                  <a:lnTo>
                    <a:pt x="956" y="241"/>
                  </a:lnTo>
                  <a:lnTo>
                    <a:pt x="956" y="231"/>
                  </a:lnTo>
                  <a:lnTo>
                    <a:pt x="956" y="212"/>
                  </a:lnTo>
                  <a:lnTo>
                    <a:pt x="953" y="199"/>
                  </a:lnTo>
                  <a:lnTo>
                    <a:pt x="948" y="177"/>
                  </a:lnTo>
                  <a:lnTo>
                    <a:pt x="934" y="133"/>
                  </a:lnTo>
                  <a:lnTo>
                    <a:pt x="929" y="111"/>
                  </a:lnTo>
                  <a:lnTo>
                    <a:pt x="919" y="60"/>
                  </a:lnTo>
                  <a:lnTo>
                    <a:pt x="911" y="37"/>
                  </a:lnTo>
                  <a:lnTo>
                    <a:pt x="909" y="28"/>
                  </a:lnTo>
                  <a:lnTo>
                    <a:pt x="902" y="13"/>
                  </a:lnTo>
                  <a:lnTo>
                    <a:pt x="892" y="3"/>
                  </a:lnTo>
                  <a:lnTo>
                    <a:pt x="880" y="1"/>
                  </a:lnTo>
                  <a:close/>
                </a:path>
              </a:pathLst>
            </a:custGeom>
            <a:solidFill>
              <a:srgbClr val="FFFFFF"/>
            </a:solidFill>
            <a:ln w="375" cap="flat" cmpd="sng">
              <a:solidFill>
                <a:srgbClr val="FFFFFF"/>
              </a:solidFill>
              <a:prstDash val="solid"/>
              <a:miter lim="24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8"/>
            <p:cNvSpPr/>
            <p:nvPr/>
          </p:nvSpPr>
          <p:spPr>
            <a:xfrm>
              <a:off x="3985050" y="3307425"/>
              <a:ext cx="6650" cy="10775"/>
            </a:xfrm>
            <a:custGeom>
              <a:avLst/>
              <a:gdLst/>
              <a:ahLst/>
              <a:cxnLst/>
              <a:rect l="l" t="t" r="r" b="b"/>
              <a:pathLst>
                <a:path w="266" h="431" extrusionOk="0">
                  <a:moveTo>
                    <a:pt x="138" y="1"/>
                  </a:moveTo>
                  <a:lnTo>
                    <a:pt x="111" y="6"/>
                  </a:lnTo>
                  <a:lnTo>
                    <a:pt x="87" y="13"/>
                  </a:lnTo>
                  <a:lnTo>
                    <a:pt x="62" y="25"/>
                  </a:lnTo>
                  <a:lnTo>
                    <a:pt x="40" y="40"/>
                  </a:lnTo>
                  <a:lnTo>
                    <a:pt x="20" y="60"/>
                  </a:lnTo>
                  <a:lnTo>
                    <a:pt x="8" y="82"/>
                  </a:lnTo>
                  <a:lnTo>
                    <a:pt x="3" y="106"/>
                  </a:lnTo>
                  <a:lnTo>
                    <a:pt x="1" y="133"/>
                  </a:lnTo>
                  <a:lnTo>
                    <a:pt x="3" y="158"/>
                  </a:lnTo>
                  <a:lnTo>
                    <a:pt x="3" y="168"/>
                  </a:lnTo>
                  <a:lnTo>
                    <a:pt x="10" y="187"/>
                  </a:lnTo>
                  <a:lnTo>
                    <a:pt x="18" y="195"/>
                  </a:lnTo>
                  <a:lnTo>
                    <a:pt x="30" y="214"/>
                  </a:lnTo>
                  <a:lnTo>
                    <a:pt x="50" y="231"/>
                  </a:lnTo>
                  <a:lnTo>
                    <a:pt x="72" y="241"/>
                  </a:lnTo>
                  <a:lnTo>
                    <a:pt x="89" y="249"/>
                  </a:lnTo>
                  <a:lnTo>
                    <a:pt x="96" y="253"/>
                  </a:lnTo>
                  <a:lnTo>
                    <a:pt x="101" y="258"/>
                  </a:lnTo>
                  <a:lnTo>
                    <a:pt x="101" y="266"/>
                  </a:lnTo>
                  <a:lnTo>
                    <a:pt x="106" y="283"/>
                  </a:lnTo>
                  <a:lnTo>
                    <a:pt x="109" y="325"/>
                  </a:lnTo>
                  <a:lnTo>
                    <a:pt x="109" y="352"/>
                  </a:lnTo>
                  <a:lnTo>
                    <a:pt x="109" y="376"/>
                  </a:lnTo>
                  <a:lnTo>
                    <a:pt x="109" y="398"/>
                  </a:lnTo>
                  <a:lnTo>
                    <a:pt x="114" y="415"/>
                  </a:lnTo>
                  <a:lnTo>
                    <a:pt x="118" y="423"/>
                  </a:lnTo>
                  <a:lnTo>
                    <a:pt x="126" y="428"/>
                  </a:lnTo>
                  <a:lnTo>
                    <a:pt x="136" y="430"/>
                  </a:lnTo>
                  <a:lnTo>
                    <a:pt x="153" y="428"/>
                  </a:lnTo>
                  <a:lnTo>
                    <a:pt x="163" y="428"/>
                  </a:lnTo>
                  <a:lnTo>
                    <a:pt x="185" y="423"/>
                  </a:lnTo>
                  <a:lnTo>
                    <a:pt x="204" y="415"/>
                  </a:lnTo>
                  <a:lnTo>
                    <a:pt x="249" y="396"/>
                  </a:lnTo>
                  <a:lnTo>
                    <a:pt x="253" y="393"/>
                  </a:lnTo>
                  <a:lnTo>
                    <a:pt x="258" y="386"/>
                  </a:lnTo>
                  <a:lnTo>
                    <a:pt x="261" y="381"/>
                  </a:lnTo>
                  <a:lnTo>
                    <a:pt x="263" y="364"/>
                  </a:lnTo>
                  <a:lnTo>
                    <a:pt x="263" y="352"/>
                  </a:lnTo>
                  <a:lnTo>
                    <a:pt x="266" y="322"/>
                  </a:lnTo>
                  <a:lnTo>
                    <a:pt x="266" y="293"/>
                  </a:lnTo>
                  <a:lnTo>
                    <a:pt x="266" y="266"/>
                  </a:lnTo>
                  <a:lnTo>
                    <a:pt x="266" y="251"/>
                  </a:lnTo>
                  <a:lnTo>
                    <a:pt x="266" y="226"/>
                  </a:lnTo>
                  <a:lnTo>
                    <a:pt x="266" y="204"/>
                  </a:lnTo>
                  <a:lnTo>
                    <a:pt x="266" y="168"/>
                  </a:lnTo>
                  <a:lnTo>
                    <a:pt x="263" y="143"/>
                  </a:lnTo>
                  <a:lnTo>
                    <a:pt x="263" y="133"/>
                  </a:lnTo>
                  <a:lnTo>
                    <a:pt x="258" y="111"/>
                  </a:lnTo>
                  <a:lnTo>
                    <a:pt x="253" y="82"/>
                  </a:lnTo>
                  <a:lnTo>
                    <a:pt x="241" y="60"/>
                  </a:lnTo>
                  <a:lnTo>
                    <a:pt x="226" y="37"/>
                  </a:lnTo>
                  <a:lnTo>
                    <a:pt x="212" y="23"/>
                  </a:lnTo>
                  <a:lnTo>
                    <a:pt x="190" y="10"/>
                  </a:lnTo>
                  <a:lnTo>
                    <a:pt x="165" y="3"/>
                  </a:lnTo>
                  <a:lnTo>
                    <a:pt x="138" y="1"/>
                  </a:lnTo>
                  <a:close/>
                </a:path>
              </a:pathLst>
            </a:custGeom>
            <a:solidFill>
              <a:srgbClr val="FFFFFF"/>
            </a:solidFill>
            <a:ln w="375" cap="flat" cmpd="sng">
              <a:solidFill>
                <a:srgbClr val="FFFFFF"/>
              </a:solidFill>
              <a:prstDash val="solid"/>
              <a:miter lim="24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8"/>
            <p:cNvSpPr/>
            <p:nvPr/>
          </p:nvSpPr>
          <p:spPr>
            <a:xfrm>
              <a:off x="3995175" y="3300800"/>
              <a:ext cx="25750" cy="29125"/>
            </a:xfrm>
            <a:custGeom>
              <a:avLst/>
              <a:gdLst/>
              <a:ahLst/>
              <a:cxnLst/>
              <a:rect l="l" t="t" r="r" b="b"/>
              <a:pathLst>
                <a:path w="1030" h="1165" extrusionOk="0">
                  <a:moveTo>
                    <a:pt x="516" y="1"/>
                  </a:moveTo>
                  <a:lnTo>
                    <a:pt x="465" y="5"/>
                  </a:lnTo>
                  <a:lnTo>
                    <a:pt x="440" y="10"/>
                  </a:lnTo>
                  <a:lnTo>
                    <a:pt x="430" y="10"/>
                  </a:lnTo>
                  <a:lnTo>
                    <a:pt x="406" y="13"/>
                  </a:lnTo>
                  <a:lnTo>
                    <a:pt x="362" y="20"/>
                  </a:lnTo>
                  <a:lnTo>
                    <a:pt x="339" y="28"/>
                  </a:lnTo>
                  <a:lnTo>
                    <a:pt x="317" y="35"/>
                  </a:lnTo>
                  <a:lnTo>
                    <a:pt x="295" y="45"/>
                  </a:lnTo>
                  <a:lnTo>
                    <a:pt x="266" y="59"/>
                  </a:lnTo>
                  <a:lnTo>
                    <a:pt x="224" y="79"/>
                  </a:lnTo>
                  <a:lnTo>
                    <a:pt x="202" y="89"/>
                  </a:lnTo>
                  <a:lnTo>
                    <a:pt x="170" y="104"/>
                  </a:lnTo>
                  <a:lnTo>
                    <a:pt x="153" y="118"/>
                  </a:lnTo>
                  <a:lnTo>
                    <a:pt x="114" y="148"/>
                  </a:lnTo>
                  <a:lnTo>
                    <a:pt x="91" y="172"/>
                  </a:lnTo>
                  <a:lnTo>
                    <a:pt x="74" y="187"/>
                  </a:lnTo>
                  <a:lnTo>
                    <a:pt x="57" y="207"/>
                  </a:lnTo>
                  <a:lnTo>
                    <a:pt x="42" y="226"/>
                  </a:lnTo>
                  <a:lnTo>
                    <a:pt x="28" y="253"/>
                  </a:lnTo>
                  <a:lnTo>
                    <a:pt x="18" y="275"/>
                  </a:lnTo>
                  <a:lnTo>
                    <a:pt x="10" y="295"/>
                  </a:lnTo>
                  <a:lnTo>
                    <a:pt x="6" y="317"/>
                  </a:lnTo>
                  <a:lnTo>
                    <a:pt x="1" y="354"/>
                  </a:lnTo>
                  <a:lnTo>
                    <a:pt x="1" y="379"/>
                  </a:lnTo>
                  <a:lnTo>
                    <a:pt x="1" y="398"/>
                  </a:lnTo>
                  <a:lnTo>
                    <a:pt x="3" y="420"/>
                  </a:lnTo>
                  <a:lnTo>
                    <a:pt x="10" y="457"/>
                  </a:lnTo>
                  <a:lnTo>
                    <a:pt x="15" y="479"/>
                  </a:lnTo>
                  <a:lnTo>
                    <a:pt x="30" y="526"/>
                  </a:lnTo>
                  <a:lnTo>
                    <a:pt x="45" y="555"/>
                  </a:lnTo>
                  <a:lnTo>
                    <a:pt x="55" y="577"/>
                  </a:lnTo>
                  <a:lnTo>
                    <a:pt x="74" y="604"/>
                  </a:lnTo>
                  <a:lnTo>
                    <a:pt x="89" y="624"/>
                  </a:lnTo>
                  <a:lnTo>
                    <a:pt x="106" y="641"/>
                  </a:lnTo>
                  <a:lnTo>
                    <a:pt x="126" y="656"/>
                  </a:lnTo>
                  <a:lnTo>
                    <a:pt x="155" y="668"/>
                  </a:lnTo>
                  <a:lnTo>
                    <a:pt x="180" y="678"/>
                  </a:lnTo>
                  <a:lnTo>
                    <a:pt x="204" y="683"/>
                  </a:lnTo>
                  <a:lnTo>
                    <a:pt x="226" y="690"/>
                  </a:lnTo>
                  <a:lnTo>
                    <a:pt x="283" y="703"/>
                  </a:lnTo>
                  <a:lnTo>
                    <a:pt x="307" y="705"/>
                  </a:lnTo>
                  <a:lnTo>
                    <a:pt x="332" y="705"/>
                  </a:lnTo>
                  <a:lnTo>
                    <a:pt x="366" y="707"/>
                  </a:lnTo>
                  <a:lnTo>
                    <a:pt x="391" y="707"/>
                  </a:lnTo>
                  <a:lnTo>
                    <a:pt x="438" y="705"/>
                  </a:lnTo>
                  <a:lnTo>
                    <a:pt x="578" y="678"/>
                  </a:lnTo>
                  <a:lnTo>
                    <a:pt x="602" y="676"/>
                  </a:lnTo>
                  <a:lnTo>
                    <a:pt x="629" y="676"/>
                  </a:lnTo>
                  <a:lnTo>
                    <a:pt x="654" y="678"/>
                  </a:lnTo>
                  <a:lnTo>
                    <a:pt x="666" y="678"/>
                  </a:lnTo>
                  <a:lnTo>
                    <a:pt x="688" y="688"/>
                  </a:lnTo>
                  <a:lnTo>
                    <a:pt x="698" y="693"/>
                  </a:lnTo>
                  <a:lnTo>
                    <a:pt x="715" y="710"/>
                  </a:lnTo>
                  <a:lnTo>
                    <a:pt x="722" y="722"/>
                  </a:lnTo>
                  <a:lnTo>
                    <a:pt x="730" y="747"/>
                  </a:lnTo>
                  <a:lnTo>
                    <a:pt x="727" y="769"/>
                  </a:lnTo>
                  <a:lnTo>
                    <a:pt x="725" y="781"/>
                  </a:lnTo>
                  <a:lnTo>
                    <a:pt x="713" y="801"/>
                  </a:lnTo>
                  <a:lnTo>
                    <a:pt x="698" y="818"/>
                  </a:lnTo>
                  <a:lnTo>
                    <a:pt x="678" y="833"/>
                  </a:lnTo>
                  <a:lnTo>
                    <a:pt x="668" y="838"/>
                  </a:lnTo>
                  <a:lnTo>
                    <a:pt x="646" y="847"/>
                  </a:lnTo>
                  <a:lnTo>
                    <a:pt x="558" y="879"/>
                  </a:lnTo>
                  <a:lnTo>
                    <a:pt x="533" y="884"/>
                  </a:lnTo>
                  <a:lnTo>
                    <a:pt x="499" y="892"/>
                  </a:lnTo>
                  <a:lnTo>
                    <a:pt x="474" y="894"/>
                  </a:lnTo>
                  <a:lnTo>
                    <a:pt x="425" y="894"/>
                  </a:lnTo>
                  <a:lnTo>
                    <a:pt x="389" y="887"/>
                  </a:lnTo>
                  <a:lnTo>
                    <a:pt x="366" y="884"/>
                  </a:lnTo>
                  <a:lnTo>
                    <a:pt x="339" y="877"/>
                  </a:lnTo>
                  <a:lnTo>
                    <a:pt x="285" y="860"/>
                  </a:lnTo>
                  <a:lnTo>
                    <a:pt x="266" y="852"/>
                  </a:lnTo>
                  <a:lnTo>
                    <a:pt x="249" y="855"/>
                  </a:lnTo>
                  <a:lnTo>
                    <a:pt x="236" y="867"/>
                  </a:lnTo>
                  <a:lnTo>
                    <a:pt x="226" y="887"/>
                  </a:lnTo>
                  <a:lnTo>
                    <a:pt x="217" y="906"/>
                  </a:lnTo>
                  <a:lnTo>
                    <a:pt x="204" y="950"/>
                  </a:lnTo>
                  <a:lnTo>
                    <a:pt x="195" y="970"/>
                  </a:lnTo>
                  <a:lnTo>
                    <a:pt x="165" y="1019"/>
                  </a:lnTo>
                  <a:lnTo>
                    <a:pt x="155" y="1041"/>
                  </a:lnTo>
                  <a:lnTo>
                    <a:pt x="150" y="1049"/>
                  </a:lnTo>
                  <a:lnTo>
                    <a:pt x="148" y="1063"/>
                  </a:lnTo>
                  <a:lnTo>
                    <a:pt x="153" y="1073"/>
                  </a:lnTo>
                  <a:lnTo>
                    <a:pt x="168" y="1083"/>
                  </a:lnTo>
                  <a:lnTo>
                    <a:pt x="187" y="1095"/>
                  </a:lnTo>
                  <a:lnTo>
                    <a:pt x="209" y="1105"/>
                  </a:lnTo>
                  <a:lnTo>
                    <a:pt x="241" y="1117"/>
                  </a:lnTo>
                  <a:lnTo>
                    <a:pt x="261" y="1127"/>
                  </a:lnTo>
                  <a:lnTo>
                    <a:pt x="317" y="1144"/>
                  </a:lnTo>
                  <a:lnTo>
                    <a:pt x="339" y="1152"/>
                  </a:lnTo>
                  <a:lnTo>
                    <a:pt x="362" y="1157"/>
                  </a:lnTo>
                  <a:lnTo>
                    <a:pt x="386" y="1159"/>
                  </a:lnTo>
                  <a:lnTo>
                    <a:pt x="411" y="1164"/>
                  </a:lnTo>
                  <a:lnTo>
                    <a:pt x="467" y="1164"/>
                  </a:lnTo>
                  <a:lnTo>
                    <a:pt x="494" y="1162"/>
                  </a:lnTo>
                  <a:lnTo>
                    <a:pt x="516" y="1157"/>
                  </a:lnTo>
                  <a:lnTo>
                    <a:pt x="551" y="1152"/>
                  </a:lnTo>
                  <a:lnTo>
                    <a:pt x="570" y="1147"/>
                  </a:lnTo>
                  <a:lnTo>
                    <a:pt x="602" y="1137"/>
                  </a:lnTo>
                  <a:lnTo>
                    <a:pt x="671" y="1112"/>
                  </a:lnTo>
                  <a:lnTo>
                    <a:pt x="703" y="1103"/>
                  </a:lnTo>
                  <a:lnTo>
                    <a:pt x="722" y="1095"/>
                  </a:lnTo>
                  <a:lnTo>
                    <a:pt x="752" y="1083"/>
                  </a:lnTo>
                  <a:lnTo>
                    <a:pt x="774" y="1073"/>
                  </a:lnTo>
                  <a:lnTo>
                    <a:pt x="808" y="1058"/>
                  </a:lnTo>
                  <a:lnTo>
                    <a:pt x="830" y="1046"/>
                  </a:lnTo>
                  <a:lnTo>
                    <a:pt x="870" y="1022"/>
                  </a:lnTo>
                  <a:lnTo>
                    <a:pt x="899" y="1000"/>
                  </a:lnTo>
                  <a:lnTo>
                    <a:pt x="916" y="982"/>
                  </a:lnTo>
                  <a:lnTo>
                    <a:pt x="936" y="965"/>
                  </a:lnTo>
                  <a:lnTo>
                    <a:pt x="951" y="948"/>
                  </a:lnTo>
                  <a:lnTo>
                    <a:pt x="975" y="921"/>
                  </a:lnTo>
                  <a:lnTo>
                    <a:pt x="987" y="899"/>
                  </a:lnTo>
                  <a:lnTo>
                    <a:pt x="1000" y="877"/>
                  </a:lnTo>
                  <a:lnTo>
                    <a:pt x="1010" y="855"/>
                  </a:lnTo>
                  <a:lnTo>
                    <a:pt x="1019" y="825"/>
                  </a:lnTo>
                  <a:lnTo>
                    <a:pt x="1024" y="803"/>
                  </a:lnTo>
                  <a:lnTo>
                    <a:pt x="1029" y="771"/>
                  </a:lnTo>
                  <a:lnTo>
                    <a:pt x="1029" y="749"/>
                  </a:lnTo>
                  <a:lnTo>
                    <a:pt x="1027" y="715"/>
                  </a:lnTo>
                  <a:lnTo>
                    <a:pt x="1024" y="690"/>
                  </a:lnTo>
                  <a:lnTo>
                    <a:pt x="1022" y="666"/>
                  </a:lnTo>
                  <a:lnTo>
                    <a:pt x="1017" y="641"/>
                  </a:lnTo>
                  <a:lnTo>
                    <a:pt x="1007" y="614"/>
                  </a:lnTo>
                  <a:lnTo>
                    <a:pt x="997" y="592"/>
                  </a:lnTo>
                  <a:lnTo>
                    <a:pt x="983" y="563"/>
                  </a:lnTo>
                  <a:lnTo>
                    <a:pt x="970" y="543"/>
                  </a:lnTo>
                  <a:lnTo>
                    <a:pt x="956" y="523"/>
                  </a:lnTo>
                  <a:lnTo>
                    <a:pt x="938" y="509"/>
                  </a:lnTo>
                  <a:lnTo>
                    <a:pt x="914" y="487"/>
                  </a:lnTo>
                  <a:lnTo>
                    <a:pt x="894" y="474"/>
                  </a:lnTo>
                  <a:lnTo>
                    <a:pt x="872" y="462"/>
                  </a:lnTo>
                  <a:lnTo>
                    <a:pt x="821" y="437"/>
                  </a:lnTo>
                  <a:lnTo>
                    <a:pt x="798" y="433"/>
                  </a:lnTo>
                  <a:lnTo>
                    <a:pt x="776" y="425"/>
                  </a:lnTo>
                  <a:lnTo>
                    <a:pt x="752" y="423"/>
                  </a:lnTo>
                  <a:lnTo>
                    <a:pt x="720" y="418"/>
                  </a:lnTo>
                  <a:lnTo>
                    <a:pt x="676" y="415"/>
                  </a:lnTo>
                  <a:lnTo>
                    <a:pt x="651" y="415"/>
                  </a:lnTo>
                  <a:lnTo>
                    <a:pt x="617" y="418"/>
                  </a:lnTo>
                  <a:lnTo>
                    <a:pt x="568" y="418"/>
                  </a:lnTo>
                  <a:lnTo>
                    <a:pt x="514" y="420"/>
                  </a:lnTo>
                  <a:lnTo>
                    <a:pt x="489" y="423"/>
                  </a:lnTo>
                  <a:lnTo>
                    <a:pt x="438" y="433"/>
                  </a:lnTo>
                  <a:lnTo>
                    <a:pt x="401" y="440"/>
                  </a:lnTo>
                  <a:lnTo>
                    <a:pt x="366" y="440"/>
                  </a:lnTo>
                  <a:lnTo>
                    <a:pt x="347" y="435"/>
                  </a:lnTo>
                  <a:lnTo>
                    <a:pt x="327" y="425"/>
                  </a:lnTo>
                  <a:lnTo>
                    <a:pt x="310" y="410"/>
                  </a:lnTo>
                  <a:lnTo>
                    <a:pt x="300" y="393"/>
                  </a:lnTo>
                  <a:lnTo>
                    <a:pt x="298" y="369"/>
                  </a:lnTo>
                  <a:lnTo>
                    <a:pt x="300" y="347"/>
                  </a:lnTo>
                  <a:lnTo>
                    <a:pt x="305" y="334"/>
                  </a:lnTo>
                  <a:lnTo>
                    <a:pt x="320" y="317"/>
                  </a:lnTo>
                  <a:lnTo>
                    <a:pt x="327" y="310"/>
                  </a:lnTo>
                  <a:lnTo>
                    <a:pt x="349" y="298"/>
                  </a:lnTo>
                  <a:lnTo>
                    <a:pt x="371" y="285"/>
                  </a:lnTo>
                  <a:lnTo>
                    <a:pt x="396" y="278"/>
                  </a:lnTo>
                  <a:lnTo>
                    <a:pt x="433" y="266"/>
                  </a:lnTo>
                  <a:lnTo>
                    <a:pt x="472" y="258"/>
                  </a:lnTo>
                  <a:lnTo>
                    <a:pt x="494" y="253"/>
                  </a:lnTo>
                  <a:lnTo>
                    <a:pt x="531" y="251"/>
                  </a:lnTo>
                  <a:lnTo>
                    <a:pt x="592" y="251"/>
                  </a:lnTo>
                  <a:lnTo>
                    <a:pt x="605" y="253"/>
                  </a:lnTo>
                  <a:lnTo>
                    <a:pt x="629" y="256"/>
                  </a:lnTo>
                  <a:lnTo>
                    <a:pt x="654" y="261"/>
                  </a:lnTo>
                  <a:lnTo>
                    <a:pt x="671" y="266"/>
                  </a:lnTo>
                  <a:lnTo>
                    <a:pt x="681" y="266"/>
                  </a:lnTo>
                  <a:lnTo>
                    <a:pt x="690" y="258"/>
                  </a:lnTo>
                  <a:lnTo>
                    <a:pt x="703" y="239"/>
                  </a:lnTo>
                  <a:lnTo>
                    <a:pt x="715" y="214"/>
                  </a:lnTo>
                  <a:lnTo>
                    <a:pt x="747" y="126"/>
                  </a:lnTo>
                  <a:lnTo>
                    <a:pt x="754" y="104"/>
                  </a:lnTo>
                  <a:lnTo>
                    <a:pt x="762" y="72"/>
                  </a:lnTo>
                  <a:lnTo>
                    <a:pt x="767" y="52"/>
                  </a:lnTo>
                  <a:lnTo>
                    <a:pt x="762" y="37"/>
                  </a:lnTo>
                  <a:lnTo>
                    <a:pt x="744" y="30"/>
                  </a:lnTo>
                  <a:lnTo>
                    <a:pt x="722" y="20"/>
                  </a:lnTo>
                  <a:lnTo>
                    <a:pt x="700" y="18"/>
                  </a:lnTo>
                  <a:lnTo>
                    <a:pt x="668" y="8"/>
                  </a:lnTo>
                  <a:lnTo>
                    <a:pt x="644" y="5"/>
                  </a:lnTo>
                  <a:lnTo>
                    <a:pt x="619" y="3"/>
                  </a:lnTo>
                  <a:lnTo>
                    <a:pt x="595" y="1"/>
                  </a:lnTo>
                  <a:close/>
                </a:path>
              </a:pathLst>
            </a:custGeom>
            <a:solidFill>
              <a:srgbClr val="FFFFFF"/>
            </a:solidFill>
            <a:ln w="375" cap="flat" cmpd="sng">
              <a:solidFill>
                <a:srgbClr val="FFFFFF"/>
              </a:solidFill>
              <a:prstDash val="solid"/>
              <a:miter lim="24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8"/>
            <p:cNvSpPr/>
            <p:nvPr/>
          </p:nvSpPr>
          <p:spPr>
            <a:xfrm>
              <a:off x="4035550" y="3288600"/>
              <a:ext cx="28375" cy="28725"/>
            </a:xfrm>
            <a:custGeom>
              <a:avLst/>
              <a:gdLst/>
              <a:ahLst/>
              <a:cxnLst/>
              <a:rect l="l" t="t" r="r" b="b"/>
              <a:pathLst>
                <a:path w="1135" h="1149" extrusionOk="0">
                  <a:moveTo>
                    <a:pt x="590" y="0"/>
                  </a:moveTo>
                  <a:lnTo>
                    <a:pt x="556" y="2"/>
                  </a:lnTo>
                  <a:lnTo>
                    <a:pt x="536" y="5"/>
                  </a:lnTo>
                  <a:lnTo>
                    <a:pt x="502" y="10"/>
                  </a:lnTo>
                  <a:lnTo>
                    <a:pt x="479" y="15"/>
                  </a:lnTo>
                  <a:lnTo>
                    <a:pt x="445" y="22"/>
                  </a:lnTo>
                  <a:lnTo>
                    <a:pt x="423" y="29"/>
                  </a:lnTo>
                  <a:lnTo>
                    <a:pt x="391" y="42"/>
                  </a:lnTo>
                  <a:lnTo>
                    <a:pt x="369" y="52"/>
                  </a:lnTo>
                  <a:lnTo>
                    <a:pt x="349" y="61"/>
                  </a:lnTo>
                  <a:lnTo>
                    <a:pt x="310" y="79"/>
                  </a:lnTo>
                  <a:lnTo>
                    <a:pt x="259" y="103"/>
                  </a:lnTo>
                  <a:lnTo>
                    <a:pt x="236" y="115"/>
                  </a:lnTo>
                  <a:lnTo>
                    <a:pt x="214" y="130"/>
                  </a:lnTo>
                  <a:lnTo>
                    <a:pt x="192" y="147"/>
                  </a:lnTo>
                  <a:lnTo>
                    <a:pt x="175" y="165"/>
                  </a:lnTo>
                  <a:lnTo>
                    <a:pt x="136" y="206"/>
                  </a:lnTo>
                  <a:lnTo>
                    <a:pt x="121" y="223"/>
                  </a:lnTo>
                  <a:lnTo>
                    <a:pt x="106" y="241"/>
                  </a:lnTo>
                  <a:lnTo>
                    <a:pt x="94" y="260"/>
                  </a:lnTo>
                  <a:lnTo>
                    <a:pt x="65" y="304"/>
                  </a:lnTo>
                  <a:lnTo>
                    <a:pt x="52" y="324"/>
                  </a:lnTo>
                  <a:lnTo>
                    <a:pt x="40" y="346"/>
                  </a:lnTo>
                  <a:lnTo>
                    <a:pt x="30" y="368"/>
                  </a:lnTo>
                  <a:lnTo>
                    <a:pt x="23" y="390"/>
                  </a:lnTo>
                  <a:lnTo>
                    <a:pt x="11" y="422"/>
                  </a:lnTo>
                  <a:lnTo>
                    <a:pt x="6" y="444"/>
                  </a:lnTo>
                  <a:lnTo>
                    <a:pt x="3" y="471"/>
                  </a:lnTo>
                  <a:lnTo>
                    <a:pt x="1" y="498"/>
                  </a:lnTo>
                  <a:lnTo>
                    <a:pt x="1" y="520"/>
                  </a:lnTo>
                  <a:lnTo>
                    <a:pt x="1" y="572"/>
                  </a:lnTo>
                  <a:lnTo>
                    <a:pt x="1" y="599"/>
                  </a:lnTo>
                  <a:lnTo>
                    <a:pt x="1" y="624"/>
                  </a:lnTo>
                  <a:lnTo>
                    <a:pt x="3" y="651"/>
                  </a:lnTo>
                  <a:lnTo>
                    <a:pt x="3" y="663"/>
                  </a:lnTo>
                  <a:lnTo>
                    <a:pt x="18" y="729"/>
                  </a:lnTo>
                  <a:lnTo>
                    <a:pt x="23" y="751"/>
                  </a:lnTo>
                  <a:lnTo>
                    <a:pt x="30" y="771"/>
                  </a:lnTo>
                  <a:lnTo>
                    <a:pt x="40" y="793"/>
                  </a:lnTo>
                  <a:lnTo>
                    <a:pt x="55" y="825"/>
                  </a:lnTo>
                  <a:lnTo>
                    <a:pt x="65" y="847"/>
                  </a:lnTo>
                  <a:lnTo>
                    <a:pt x="77" y="869"/>
                  </a:lnTo>
                  <a:lnTo>
                    <a:pt x="87" y="891"/>
                  </a:lnTo>
                  <a:lnTo>
                    <a:pt x="101" y="913"/>
                  </a:lnTo>
                  <a:lnTo>
                    <a:pt x="116" y="935"/>
                  </a:lnTo>
                  <a:lnTo>
                    <a:pt x="131" y="955"/>
                  </a:lnTo>
                  <a:lnTo>
                    <a:pt x="148" y="975"/>
                  </a:lnTo>
                  <a:lnTo>
                    <a:pt x="202" y="1029"/>
                  </a:lnTo>
                  <a:lnTo>
                    <a:pt x="222" y="1046"/>
                  </a:lnTo>
                  <a:lnTo>
                    <a:pt x="244" y="1063"/>
                  </a:lnTo>
                  <a:lnTo>
                    <a:pt x="263" y="1075"/>
                  </a:lnTo>
                  <a:lnTo>
                    <a:pt x="293" y="1092"/>
                  </a:lnTo>
                  <a:lnTo>
                    <a:pt x="313" y="1102"/>
                  </a:lnTo>
                  <a:lnTo>
                    <a:pt x="335" y="1110"/>
                  </a:lnTo>
                  <a:lnTo>
                    <a:pt x="357" y="1119"/>
                  </a:lnTo>
                  <a:lnTo>
                    <a:pt x="379" y="1127"/>
                  </a:lnTo>
                  <a:lnTo>
                    <a:pt x="398" y="1134"/>
                  </a:lnTo>
                  <a:lnTo>
                    <a:pt x="433" y="1144"/>
                  </a:lnTo>
                  <a:lnTo>
                    <a:pt x="455" y="1149"/>
                  </a:lnTo>
                  <a:lnTo>
                    <a:pt x="610" y="1149"/>
                  </a:lnTo>
                  <a:lnTo>
                    <a:pt x="634" y="1146"/>
                  </a:lnTo>
                  <a:lnTo>
                    <a:pt x="659" y="1144"/>
                  </a:lnTo>
                  <a:lnTo>
                    <a:pt x="693" y="1137"/>
                  </a:lnTo>
                  <a:lnTo>
                    <a:pt x="737" y="1127"/>
                  </a:lnTo>
                  <a:lnTo>
                    <a:pt x="759" y="1119"/>
                  </a:lnTo>
                  <a:lnTo>
                    <a:pt x="816" y="1095"/>
                  </a:lnTo>
                  <a:lnTo>
                    <a:pt x="835" y="1085"/>
                  </a:lnTo>
                  <a:lnTo>
                    <a:pt x="855" y="1078"/>
                  </a:lnTo>
                  <a:lnTo>
                    <a:pt x="887" y="1063"/>
                  </a:lnTo>
                  <a:lnTo>
                    <a:pt x="907" y="1053"/>
                  </a:lnTo>
                  <a:lnTo>
                    <a:pt x="929" y="1041"/>
                  </a:lnTo>
                  <a:lnTo>
                    <a:pt x="948" y="1029"/>
                  </a:lnTo>
                  <a:lnTo>
                    <a:pt x="978" y="1009"/>
                  </a:lnTo>
                  <a:lnTo>
                    <a:pt x="997" y="997"/>
                  </a:lnTo>
                  <a:lnTo>
                    <a:pt x="1017" y="982"/>
                  </a:lnTo>
                  <a:lnTo>
                    <a:pt x="1042" y="960"/>
                  </a:lnTo>
                  <a:lnTo>
                    <a:pt x="1056" y="943"/>
                  </a:lnTo>
                  <a:lnTo>
                    <a:pt x="1064" y="933"/>
                  </a:lnTo>
                  <a:lnTo>
                    <a:pt x="1081" y="916"/>
                  </a:lnTo>
                  <a:lnTo>
                    <a:pt x="1086" y="903"/>
                  </a:lnTo>
                  <a:lnTo>
                    <a:pt x="1098" y="884"/>
                  </a:lnTo>
                  <a:lnTo>
                    <a:pt x="1115" y="852"/>
                  </a:lnTo>
                  <a:lnTo>
                    <a:pt x="1125" y="830"/>
                  </a:lnTo>
                  <a:lnTo>
                    <a:pt x="1130" y="808"/>
                  </a:lnTo>
                  <a:lnTo>
                    <a:pt x="1135" y="790"/>
                  </a:lnTo>
                  <a:lnTo>
                    <a:pt x="1132" y="776"/>
                  </a:lnTo>
                  <a:lnTo>
                    <a:pt x="1108" y="690"/>
                  </a:lnTo>
                  <a:lnTo>
                    <a:pt x="1093" y="628"/>
                  </a:lnTo>
                  <a:lnTo>
                    <a:pt x="1054" y="493"/>
                  </a:lnTo>
                  <a:lnTo>
                    <a:pt x="1032" y="398"/>
                  </a:lnTo>
                  <a:lnTo>
                    <a:pt x="1024" y="373"/>
                  </a:lnTo>
                  <a:lnTo>
                    <a:pt x="1022" y="358"/>
                  </a:lnTo>
                  <a:lnTo>
                    <a:pt x="1010" y="339"/>
                  </a:lnTo>
                  <a:lnTo>
                    <a:pt x="1005" y="331"/>
                  </a:lnTo>
                  <a:lnTo>
                    <a:pt x="993" y="329"/>
                  </a:lnTo>
                  <a:lnTo>
                    <a:pt x="970" y="331"/>
                  </a:lnTo>
                  <a:lnTo>
                    <a:pt x="958" y="331"/>
                  </a:lnTo>
                  <a:lnTo>
                    <a:pt x="936" y="341"/>
                  </a:lnTo>
                  <a:lnTo>
                    <a:pt x="880" y="366"/>
                  </a:lnTo>
                  <a:lnTo>
                    <a:pt x="855" y="371"/>
                  </a:lnTo>
                  <a:lnTo>
                    <a:pt x="737" y="398"/>
                  </a:lnTo>
                  <a:lnTo>
                    <a:pt x="646" y="427"/>
                  </a:lnTo>
                  <a:lnTo>
                    <a:pt x="580" y="447"/>
                  </a:lnTo>
                  <a:lnTo>
                    <a:pt x="556" y="457"/>
                  </a:lnTo>
                  <a:lnTo>
                    <a:pt x="521" y="469"/>
                  </a:lnTo>
                  <a:lnTo>
                    <a:pt x="504" y="479"/>
                  </a:lnTo>
                  <a:lnTo>
                    <a:pt x="499" y="486"/>
                  </a:lnTo>
                  <a:lnTo>
                    <a:pt x="499" y="503"/>
                  </a:lnTo>
                  <a:lnTo>
                    <a:pt x="509" y="535"/>
                  </a:lnTo>
                  <a:lnTo>
                    <a:pt x="516" y="555"/>
                  </a:lnTo>
                  <a:lnTo>
                    <a:pt x="531" y="599"/>
                  </a:lnTo>
                  <a:lnTo>
                    <a:pt x="541" y="636"/>
                  </a:lnTo>
                  <a:lnTo>
                    <a:pt x="548" y="658"/>
                  </a:lnTo>
                  <a:lnTo>
                    <a:pt x="553" y="668"/>
                  </a:lnTo>
                  <a:lnTo>
                    <a:pt x="563" y="685"/>
                  </a:lnTo>
                  <a:lnTo>
                    <a:pt x="570" y="690"/>
                  </a:lnTo>
                  <a:lnTo>
                    <a:pt x="580" y="690"/>
                  </a:lnTo>
                  <a:lnTo>
                    <a:pt x="632" y="685"/>
                  </a:lnTo>
                  <a:lnTo>
                    <a:pt x="654" y="680"/>
                  </a:lnTo>
                  <a:lnTo>
                    <a:pt x="688" y="670"/>
                  </a:lnTo>
                  <a:lnTo>
                    <a:pt x="710" y="663"/>
                  </a:lnTo>
                  <a:lnTo>
                    <a:pt x="740" y="648"/>
                  </a:lnTo>
                  <a:lnTo>
                    <a:pt x="764" y="641"/>
                  </a:lnTo>
                  <a:lnTo>
                    <a:pt x="799" y="631"/>
                  </a:lnTo>
                  <a:lnTo>
                    <a:pt x="816" y="628"/>
                  </a:lnTo>
                  <a:lnTo>
                    <a:pt x="823" y="636"/>
                  </a:lnTo>
                  <a:lnTo>
                    <a:pt x="831" y="660"/>
                  </a:lnTo>
                  <a:lnTo>
                    <a:pt x="845" y="702"/>
                  </a:lnTo>
                  <a:lnTo>
                    <a:pt x="853" y="724"/>
                  </a:lnTo>
                  <a:lnTo>
                    <a:pt x="853" y="739"/>
                  </a:lnTo>
                  <a:lnTo>
                    <a:pt x="858" y="754"/>
                  </a:lnTo>
                  <a:lnTo>
                    <a:pt x="858" y="763"/>
                  </a:lnTo>
                  <a:lnTo>
                    <a:pt x="845" y="778"/>
                  </a:lnTo>
                  <a:lnTo>
                    <a:pt x="826" y="795"/>
                  </a:lnTo>
                  <a:lnTo>
                    <a:pt x="806" y="810"/>
                  </a:lnTo>
                  <a:lnTo>
                    <a:pt x="732" y="852"/>
                  </a:lnTo>
                  <a:lnTo>
                    <a:pt x="713" y="862"/>
                  </a:lnTo>
                  <a:lnTo>
                    <a:pt x="691" y="871"/>
                  </a:lnTo>
                  <a:lnTo>
                    <a:pt x="666" y="876"/>
                  </a:lnTo>
                  <a:lnTo>
                    <a:pt x="641" y="884"/>
                  </a:lnTo>
                  <a:lnTo>
                    <a:pt x="617" y="889"/>
                  </a:lnTo>
                  <a:lnTo>
                    <a:pt x="570" y="889"/>
                  </a:lnTo>
                  <a:lnTo>
                    <a:pt x="546" y="886"/>
                  </a:lnTo>
                  <a:lnTo>
                    <a:pt x="514" y="879"/>
                  </a:lnTo>
                  <a:lnTo>
                    <a:pt x="489" y="871"/>
                  </a:lnTo>
                  <a:lnTo>
                    <a:pt x="457" y="854"/>
                  </a:lnTo>
                  <a:lnTo>
                    <a:pt x="438" y="840"/>
                  </a:lnTo>
                  <a:lnTo>
                    <a:pt x="413" y="820"/>
                  </a:lnTo>
                  <a:lnTo>
                    <a:pt x="396" y="803"/>
                  </a:lnTo>
                  <a:lnTo>
                    <a:pt x="374" y="771"/>
                  </a:lnTo>
                  <a:lnTo>
                    <a:pt x="359" y="749"/>
                  </a:lnTo>
                  <a:lnTo>
                    <a:pt x="342" y="719"/>
                  </a:lnTo>
                  <a:lnTo>
                    <a:pt x="332" y="697"/>
                  </a:lnTo>
                  <a:lnTo>
                    <a:pt x="317" y="663"/>
                  </a:lnTo>
                  <a:lnTo>
                    <a:pt x="313" y="638"/>
                  </a:lnTo>
                  <a:lnTo>
                    <a:pt x="305" y="614"/>
                  </a:lnTo>
                  <a:lnTo>
                    <a:pt x="303" y="589"/>
                  </a:lnTo>
                  <a:lnTo>
                    <a:pt x="300" y="545"/>
                  </a:lnTo>
                  <a:lnTo>
                    <a:pt x="300" y="520"/>
                  </a:lnTo>
                  <a:lnTo>
                    <a:pt x="300" y="496"/>
                  </a:lnTo>
                  <a:lnTo>
                    <a:pt x="303" y="471"/>
                  </a:lnTo>
                  <a:lnTo>
                    <a:pt x="308" y="447"/>
                  </a:lnTo>
                  <a:lnTo>
                    <a:pt x="315" y="425"/>
                  </a:lnTo>
                  <a:lnTo>
                    <a:pt x="325" y="403"/>
                  </a:lnTo>
                  <a:lnTo>
                    <a:pt x="337" y="383"/>
                  </a:lnTo>
                  <a:lnTo>
                    <a:pt x="352" y="361"/>
                  </a:lnTo>
                  <a:lnTo>
                    <a:pt x="367" y="344"/>
                  </a:lnTo>
                  <a:lnTo>
                    <a:pt x="403" y="312"/>
                  </a:lnTo>
                  <a:lnTo>
                    <a:pt x="425" y="300"/>
                  </a:lnTo>
                  <a:lnTo>
                    <a:pt x="462" y="285"/>
                  </a:lnTo>
                  <a:lnTo>
                    <a:pt x="484" y="277"/>
                  </a:lnTo>
                  <a:lnTo>
                    <a:pt x="494" y="275"/>
                  </a:lnTo>
                  <a:lnTo>
                    <a:pt x="563" y="260"/>
                  </a:lnTo>
                  <a:lnTo>
                    <a:pt x="590" y="255"/>
                  </a:lnTo>
                  <a:lnTo>
                    <a:pt x="614" y="255"/>
                  </a:lnTo>
                  <a:lnTo>
                    <a:pt x="641" y="258"/>
                  </a:lnTo>
                  <a:lnTo>
                    <a:pt x="666" y="263"/>
                  </a:lnTo>
                  <a:lnTo>
                    <a:pt x="691" y="268"/>
                  </a:lnTo>
                  <a:lnTo>
                    <a:pt x="713" y="275"/>
                  </a:lnTo>
                  <a:lnTo>
                    <a:pt x="735" y="282"/>
                  </a:lnTo>
                  <a:lnTo>
                    <a:pt x="754" y="287"/>
                  </a:lnTo>
                  <a:lnTo>
                    <a:pt x="764" y="282"/>
                  </a:lnTo>
                  <a:lnTo>
                    <a:pt x="772" y="275"/>
                  </a:lnTo>
                  <a:lnTo>
                    <a:pt x="781" y="263"/>
                  </a:lnTo>
                  <a:lnTo>
                    <a:pt x="794" y="246"/>
                  </a:lnTo>
                  <a:lnTo>
                    <a:pt x="806" y="226"/>
                  </a:lnTo>
                  <a:lnTo>
                    <a:pt x="826" y="196"/>
                  </a:lnTo>
                  <a:lnTo>
                    <a:pt x="855" y="145"/>
                  </a:lnTo>
                  <a:lnTo>
                    <a:pt x="865" y="125"/>
                  </a:lnTo>
                  <a:lnTo>
                    <a:pt x="872" y="101"/>
                  </a:lnTo>
                  <a:lnTo>
                    <a:pt x="877" y="86"/>
                  </a:lnTo>
                  <a:lnTo>
                    <a:pt x="880" y="74"/>
                  </a:lnTo>
                  <a:lnTo>
                    <a:pt x="875" y="64"/>
                  </a:lnTo>
                  <a:lnTo>
                    <a:pt x="865" y="56"/>
                  </a:lnTo>
                  <a:lnTo>
                    <a:pt x="853" y="52"/>
                  </a:lnTo>
                  <a:lnTo>
                    <a:pt x="835" y="47"/>
                  </a:lnTo>
                  <a:lnTo>
                    <a:pt x="826" y="39"/>
                  </a:lnTo>
                  <a:lnTo>
                    <a:pt x="806" y="34"/>
                  </a:lnTo>
                  <a:lnTo>
                    <a:pt x="786" y="27"/>
                  </a:lnTo>
                  <a:lnTo>
                    <a:pt x="779" y="25"/>
                  </a:lnTo>
                  <a:lnTo>
                    <a:pt x="757" y="17"/>
                  </a:lnTo>
                  <a:lnTo>
                    <a:pt x="730" y="12"/>
                  </a:lnTo>
                  <a:lnTo>
                    <a:pt x="671" y="0"/>
                  </a:lnTo>
                  <a:close/>
                </a:path>
              </a:pathLst>
            </a:custGeom>
            <a:solidFill>
              <a:srgbClr val="FFFFFF"/>
            </a:solidFill>
            <a:ln w="375" cap="flat" cmpd="sng">
              <a:solidFill>
                <a:srgbClr val="FFFFFF"/>
              </a:solidFill>
              <a:prstDash val="solid"/>
              <a:miter lim="24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8"/>
            <p:cNvSpPr/>
            <p:nvPr/>
          </p:nvSpPr>
          <p:spPr>
            <a:xfrm>
              <a:off x="4064275" y="3280175"/>
              <a:ext cx="30275" cy="28800"/>
            </a:xfrm>
            <a:custGeom>
              <a:avLst/>
              <a:gdLst/>
              <a:ahLst/>
              <a:cxnLst/>
              <a:rect l="l" t="t" r="r" b="b"/>
              <a:pathLst>
                <a:path w="1211" h="1152" extrusionOk="0">
                  <a:moveTo>
                    <a:pt x="624" y="268"/>
                  </a:moveTo>
                  <a:lnTo>
                    <a:pt x="649" y="271"/>
                  </a:lnTo>
                  <a:lnTo>
                    <a:pt x="690" y="281"/>
                  </a:lnTo>
                  <a:lnTo>
                    <a:pt x="710" y="290"/>
                  </a:lnTo>
                  <a:lnTo>
                    <a:pt x="739" y="308"/>
                  </a:lnTo>
                  <a:lnTo>
                    <a:pt x="759" y="320"/>
                  </a:lnTo>
                  <a:lnTo>
                    <a:pt x="786" y="339"/>
                  </a:lnTo>
                  <a:lnTo>
                    <a:pt x="803" y="354"/>
                  </a:lnTo>
                  <a:lnTo>
                    <a:pt x="828" y="381"/>
                  </a:lnTo>
                  <a:lnTo>
                    <a:pt x="840" y="401"/>
                  </a:lnTo>
                  <a:lnTo>
                    <a:pt x="860" y="440"/>
                  </a:lnTo>
                  <a:lnTo>
                    <a:pt x="867" y="462"/>
                  </a:lnTo>
                  <a:lnTo>
                    <a:pt x="877" y="487"/>
                  </a:lnTo>
                  <a:lnTo>
                    <a:pt x="884" y="511"/>
                  </a:lnTo>
                  <a:lnTo>
                    <a:pt x="894" y="546"/>
                  </a:lnTo>
                  <a:lnTo>
                    <a:pt x="897" y="568"/>
                  </a:lnTo>
                  <a:lnTo>
                    <a:pt x="899" y="605"/>
                  </a:lnTo>
                  <a:lnTo>
                    <a:pt x="897" y="627"/>
                  </a:lnTo>
                  <a:lnTo>
                    <a:pt x="892" y="664"/>
                  </a:lnTo>
                  <a:lnTo>
                    <a:pt x="884" y="688"/>
                  </a:lnTo>
                  <a:lnTo>
                    <a:pt x="872" y="715"/>
                  </a:lnTo>
                  <a:lnTo>
                    <a:pt x="862" y="737"/>
                  </a:lnTo>
                  <a:lnTo>
                    <a:pt x="845" y="767"/>
                  </a:lnTo>
                  <a:lnTo>
                    <a:pt x="833" y="784"/>
                  </a:lnTo>
                  <a:lnTo>
                    <a:pt x="806" y="816"/>
                  </a:lnTo>
                  <a:lnTo>
                    <a:pt x="789" y="830"/>
                  </a:lnTo>
                  <a:lnTo>
                    <a:pt x="757" y="845"/>
                  </a:lnTo>
                  <a:lnTo>
                    <a:pt x="735" y="855"/>
                  </a:lnTo>
                  <a:lnTo>
                    <a:pt x="700" y="870"/>
                  </a:lnTo>
                  <a:lnTo>
                    <a:pt x="676" y="875"/>
                  </a:lnTo>
                  <a:lnTo>
                    <a:pt x="639" y="880"/>
                  </a:lnTo>
                  <a:lnTo>
                    <a:pt x="614" y="882"/>
                  </a:lnTo>
                  <a:lnTo>
                    <a:pt x="582" y="880"/>
                  </a:lnTo>
                  <a:lnTo>
                    <a:pt x="558" y="877"/>
                  </a:lnTo>
                  <a:lnTo>
                    <a:pt x="531" y="872"/>
                  </a:lnTo>
                  <a:lnTo>
                    <a:pt x="506" y="865"/>
                  </a:lnTo>
                  <a:lnTo>
                    <a:pt x="472" y="850"/>
                  </a:lnTo>
                  <a:lnTo>
                    <a:pt x="450" y="838"/>
                  </a:lnTo>
                  <a:lnTo>
                    <a:pt x="438" y="830"/>
                  </a:lnTo>
                  <a:lnTo>
                    <a:pt x="415" y="813"/>
                  </a:lnTo>
                  <a:lnTo>
                    <a:pt x="406" y="803"/>
                  </a:lnTo>
                  <a:lnTo>
                    <a:pt x="388" y="789"/>
                  </a:lnTo>
                  <a:lnTo>
                    <a:pt x="379" y="779"/>
                  </a:lnTo>
                  <a:lnTo>
                    <a:pt x="366" y="759"/>
                  </a:lnTo>
                  <a:lnTo>
                    <a:pt x="359" y="749"/>
                  </a:lnTo>
                  <a:lnTo>
                    <a:pt x="349" y="730"/>
                  </a:lnTo>
                  <a:lnTo>
                    <a:pt x="342" y="718"/>
                  </a:lnTo>
                  <a:lnTo>
                    <a:pt x="332" y="695"/>
                  </a:lnTo>
                  <a:lnTo>
                    <a:pt x="325" y="673"/>
                  </a:lnTo>
                  <a:lnTo>
                    <a:pt x="317" y="651"/>
                  </a:lnTo>
                  <a:lnTo>
                    <a:pt x="312" y="629"/>
                  </a:lnTo>
                  <a:lnTo>
                    <a:pt x="310" y="610"/>
                  </a:lnTo>
                  <a:lnTo>
                    <a:pt x="305" y="587"/>
                  </a:lnTo>
                  <a:lnTo>
                    <a:pt x="305" y="565"/>
                  </a:lnTo>
                  <a:lnTo>
                    <a:pt x="305" y="556"/>
                  </a:lnTo>
                  <a:lnTo>
                    <a:pt x="305" y="531"/>
                  </a:lnTo>
                  <a:lnTo>
                    <a:pt x="310" y="497"/>
                  </a:lnTo>
                  <a:lnTo>
                    <a:pt x="312" y="487"/>
                  </a:lnTo>
                  <a:lnTo>
                    <a:pt x="317" y="465"/>
                  </a:lnTo>
                  <a:lnTo>
                    <a:pt x="327" y="440"/>
                  </a:lnTo>
                  <a:lnTo>
                    <a:pt x="339" y="418"/>
                  </a:lnTo>
                  <a:lnTo>
                    <a:pt x="357" y="391"/>
                  </a:lnTo>
                  <a:lnTo>
                    <a:pt x="371" y="371"/>
                  </a:lnTo>
                  <a:lnTo>
                    <a:pt x="401" y="344"/>
                  </a:lnTo>
                  <a:lnTo>
                    <a:pt x="420" y="330"/>
                  </a:lnTo>
                  <a:lnTo>
                    <a:pt x="455" y="310"/>
                  </a:lnTo>
                  <a:lnTo>
                    <a:pt x="477" y="298"/>
                  </a:lnTo>
                  <a:lnTo>
                    <a:pt x="506" y="288"/>
                  </a:lnTo>
                  <a:lnTo>
                    <a:pt x="528" y="281"/>
                  </a:lnTo>
                  <a:lnTo>
                    <a:pt x="575" y="271"/>
                  </a:lnTo>
                  <a:lnTo>
                    <a:pt x="600" y="268"/>
                  </a:lnTo>
                  <a:close/>
                  <a:moveTo>
                    <a:pt x="636" y="1"/>
                  </a:moveTo>
                  <a:lnTo>
                    <a:pt x="612" y="3"/>
                  </a:lnTo>
                  <a:lnTo>
                    <a:pt x="585" y="3"/>
                  </a:lnTo>
                  <a:lnTo>
                    <a:pt x="558" y="6"/>
                  </a:lnTo>
                  <a:lnTo>
                    <a:pt x="533" y="11"/>
                  </a:lnTo>
                  <a:lnTo>
                    <a:pt x="499" y="18"/>
                  </a:lnTo>
                  <a:lnTo>
                    <a:pt x="455" y="28"/>
                  </a:lnTo>
                  <a:lnTo>
                    <a:pt x="408" y="45"/>
                  </a:lnTo>
                  <a:lnTo>
                    <a:pt x="339" y="74"/>
                  </a:lnTo>
                  <a:lnTo>
                    <a:pt x="320" y="87"/>
                  </a:lnTo>
                  <a:lnTo>
                    <a:pt x="266" y="111"/>
                  </a:lnTo>
                  <a:lnTo>
                    <a:pt x="246" y="123"/>
                  </a:lnTo>
                  <a:lnTo>
                    <a:pt x="226" y="136"/>
                  </a:lnTo>
                  <a:lnTo>
                    <a:pt x="209" y="150"/>
                  </a:lnTo>
                  <a:lnTo>
                    <a:pt x="182" y="173"/>
                  </a:lnTo>
                  <a:lnTo>
                    <a:pt x="165" y="187"/>
                  </a:lnTo>
                  <a:lnTo>
                    <a:pt x="148" y="204"/>
                  </a:lnTo>
                  <a:lnTo>
                    <a:pt x="133" y="222"/>
                  </a:lnTo>
                  <a:lnTo>
                    <a:pt x="99" y="263"/>
                  </a:lnTo>
                  <a:lnTo>
                    <a:pt x="82" y="281"/>
                  </a:lnTo>
                  <a:lnTo>
                    <a:pt x="67" y="300"/>
                  </a:lnTo>
                  <a:lnTo>
                    <a:pt x="50" y="327"/>
                  </a:lnTo>
                  <a:lnTo>
                    <a:pt x="37" y="352"/>
                  </a:lnTo>
                  <a:lnTo>
                    <a:pt x="33" y="364"/>
                  </a:lnTo>
                  <a:lnTo>
                    <a:pt x="25" y="389"/>
                  </a:lnTo>
                  <a:lnTo>
                    <a:pt x="13" y="425"/>
                  </a:lnTo>
                  <a:lnTo>
                    <a:pt x="8" y="450"/>
                  </a:lnTo>
                  <a:lnTo>
                    <a:pt x="6" y="465"/>
                  </a:lnTo>
                  <a:lnTo>
                    <a:pt x="3" y="492"/>
                  </a:lnTo>
                  <a:lnTo>
                    <a:pt x="3" y="529"/>
                  </a:lnTo>
                  <a:lnTo>
                    <a:pt x="1" y="553"/>
                  </a:lnTo>
                  <a:lnTo>
                    <a:pt x="1" y="578"/>
                  </a:lnTo>
                  <a:lnTo>
                    <a:pt x="1" y="605"/>
                  </a:lnTo>
                  <a:lnTo>
                    <a:pt x="1" y="629"/>
                  </a:lnTo>
                  <a:lnTo>
                    <a:pt x="3" y="656"/>
                  </a:lnTo>
                  <a:lnTo>
                    <a:pt x="8" y="681"/>
                  </a:lnTo>
                  <a:lnTo>
                    <a:pt x="13" y="708"/>
                  </a:lnTo>
                  <a:lnTo>
                    <a:pt x="18" y="732"/>
                  </a:lnTo>
                  <a:lnTo>
                    <a:pt x="25" y="757"/>
                  </a:lnTo>
                  <a:lnTo>
                    <a:pt x="35" y="781"/>
                  </a:lnTo>
                  <a:lnTo>
                    <a:pt x="42" y="803"/>
                  </a:lnTo>
                  <a:lnTo>
                    <a:pt x="55" y="833"/>
                  </a:lnTo>
                  <a:lnTo>
                    <a:pt x="67" y="853"/>
                  </a:lnTo>
                  <a:lnTo>
                    <a:pt x="77" y="875"/>
                  </a:lnTo>
                  <a:lnTo>
                    <a:pt x="87" y="897"/>
                  </a:lnTo>
                  <a:lnTo>
                    <a:pt x="104" y="924"/>
                  </a:lnTo>
                  <a:lnTo>
                    <a:pt x="145" y="983"/>
                  </a:lnTo>
                  <a:lnTo>
                    <a:pt x="165" y="1007"/>
                  </a:lnTo>
                  <a:lnTo>
                    <a:pt x="182" y="1024"/>
                  </a:lnTo>
                  <a:lnTo>
                    <a:pt x="202" y="1039"/>
                  </a:lnTo>
                  <a:lnTo>
                    <a:pt x="222" y="1051"/>
                  </a:lnTo>
                  <a:lnTo>
                    <a:pt x="271" y="1078"/>
                  </a:lnTo>
                  <a:lnTo>
                    <a:pt x="293" y="1093"/>
                  </a:lnTo>
                  <a:lnTo>
                    <a:pt x="315" y="1108"/>
                  </a:lnTo>
                  <a:lnTo>
                    <a:pt x="339" y="1118"/>
                  </a:lnTo>
                  <a:lnTo>
                    <a:pt x="361" y="1127"/>
                  </a:lnTo>
                  <a:lnTo>
                    <a:pt x="386" y="1132"/>
                  </a:lnTo>
                  <a:lnTo>
                    <a:pt x="411" y="1140"/>
                  </a:lnTo>
                  <a:lnTo>
                    <a:pt x="465" y="1145"/>
                  </a:lnTo>
                  <a:lnTo>
                    <a:pt x="492" y="1150"/>
                  </a:lnTo>
                  <a:lnTo>
                    <a:pt x="516" y="1150"/>
                  </a:lnTo>
                  <a:lnTo>
                    <a:pt x="602" y="1152"/>
                  </a:lnTo>
                  <a:lnTo>
                    <a:pt x="646" y="1152"/>
                  </a:lnTo>
                  <a:lnTo>
                    <a:pt x="695" y="1142"/>
                  </a:lnTo>
                  <a:lnTo>
                    <a:pt x="744" y="1132"/>
                  </a:lnTo>
                  <a:lnTo>
                    <a:pt x="823" y="1110"/>
                  </a:lnTo>
                  <a:lnTo>
                    <a:pt x="847" y="1100"/>
                  </a:lnTo>
                  <a:lnTo>
                    <a:pt x="872" y="1091"/>
                  </a:lnTo>
                  <a:lnTo>
                    <a:pt x="894" y="1078"/>
                  </a:lnTo>
                  <a:lnTo>
                    <a:pt x="916" y="1064"/>
                  </a:lnTo>
                  <a:lnTo>
                    <a:pt x="938" y="1051"/>
                  </a:lnTo>
                  <a:lnTo>
                    <a:pt x="980" y="1022"/>
                  </a:lnTo>
                  <a:lnTo>
                    <a:pt x="1000" y="1012"/>
                  </a:lnTo>
                  <a:lnTo>
                    <a:pt x="1024" y="990"/>
                  </a:lnTo>
                  <a:lnTo>
                    <a:pt x="1044" y="978"/>
                  </a:lnTo>
                  <a:lnTo>
                    <a:pt x="1061" y="958"/>
                  </a:lnTo>
                  <a:lnTo>
                    <a:pt x="1076" y="941"/>
                  </a:lnTo>
                  <a:lnTo>
                    <a:pt x="1098" y="916"/>
                  </a:lnTo>
                  <a:lnTo>
                    <a:pt x="1110" y="899"/>
                  </a:lnTo>
                  <a:lnTo>
                    <a:pt x="1125" y="880"/>
                  </a:lnTo>
                  <a:lnTo>
                    <a:pt x="1137" y="860"/>
                  </a:lnTo>
                  <a:lnTo>
                    <a:pt x="1154" y="830"/>
                  </a:lnTo>
                  <a:lnTo>
                    <a:pt x="1164" y="811"/>
                  </a:lnTo>
                  <a:lnTo>
                    <a:pt x="1174" y="786"/>
                  </a:lnTo>
                  <a:lnTo>
                    <a:pt x="1181" y="764"/>
                  </a:lnTo>
                  <a:lnTo>
                    <a:pt x="1201" y="688"/>
                  </a:lnTo>
                  <a:lnTo>
                    <a:pt x="1206" y="666"/>
                  </a:lnTo>
                  <a:lnTo>
                    <a:pt x="1211" y="632"/>
                  </a:lnTo>
                  <a:lnTo>
                    <a:pt x="1211" y="607"/>
                  </a:lnTo>
                  <a:lnTo>
                    <a:pt x="1208" y="583"/>
                  </a:lnTo>
                  <a:lnTo>
                    <a:pt x="1206" y="560"/>
                  </a:lnTo>
                  <a:lnTo>
                    <a:pt x="1198" y="526"/>
                  </a:lnTo>
                  <a:lnTo>
                    <a:pt x="1196" y="482"/>
                  </a:lnTo>
                  <a:lnTo>
                    <a:pt x="1191" y="457"/>
                  </a:lnTo>
                  <a:lnTo>
                    <a:pt x="1184" y="425"/>
                  </a:lnTo>
                  <a:lnTo>
                    <a:pt x="1179" y="401"/>
                  </a:lnTo>
                  <a:lnTo>
                    <a:pt x="1162" y="352"/>
                  </a:lnTo>
                  <a:lnTo>
                    <a:pt x="1149" y="327"/>
                  </a:lnTo>
                  <a:lnTo>
                    <a:pt x="1140" y="303"/>
                  </a:lnTo>
                  <a:lnTo>
                    <a:pt x="1120" y="263"/>
                  </a:lnTo>
                  <a:lnTo>
                    <a:pt x="1103" y="231"/>
                  </a:lnTo>
                  <a:lnTo>
                    <a:pt x="1090" y="214"/>
                  </a:lnTo>
                  <a:lnTo>
                    <a:pt x="1073" y="195"/>
                  </a:lnTo>
                  <a:lnTo>
                    <a:pt x="1056" y="180"/>
                  </a:lnTo>
                  <a:lnTo>
                    <a:pt x="1032" y="155"/>
                  </a:lnTo>
                  <a:lnTo>
                    <a:pt x="1014" y="141"/>
                  </a:lnTo>
                  <a:lnTo>
                    <a:pt x="1000" y="123"/>
                  </a:lnTo>
                  <a:lnTo>
                    <a:pt x="982" y="109"/>
                  </a:lnTo>
                  <a:lnTo>
                    <a:pt x="955" y="87"/>
                  </a:lnTo>
                  <a:lnTo>
                    <a:pt x="936" y="74"/>
                  </a:lnTo>
                  <a:lnTo>
                    <a:pt x="916" y="62"/>
                  </a:lnTo>
                  <a:lnTo>
                    <a:pt x="897" y="52"/>
                  </a:lnTo>
                  <a:lnTo>
                    <a:pt x="865" y="35"/>
                  </a:lnTo>
                  <a:lnTo>
                    <a:pt x="843" y="28"/>
                  </a:lnTo>
                  <a:lnTo>
                    <a:pt x="820" y="20"/>
                  </a:lnTo>
                  <a:lnTo>
                    <a:pt x="764" y="6"/>
                  </a:lnTo>
                  <a:lnTo>
                    <a:pt x="742" y="3"/>
                  </a:lnTo>
                  <a:lnTo>
                    <a:pt x="708" y="1"/>
                  </a:lnTo>
                  <a:close/>
                </a:path>
              </a:pathLst>
            </a:custGeom>
            <a:solidFill>
              <a:srgbClr val="FFFFFF"/>
            </a:solidFill>
            <a:ln w="375" cap="flat" cmpd="sng">
              <a:solidFill>
                <a:srgbClr val="FFFFFF"/>
              </a:solidFill>
              <a:prstDash val="solid"/>
              <a:miter lim="24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 name="Google Shape;466;p38"/>
          <p:cNvSpPr txBox="1"/>
          <p:nvPr/>
        </p:nvSpPr>
        <p:spPr>
          <a:xfrm>
            <a:off x="771175" y="1014332"/>
            <a:ext cx="949200" cy="4470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GENDER</a:t>
            </a:r>
            <a:endParaRPr sz="2000" b="1">
              <a:solidFill>
                <a:schemeClr val="lt1"/>
              </a:solidFill>
              <a:latin typeface="Big Shoulders Display"/>
              <a:ea typeface="Big Shoulders Display"/>
              <a:cs typeface="Big Shoulders Display"/>
              <a:sym typeface="Big Shoulders Display"/>
            </a:endParaRPr>
          </a:p>
        </p:txBody>
      </p:sp>
      <p:sp>
        <p:nvSpPr>
          <p:cNvPr id="467" name="Google Shape;467;p38"/>
          <p:cNvSpPr/>
          <p:nvPr/>
        </p:nvSpPr>
        <p:spPr>
          <a:xfrm>
            <a:off x="878059" y="1704412"/>
            <a:ext cx="734700" cy="734700"/>
          </a:xfrm>
          <a:prstGeom prst="ellipse">
            <a:avLst/>
          </a:prstGeom>
          <a:noFill/>
          <a:ln w="19050"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8"/>
          <p:cNvSpPr/>
          <p:nvPr/>
        </p:nvSpPr>
        <p:spPr>
          <a:xfrm>
            <a:off x="878067" y="1704408"/>
            <a:ext cx="734400" cy="734700"/>
          </a:xfrm>
          <a:prstGeom prst="pie">
            <a:avLst>
              <a:gd name="adj1" fmla="val 19464278"/>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8"/>
          <p:cNvSpPr/>
          <p:nvPr/>
        </p:nvSpPr>
        <p:spPr>
          <a:xfrm>
            <a:off x="878070" y="2959734"/>
            <a:ext cx="734400" cy="734400"/>
          </a:xfrm>
          <a:prstGeom prst="ellipse">
            <a:avLst/>
          </a:prstGeom>
          <a:noFill/>
          <a:ln w="19050"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8"/>
          <p:cNvSpPr/>
          <p:nvPr/>
        </p:nvSpPr>
        <p:spPr>
          <a:xfrm>
            <a:off x="878070" y="2959734"/>
            <a:ext cx="734400" cy="734400"/>
          </a:xfrm>
          <a:prstGeom prst="pie">
            <a:avLst>
              <a:gd name="adj1" fmla="val 907980"/>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8"/>
          <p:cNvSpPr txBox="1"/>
          <p:nvPr/>
        </p:nvSpPr>
        <p:spPr>
          <a:xfrm>
            <a:off x="748338" y="2535596"/>
            <a:ext cx="993900" cy="2763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Male</a:t>
            </a:r>
            <a:endParaRPr>
              <a:solidFill>
                <a:schemeClr val="accent1"/>
              </a:solidFill>
              <a:latin typeface="Nunito Sans Light"/>
              <a:ea typeface="Nunito Sans Light"/>
              <a:cs typeface="Nunito Sans Light"/>
              <a:sym typeface="Nunito Sans Light"/>
            </a:endParaRPr>
          </a:p>
        </p:txBody>
      </p:sp>
      <p:sp>
        <p:nvSpPr>
          <p:cNvPr id="472" name="Google Shape;472;p38"/>
          <p:cNvSpPr txBox="1"/>
          <p:nvPr/>
        </p:nvSpPr>
        <p:spPr>
          <a:xfrm>
            <a:off x="748338" y="3793346"/>
            <a:ext cx="993900" cy="2763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Female</a:t>
            </a:r>
            <a:endParaRPr>
              <a:solidFill>
                <a:schemeClr val="accent1"/>
              </a:solidFill>
              <a:latin typeface="Nunito Sans Light"/>
              <a:ea typeface="Nunito Sans Light"/>
              <a:cs typeface="Nunito Sans Light"/>
              <a:sym typeface="Nunito Sans Light"/>
            </a:endParaRPr>
          </a:p>
        </p:txBody>
      </p:sp>
      <p:sp>
        <p:nvSpPr>
          <p:cNvPr id="473" name="Google Shape;473;p38"/>
          <p:cNvSpPr txBox="1"/>
          <p:nvPr/>
        </p:nvSpPr>
        <p:spPr>
          <a:xfrm>
            <a:off x="817938" y="2098403"/>
            <a:ext cx="854700" cy="2376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sz="1800" b="1">
                <a:solidFill>
                  <a:schemeClr val="lt1"/>
                </a:solidFill>
                <a:latin typeface="Big Shoulders Display"/>
                <a:ea typeface="Big Shoulders Display"/>
                <a:cs typeface="Big Shoulders Display"/>
                <a:sym typeface="Big Shoulders Display"/>
              </a:rPr>
              <a:t>83%</a:t>
            </a:r>
            <a:endParaRPr sz="1800" b="1">
              <a:solidFill>
                <a:schemeClr val="lt1"/>
              </a:solidFill>
              <a:latin typeface="Big Shoulders Display"/>
              <a:ea typeface="Big Shoulders Display"/>
              <a:cs typeface="Big Shoulders Display"/>
              <a:sym typeface="Big Shoulders Display"/>
            </a:endParaRPr>
          </a:p>
        </p:txBody>
      </p:sp>
      <p:sp>
        <p:nvSpPr>
          <p:cNvPr id="474" name="Google Shape;474;p38"/>
          <p:cNvSpPr txBox="1"/>
          <p:nvPr/>
        </p:nvSpPr>
        <p:spPr>
          <a:xfrm>
            <a:off x="817949" y="3355798"/>
            <a:ext cx="854700" cy="2376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sz="1800" b="1">
                <a:solidFill>
                  <a:schemeClr val="lt1"/>
                </a:solidFill>
                <a:latin typeface="Big Shoulders Display"/>
                <a:ea typeface="Big Shoulders Display"/>
                <a:cs typeface="Big Shoulders Display"/>
                <a:sym typeface="Big Shoulders Display"/>
              </a:rPr>
              <a:t>70%</a:t>
            </a:r>
            <a:endParaRPr sz="1800" b="1">
              <a:solidFill>
                <a:schemeClr val="lt1"/>
              </a:solidFill>
              <a:latin typeface="Big Shoulders Display"/>
              <a:ea typeface="Big Shoulders Display"/>
              <a:cs typeface="Big Shoulders Display"/>
              <a:sym typeface="Big Shoulders Display"/>
            </a:endParaRPr>
          </a:p>
        </p:txBody>
      </p:sp>
      <p:sp>
        <p:nvSpPr>
          <p:cNvPr id="475" name="Google Shape;475;p38"/>
          <p:cNvSpPr txBox="1"/>
          <p:nvPr/>
        </p:nvSpPr>
        <p:spPr>
          <a:xfrm>
            <a:off x="1991000" y="1014332"/>
            <a:ext cx="949200" cy="4470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AGE</a:t>
            </a:r>
            <a:endParaRPr sz="2000" b="1">
              <a:solidFill>
                <a:schemeClr val="lt1"/>
              </a:solidFill>
              <a:latin typeface="Big Shoulders Display"/>
              <a:ea typeface="Big Shoulders Display"/>
              <a:cs typeface="Big Shoulders Display"/>
              <a:sym typeface="Big Shoulders Display"/>
            </a:endParaRPr>
          </a:p>
        </p:txBody>
      </p:sp>
      <p:sp>
        <p:nvSpPr>
          <p:cNvPr id="476" name="Google Shape;476;p38"/>
          <p:cNvSpPr txBox="1"/>
          <p:nvPr/>
        </p:nvSpPr>
        <p:spPr>
          <a:xfrm>
            <a:off x="6765659" y="1014325"/>
            <a:ext cx="1191900" cy="4470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INTERESTS</a:t>
            </a:r>
            <a:endParaRPr sz="2000" b="1">
              <a:solidFill>
                <a:schemeClr val="lt1"/>
              </a:solidFill>
              <a:latin typeface="Big Shoulders Display"/>
              <a:ea typeface="Big Shoulders Display"/>
              <a:cs typeface="Big Shoulders Display"/>
              <a:sym typeface="Big Shoulders Display"/>
            </a:endParaRPr>
          </a:p>
        </p:txBody>
      </p:sp>
      <p:sp>
        <p:nvSpPr>
          <p:cNvPr id="477" name="Google Shape;477;p38"/>
          <p:cNvSpPr/>
          <p:nvPr/>
        </p:nvSpPr>
        <p:spPr>
          <a:xfrm>
            <a:off x="2029602" y="1703250"/>
            <a:ext cx="292500" cy="1962000"/>
          </a:xfrm>
          <a:prstGeom prst="rect">
            <a:avLst/>
          </a:prstGeom>
          <a:noFill/>
          <a:ln w="19050"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8"/>
          <p:cNvSpPr txBox="1"/>
          <p:nvPr/>
        </p:nvSpPr>
        <p:spPr>
          <a:xfrm>
            <a:off x="1903879" y="3793349"/>
            <a:ext cx="511500" cy="2763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21-40</a:t>
            </a:r>
            <a:endParaRPr>
              <a:solidFill>
                <a:schemeClr val="accent1"/>
              </a:solidFill>
              <a:latin typeface="Nunito Sans Light"/>
              <a:ea typeface="Nunito Sans Light"/>
              <a:cs typeface="Nunito Sans Light"/>
              <a:sym typeface="Nunito Sans Light"/>
            </a:endParaRPr>
          </a:p>
        </p:txBody>
      </p:sp>
      <p:sp>
        <p:nvSpPr>
          <p:cNvPr id="479" name="Google Shape;479;p38"/>
          <p:cNvSpPr txBox="1"/>
          <p:nvPr/>
        </p:nvSpPr>
        <p:spPr>
          <a:xfrm>
            <a:off x="2525971" y="3793349"/>
            <a:ext cx="511500" cy="2763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41-60</a:t>
            </a:r>
            <a:endParaRPr>
              <a:solidFill>
                <a:schemeClr val="accent1"/>
              </a:solidFill>
              <a:latin typeface="Nunito Sans Light"/>
              <a:ea typeface="Nunito Sans Light"/>
              <a:cs typeface="Nunito Sans Light"/>
              <a:sym typeface="Nunito Sans Light"/>
            </a:endParaRPr>
          </a:p>
        </p:txBody>
      </p:sp>
      <p:sp>
        <p:nvSpPr>
          <p:cNvPr id="480" name="Google Shape;480;p38"/>
          <p:cNvSpPr/>
          <p:nvPr/>
        </p:nvSpPr>
        <p:spPr>
          <a:xfrm>
            <a:off x="2638407" y="1703250"/>
            <a:ext cx="292500" cy="1962000"/>
          </a:xfrm>
          <a:prstGeom prst="rect">
            <a:avLst/>
          </a:prstGeom>
          <a:noFill/>
          <a:ln w="19050"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8"/>
          <p:cNvSpPr/>
          <p:nvPr/>
        </p:nvSpPr>
        <p:spPr>
          <a:xfrm>
            <a:off x="2029615" y="1931625"/>
            <a:ext cx="292500" cy="1733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8"/>
          <p:cNvSpPr/>
          <p:nvPr/>
        </p:nvSpPr>
        <p:spPr>
          <a:xfrm>
            <a:off x="2638407" y="2568050"/>
            <a:ext cx="292500" cy="1097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8"/>
          <p:cNvSpPr/>
          <p:nvPr/>
        </p:nvSpPr>
        <p:spPr>
          <a:xfrm>
            <a:off x="6452447" y="1703250"/>
            <a:ext cx="613200" cy="613200"/>
          </a:xfrm>
          <a:prstGeom prst="ellipse">
            <a:avLst/>
          </a:prstGeom>
          <a:noFill/>
          <a:ln w="19050"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8"/>
          <p:cNvSpPr/>
          <p:nvPr/>
        </p:nvSpPr>
        <p:spPr>
          <a:xfrm>
            <a:off x="7697029" y="1703250"/>
            <a:ext cx="613200" cy="613200"/>
          </a:xfrm>
          <a:prstGeom prst="ellipse">
            <a:avLst/>
          </a:prstGeom>
          <a:noFill/>
          <a:ln w="19050"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8"/>
          <p:cNvSpPr/>
          <p:nvPr/>
        </p:nvSpPr>
        <p:spPr>
          <a:xfrm>
            <a:off x="6452447" y="3020375"/>
            <a:ext cx="613200" cy="613200"/>
          </a:xfrm>
          <a:prstGeom prst="ellipse">
            <a:avLst/>
          </a:prstGeom>
          <a:noFill/>
          <a:ln w="19050"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8"/>
          <p:cNvSpPr/>
          <p:nvPr/>
        </p:nvSpPr>
        <p:spPr>
          <a:xfrm>
            <a:off x="7697029" y="3020375"/>
            <a:ext cx="613200" cy="613200"/>
          </a:xfrm>
          <a:prstGeom prst="ellipse">
            <a:avLst/>
          </a:prstGeom>
          <a:noFill/>
          <a:ln w="19050"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 name="Google Shape;487;p38"/>
          <p:cNvGrpSpPr/>
          <p:nvPr/>
        </p:nvGrpSpPr>
        <p:grpSpPr>
          <a:xfrm>
            <a:off x="6574622" y="1902225"/>
            <a:ext cx="368850" cy="215250"/>
            <a:chOff x="853350" y="2527175"/>
            <a:chExt cx="368850" cy="215250"/>
          </a:xfrm>
        </p:grpSpPr>
        <p:sp>
          <p:nvSpPr>
            <p:cNvPr id="488" name="Google Shape;488;p38"/>
            <p:cNvSpPr/>
            <p:nvPr/>
          </p:nvSpPr>
          <p:spPr>
            <a:xfrm>
              <a:off x="878425" y="2688550"/>
              <a:ext cx="61250" cy="53875"/>
            </a:xfrm>
            <a:custGeom>
              <a:avLst/>
              <a:gdLst/>
              <a:ahLst/>
              <a:cxnLst/>
              <a:rect l="l" t="t" r="r" b="b"/>
              <a:pathLst>
                <a:path w="2450" h="2155" extrusionOk="0">
                  <a:moveTo>
                    <a:pt x="0" y="1"/>
                  </a:moveTo>
                  <a:lnTo>
                    <a:pt x="0" y="1506"/>
                  </a:lnTo>
                  <a:cubicBezTo>
                    <a:pt x="0" y="1860"/>
                    <a:pt x="296" y="2155"/>
                    <a:pt x="650" y="2155"/>
                  </a:cubicBezTo>
                  <a:lnTo>
                    <a:pt x="1800" y="2155"/>
                  </a:lnTo>
                  <a:cubicBezTo>
                    <a:pt x="2154" y="2155"/>
                    <a:pt x="2450" y="1860"/>
                    <a:pt x="2450" y="1506"/>
                  </a:cubicBezTo>
                  <a:lnTo>
                    <a:pt x="2450" y="1"/>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8"/>
            <p:cNvSpPr/>
            <p:nvPr/>
          </p:nvSpPr>
          <p:spPr>
            <a:xfrm>
              <a:off x="949250" y="2688550"/>
              <a:ext cx="61250" cy="53875"/>
            </a:xfrm>
            <a:custGeom>
              <a:avLst/>
              <a:gdLst/>
              <a:ahLst/>
              <a:cxnLst/>
              <a:rect l="l" t="t" r="r" b="b"/>
              <a:pathLst>
                <a:path w="2450" h="2155" extrusionOk="0">
                  <a:moveTo>
                    <a:pt x="0" y="1"/>
                  </a:moveTo>
                  <a:lnTo>
                    <a:pt x="0" y="1506"/>
                  </a:lnTo>
                  <a:cubicBezTo>
                    <a:pt x="0" y="1860"/>
                    <a:pt x="295" y="2155"/>
                    <a:pt x="649" y="2155"/>
                  </a:cubicBezTo>
                  <a:lnTo>
                    <a:pt x="1771" y="2155"/>
                  </a:lnTo>
                  <a:cubicBezTo>
                    <a:pt x="2154" y="2155"/>
                    <a:pt x="2449" y="1860"/>
                    <a:pt x="2449" y="1506"/>
                  </a:cubicBezTo>
                  <a:lnTo>
                    <a:pt x="2449" y="1"/>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8"/>
            <p:cNvSpPr/>
            <p:nvPr/>
          </p:nvSpPr>
          <p:spPr>
            <a:xfrm>
              <a:off x="1102675" y="2688550"/>
              <a:ext cx="61250" cy="53875"/>
            </a:xfrm>
            <a:custGeom>
              <a:avLst/>
              <a:gdLst/>
              <a:ahLst/>
              <a:cxnLst/>
              <a:rect l="l" t="t" r="r" b="b"/>
              <a:pathLst>
                <a:path w="2450" h="2155" extrusionOk="0">
                  <a:moveTo>
                    <a:pt x="1" y="1"/>
                  </a:moveTo>
                  <a:lnTo>
                    <a:pt x="1" y="1506"/>
                  </a:lnTo>
                  <a:cubicBezTo>
                    <a:pt x="1" y="1860"/>
                    <a:pt x="296" y="2155"/>
                    <a:pt x="679" y="2155"/>
                  </a:cubicBezTo>
                  <a:lnTo>
                    <a:pt x="1801" y="2155"/>
                  </a:lnTo>
                  <a:cubicBezTo>
                    <a:pt x="2155" y="2155"/>
                    <a:pt x="2450" y="1860"/>
                    <a:pt x="2450" y="1506"/>
                  </a:cubicBezTo>
                  <a:lnTo>
                    <a:pt x="2450" y="1"/>
                  </a:lnTo>
                  <a:close/>
                </a:path>
              </a:pathLst>
            </a:custGeom>
            <a:solidFill>
              <a:srgbClr val="D8D7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8"/>
            <p:cNvSpPr/>
            <p:nvPr/>
          </p:nvSpPr>
          <p:spPr>
            <a:xfrm>
              <a:off x="853350" y="2527175"/>
              <a:ext cx="368850" cy="182800"/>
            </a:xfrm>
            <a:custGeom>
              <a:avLst/>
              <a:gdLst/>
              <a:ahLst/>
              <a:cxnLst/>
              <a:rect l="l" t="t" r="r" b="b"/>
              <a:pathLst>
                <a:path w="14754" h="7312" extrusionOk="0">
                  <a:moveTo>
                    <a:pt x="5541" y="0"/>
                  </a:moveTo>
                  <a:cubicBezTo>
                    <a:pt x="4979" y="0"/>
                    <a:pt x="4444" y="386"/>
                    <a:pt x="4308" y="997"/>
                  </a:cubicBezTo>
                  <a:lnTo>
                    <a:pt x="4220" y="1351"/>
                  </a:lnTo>
                  <a:cubicBezTo>
                    <a:pt x="4190" y="1528"/>
                    <a:pt x="4102" y="1676"/>
                    <a:pt x="4013" y="1794"/>
                  </a:cubicBezTo>
                  <a:cubicBezTo>
                    <a:pt x="3895" y="1941"/>
                    <a:pt x="3748" y="2059"/>
                    <a:pt x="3571" y="2118"/>
                  </a:cubicBezTo>
                  <a:cubicBezTo>
                    <a:pt x="3452" y="2161"/>
                    <a:pt x="3329" y="2181"/>
                    <a:pt x="3206" y="2181"/>
                  </a:cubicBezTo>
                  <a:cubicBezTo>
                    <a:pt x="2901" y="2181"/>
                    <a:pt x="2601" y="2055"/>
                    <a:pt x="2390" y="1823"/>
                  </a:cubicBezTo>
                  <a:lnTo>
                    <a:pt x="2243" y="1646"/>
                  </a:lnTo>
                  <a:cubicBezTo>
                    <a:pt x="1972" y="1345"/>
                    <a:pt x="1625" y="1211"/>
                    <a:pt x="1287" y="1211"/>
                  </a:cubicBezTo>
                  <a:cubicBezTo>
                    <a:pt x="633" y="1211"/>
                    <a:pt x="10" y="1713"/>
                    <a:pt x="30" y="2472"/>
                  </a:cubicBezTo>
                  <a:lnTo>
                    <a:pt x="30" y="6072"/>
                  </a:lnTo>
                  <a:cubicBezTo>
                    <a:pt x="0" y="6751"/>
                    <a:pt x="561" y="7282"/>
                    <a:pt x="1240" y="7312"/>
                  </a:cubicBezTo>
                  <a:lnTo>
                    <a:pt x="12393" y="7312"/>
                  </a:lnTo>
                  <a:cubicBezTo>
                    <a:pt x="13603" y="7282"/>
                    <a:pt x="14636" y="6367"/>
                    <a:pt x="14754" y="5157"/>
                  </a:cubicBezTo>
                  <a:cubicBezTo>
                    <a:pt x="14754" y="5098"/>
                    <a:pt x="14754" y="5010"/>
                    <a:pt x="14754" y="4951"/>
                  </a:cubicBezTo>
                  <a:lnTo>
                    <a:pt x="14754" y="4685"/>
                  </a:lnTo>
                  <a:cubicBezTo>
                    <a:pt x="14724" y="4066"/>
                    <a:pt x="14370" y="3535"/>
                    <a:pt x="13810" y="3328"/>
                  </a:cubicBezTo>
                  <a:lnTo>
                    <a:pt x="13338" y="3151"/>
                  </a:lnTo>
                  <a:lnTo>
                    <a:pt x="12954" y="3003"/>
                  </a:lnTo>
                  <a:lnTo>
                    <a:pt x="12275" y="2708"/>
                  </a:lnTo>
                  <a:lnTo>
                    <a:pt x="9915" y="1735"/>
                  </a:lnTo>
                  <a:lnTo>
                    <a:pt x="6993" y="525"/>
                  </a:lnTo>
                  <a:lnTo>
                    <a:pt x="6669" y="377"/>
                  </a:lnTo>
                  <a:cubicBezTo>
                    <a:pt x="6521" y="318"/>
                    <a:pt x="6374" y="259"/>
                    <a:pt x="6226" y="200"/>
                  </a:cubicBezTo>
                  <a:lnTo>
                    <a:pt x="6049" y="112"/>
                  </a:lnTo>
                  <a:cubicBezTo>
                    <a:pt x="5884" y="36"/>
                    <a:pt x="5711" y="0"/>
                    <a:pt x="5541"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8"/>
            <p:cNvSpPr/>
            <p:nvPr/>
          </p:nvSpPr>
          <p:spPr>
            <a:xfrm>
              <a:off x="1028175" y="2539550"/>
              <a:ext cx="194025" cy="170425"/>
            </a:xfrm>
            <a:custGeom>
              <a:avLst/>
              <a:gdLst/>
              <a:ahLst/>
              <a:cxnLst/>
              <a:rect l="l" t="t" r="r" b="b"/>
              <a:pathLst>
                <a:path w="7761" h="6817" extrusionOk="0">
                  <a:moveTo>
                    <a:pt x="0" y="0"/>
                  </a:moveTo>
                  <a:lnTo>
                    <a:pt x="0" y="6817"/>
                  </a:lnTo>
                  <a:lnTo>
                    <a:pt x="5400" y="6817"/>
                  </a:lnTo>
                  <a:cubicBezTo>
                    <a:pt x="6610" y="6787"/>
                    <a:pt x="7643" y="5872"/>
                    <a:pt x="7761" y="4662"/>
                  </a:cubicBezTo>
                  <a:cubicBezTo>
                    <a:pt x="7761" y="4603"/>
                    <a:pt x="7761" y="4515"/>
                    <a:pt x="7761" y="4456"/>
                  </a:cubicBezTo>
                  <a:lnTo>
                    <a:pt x="7761" y="4190"/>
                  </a:lnTo>
                  <a:cubicBezTo>
                    <a:pt x="7731" y="3571"/>
                    <a:pt x="7377" y="3040"/>
                    <a:pt x="6817" y="2833"/>
                  </a:cubicBezTo>
                  <a:lnTo>
                    <a:pt x="6345" y="2656"/>
                  </a:lnTo>
                  <a:lnTo>
                    <a:pt x="5961" y="2508"/>
                  </a:lnTo>
                  <a:lnTo>
                    <a:pt x="5282" y="2213"/>
                  </a:lnTo>
                  <a:lnTo>
                    <a:pt x="2892" y="1210"/>
                  </a:lnTo>
                  <a:lnTo>
                    <a:pt x="0" y="0"/>
                  </a:ln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8"/>
            <p:cNvSpPr/>
            <p:nvPr/>
          </p:nvSpPr>
          <p:spPr>
            <a:xfrm>
              <a:off x="994250" y="2611475"/>
              <a:ext cx="53200" cy="66050"/>
            </a:xfrm>
            <a:custGeom>
              <a:avLst/>
              <a:gdLst/>
              <a:ahLst/>
              <a:cxnLst/>
              <a:rect l="l" t="t" r="r" b="b"/>
              <a:pathLst>
                <a:path w="2128" h="2642" extrusionOk="0">
                  <a:moveTo>
                    <a:pt x="1460" y="0"/>
                  </a:moveTo>
                  <a:cubicBezTo>
                    <a:pt x="1340" y="0"/>
                    <a:pt x="1232" y="55"/>
                    <a:pt x="1180" y="192"/>
                  </a:cubicBezTo>
                  <a:lnTo>
                    <a:pt x="118" y="2022"/>
                  </a:lnTo>
                  <a:cubicBezTo>
                    <a:pt x="0" y="2199"/>
                    <a:pt x="59" y="2464"/>
                    <a:pt x="266" y="2612"/>
                  </a:cubicBezTo>
                  <a:cubicBezTo>
                    <a:pt x="354" y="2641"/>
                    <a:pt x="413" y="2641"/>
                    <a:pt x="502" y="2641"/>
                  </a:cubicBezTo>
                  <a:cubicBezTo>
                    <a:pt x="649" y="2641"/>
                    <a:pt x="767" y="2582"/>
                    <a:pt x="856" y="2435"/>
                  </a:cubicBezTo>
                  <a:lnTo>
                    <a:pt x="1918" y="605"/>
                  </a:lnTo>
                  <a:cubicBezTo>
                    <a:pt x="2128" y="333"/>
                    <a:pt x="1756" y="0"/>
                    <a:pt x="14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8"/>
            <p:cNvSpPr/>
            <p:nvPr/>
          </p:nvSpPr>
          <p:spPr>
            <a:xfrm>
              <a:off x="1026700" y="2601875"/>
              <a:ext cx="56775" cy="75650"/>
            </a:xfrm>
            <a:custGeom>
              <a:avLst/>
              <a:gdLst/>
              <a:ahLst/>
              <a:cxnLst/>
              <a:rect l="l" t="t" r="r" b="b"/>
              <a:pathLst>
                <a:path w="2271" h="3026" extrusionOk="0">
                  <a:moveTo>
                    <a:pt x="1725" y="0"/>
                  </a:moveTo>
                  <a:cubicBezTo>
                    <a:pt x="1606" y="0"/>
                    <a:pt x="1484" y="49"/>
                    <a:pt x="1387" y="163"/>
                  </a:cubicBezTo>
                  <a:lnTo>
                    <a:pt x="118" y="2376"/>
                  </a:lnTo>
                  <a:cubicBezTo>
                    <a:pt x="0" y="2583"/>
                    <a:pt x="59" y="2848"/>
                    <a:pt x="266" y="2966"/>
                  </a:cubicBezTo>
                  <a:cubicBezTo>
                    <a:pt x="325" y="3025"/>
                    <a:pt x="414" y="3025"/>
                    <a:pt x="502" y="3025"/>
                  </a:cubicBezTo>
                  <a:cubicBezTo>
                    <a:pt x="650" y="3025"/>
                    <a:pt x="768" y="2966"/>
                    <a:pt x="856" y="2819"/>
                  </a:cubicBezTo>
                  <a:lnTo>
                    <a:pt x="2125" y="606"/>
                  </a:lnTo>
                  <a:cubicBezTo>
                    <a:pt x="2270" y="274"/>
                    <a:pt x="2007" y="0"/>
                    <a:pt x="17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8"/>
            <p:cNvSpPr/>
            <p:nvPr/>
          </p:nvSpPr>
          <p:spPr>
            <a:xfrm>
              <a:off x="961775" y="2623750"/>
              <a:ext cx="46475" cy="53775"/>
            </a:xfrm>
            <a:custGeom>
              <a:avLst/>
              <a:gdLst/>
              <a:ahLst/>
              <a:cxnLst/>
              <a:rect l="l" t="t" r="r" b="b"/>
              <a:pathLst>
                <a:path w="1859" h="2151" extrusionOk="0">
                  <a:moveTo>
                    <a:pt x="1169" y="0"/>
                  </a:moveTo>
                  <a:cubicBezTo>
                    <a:pt x="1051" y="0"/>
                    <a:pt x="943" y="50"/>
                    <a:pt x="886" y="173"/>
                  </a:cubicBezTo>
                  <a:lnTo>
                    <a:pt x="119" y="1531"/>
                  </a:lnTo>
                  <a:cubicBezTo>
                    <a:pt x="1" y="1737"/>
                    <a:pt x="89" y="1973"/>
                    <a:pt x="266" y="2121"/>
                  </a:cubicBezTo>
                  <a:cubicBezTo>
                    <a:pt x="355" y="2150"/>
                    <a:pt x="414" y="2150"/>
                    <a:pt x="502" y="2150"/>
                  </a:cubicBezTo>
                  <a:cubicBezTo>
                    <a:pt x="650" y="2150"/>
                    <a:pt x="797" y="2091"/>
                    <a:pt x="857" y="1944"/>
                  </a:cubicBezTo>
                  <a:lnTo>
                    <a:pt x="1624" y="616"/>
                  </a:lnTo>
                  <a:cubicBezTo>
                    <a:pt x="1858" y="339"/>
                    <a:pt x="1477" y="0"/>
                    <a:pt x="11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8"/>
            <p:cNvSpPr/>
            <p:nvPr/>
          </p:nvSpPr>
          <p:spPr>
            <a:xfrm>
              <a:off x="853350" y="2656100"/>
              <a:ext cx="368125" cy="53875"/>
            </a:xfrm>
            <a:custGeom>
              <a:avLst/>
              <a:gdLst/>
              <a:ahLst/>
              <a:cxnLst/>
              <a:rect l="l" t="t" r="r" b="b"/>
              <a:pathLst>
                <a:path w="14725" h="2155" extrusionOk="0">
                  <a:moveTo>
                    <a:pt x="30" y="0"/>
                  </a:moveTo>
                  <a:lnTo>
                    <a:pt x="30" y="915"/>
                  </a:lnTo>
                  <a:cubicBezTo>
                    <a:pt x="0" y="1594"/>
                    <a:pt x="561" y="2125"/>
                    <a:pt x="1240" y="2155"/>
                  </a:cubicBezTo>
                  <a:lnTo>
                    <a:pt x="12393" y="2155"/>
                  </a:lnTo>
                  <a:cubicBezTo>
                    <a:pt x="13603" y="2125"/>
                    <a:pt x="14606" y="1210"/>
                    <a:pt x="14724" y="0"/>
                  </a:cubicBezTo>
                  <a:close/>
                </a:path>
              </a:pathLst>
            </a:custGeom>
            <a:solidFill>
              <a:srgbClr val="9B5E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8"/>
            <p:cNvSpPr/>
            <p:nvPr/>
          </p:nvSpPr>
          <p:spPr>
            <a:xfrm>
              <a:off x="1028175" y="2656100"/>
              <a:ext cx="193300" cy="53875"/>
            </a:xfrm>
            <a:custGeom>
              <a:avLst/>
              <a:gdLst/>
              <a:ahLst/>
              <a:cxnLst/>
              <a:rect l="l" t="t" r="r" b="b"/>
              <a:pathLst>
                <a:path w="7732" h="2155" extrusionOk="0">
                  <a:moveTo>
                    <a:pt x="0" y="0"/>
                  </a:moveTo>
                  <a:lnTo>
                    <a:pt x="0" y="2155"/>
                  </a:lnTo>
                  <a:lnTo>
                    <a:pt x="5400" y="2155"/>
                  </a:lnTo>
                  <a:cubicBezTo>
                    <a:pt x="6610" y="2125"/>
                    <a:pt x="7613" y="1210"/>
                    <a:pt x="7731" y="0"/>
                  </a:cubicBezTo>
                  <a:close/>
                </a:path>
              </a:pathLst>
            </a:custGeom>
            <a:solidFill>
              <a:srgbClr val="8C4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8"/>
            <p:cNvSpPr/>
            <p:nvPr/>
          </p:nvSpPr>
          <p:spPr>
            <a:xfrm>
              <a:off x="853350" y="2624375"/>
              <a:ext cx="90750" cy="85600"/>
            </a:xfrm>
            <a:custGeom>
              <a:avLst/>
              <a:gdLst/>
              <a:ahLst/>
              <a:cxnLst/>
              <a:rect l="l" t="t" r="r" b="b"/>
              <a:pathLst>
                <a:path w="3630" h="3424" extrusionOk="0">
                  <a:moveTo>
                    <a:pt x="1181" y="1"/>
                  </a:moveTo>
                  <a:cubicBezTo>
                    <a:pt x="767" y="1"/>
                    <a:pt x="384" y="60"/>
                    <a:pt x="30" y="178"/>
                  </a:cubicBezTo>
                  <a:lnTo>
                    <a:pt x="30" y="2184"/>
                  </a:lnTo>
                  <a:cubicBezTo>
                    <a:pt x="0" y="2863"/>
                    <a:pt x="561" y="3394"/>
                    <a:pt x="1240" y="3424"/>
                  </a:cubicBezTo>
                  <a:lnTo>
                    <a:pt x="3512" y="3424"/>
                  </a:lnTo>
                  <a:cubicBezTo>
                    <a:pt x="3571" y="3099"/>
                    <a:pt x="3630" y="2774"/>
                    <a:pt x="3630" y="2450"/>
                  </a:cubicBezTo>
                  <a:cubicBezTo>
                    <a:pt x="3600" y="1092"/>
                    <a:pt x="2508" y="1"/>
                    <a:pt x="1181"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8"/>
            <p:cNvSpPr/>
            <p:nvPr/>
          </p:nvSpPr>
          <p:spPr>
            <a:xfrm>
              <a:off x="953675" y="2527175"/>
              <a:ext cx="224275" cy="75100"/>
            </a:xfrm>
            <a:custGeom>
              <a:avLst/>
              <a:gdLst/>
              <a:ahLst/>
              <a:cxnLst/>
              <a:rect l="l" t="t" r="r" b="b"/>
              <a:pathLst>
                <a:path w="8971" h="3004" extrusionOk="0">
                  <a:moveTo>
                    <a:pt x="1515" y="0"/>
                  </a:moveTo>
                  <a:cubicBezTo>
                    <a:pt x="949" y="0"/>
                    <a:pt x="431" y="386"/>
                    <a:pt x="295" y="997"/>
                  </a:cubicBezTo>
                  <a:lnTo>
                    <a:pt x="207" y="1351"/>
                  </a:lnTo>
                  <a:cubicBezTo>
                    <a:pt x="177" y="1528"/>
                    <a:pt x="89" y="1676"/>
                    <a:pt x="0" y="1794"/>
                  </a:cubicBezTo>
                  <a:lnTo>
                    <a:pt x="2980" y="2207"/>
                  </a:lnTo>
                  <a:lnTo>
                    <a:pt x="8970" y="3003"/>
                  </a:lnTo>
                  <a:lnTo>
                    <a:pt x="8970" y="3003"/>
                  </a:lnTo>
                  <a:lnTo>
                    <a:pt x="8262" y="2708"/>
                  </a:lnTo>
                  <a:lnTo>
                    <a:pt x="5872" y="1735"/>
                  </a:lnTo>
                  <a:lnTo>
                    <a:pt x="2980" y="525"/>
                  </a:lnTo>
                  <a:lnTo>
                    <a:pt x="2626" y="377"/>
                  </a:lnTo>
                  <a:cubicBezTo>
                    <a:pt x="2508" y="318"/>
                    <a:pt x="2361" y="259"/>
                    <a:pt x="2213" y="200"/>
                  </a:cubicBezTo>
                  <a:lnTo>
                    <a:pt x="2036" y="112"/>
                  </a:lnTo>
                  <a:cubicBezTo>
                    <a:pt x="1864" y="36"/>
                    <a:pt x="1688" y="0"/>
                    <a:pt x="1515"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8"/>
            <p:cNvSpPr/>
            <p:nvPr/>
          </p:nvSpPr>
          <p:spPr>
            <a:xfrm>
              <a:off x="1028175" y="2539550"/>
              <a:ext cx="149775" cy="62725"/>
            </a:xfrm>
            <a:custGeom>
              <a:avLst/>
              <a:gdLst/>
              <a:ahLst/>
              <a:cxnLst/>
              <a:rect l="l" t="t" r="r" b="b"/>
              <a:pathLst>
                <a:path w="5991" h="2509" extrusionOk="0">
                  <a:moveTo>
                    <a:pt x="0" y="0"/>
                  </a:moveTo>
                  <a:lnTo>
                    <a:pt x="0" y="1712"/>
                  </a:lnTo>
                  <a:lnTo>
                    <a:pt x="5990" y="2508"/>
                  </a:lnTo>
                  <a:lnTo>
                    <a:pt x="5990" y="2508"/>
                  </a:lnTo>
                  <a:lnTo>
                    <a:pt x="5282" y="2213"/>
                  </a:lnTo>
                  <a:lnTo>
                    <a:pt x="2892" y="1210"/>
                  </a:lnTo>
                  <a:lnTo>
                    <a:pt x="0" y="0"/>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 name="Google Shape;501;p38"/>
          <p:cNvGrpSpPr/>
          <p:nvPr/>
        </p:nvGrpSpPr>
        <p:grpSpPr>
          <a:xfrm>
            <a:off x="7814404" y="1825788"/>
            <a:ext cx="378450" cy="368125"/>
            <a:chOff x="4529975" y="1812200"/>
            <a:chExt cx="378450" cy="368125"/>
          </a:xfrm>
        </p:grpSpPr>
        <p:sp>
          <p:nvSpPr>
            <p:cNvPr id="502" name="Google Shape;502;p38"/>
            <p:cNvSpPr/>
            <p:nvPr/>
          </p:nvSpPr>
          <p:spPr>
            <a:xfrm>
              <a:off x="4529975" y="1812200"/>
              <a:ext cx="378450" cy="368125"/>
            </a:xfrm>
            <a:custGeom>
              <a:avLst/>
              <a:gdLst/>
              <a:ahLst/>
              <a:cxnLst/>
              <a:rect l="l" t="t" r="r" b="b"/>
              <a:pathLst>
                <a:path w="15138" h="14725" extrusionOk="0">
                  <a:moveTo>
                    <a:pt x="7672" y="0"/>
                  </a:moveTo>
                  <a:cubicBezTo>
                    <a:pt x="7466" y="0"/>
                    <a:pt x="7289" y="30"/>
                    <a:pt x="7112" y="30"/>
                  </a:cubicBezTo>
                  <a:cubicBezTo>
                    <a:pt x="5400" y="177"/>
                    <a:pt x="3777" y="944"/>
                    <a:pt x="2567" y="2154"/>
                  </a:cubicBezTo>
                  <a:cubicBezTo>
                    <a:pt x="2036" y="2685"/>
                    <a:pt x="1594" y="3275"/>
                    <a:pt x="1269" y="3924"/>
                  </a:cubicBezTo>
                  <a:cubicBezTo>
                    <a:pt x="1063" y="4279"/>
                    <a:pt x="915" y="4633"/>
                    <a:pt x="797" y="4987"/>
                  </a:cubicBezTo>
                  <a:cubicBezTo>
                    <a:pt x="0" y="7318"/>
                    <a:pt x="443" y="9885"/>
                    <a:pt x="1918" y="11832"/>
                  </a:cubicBezTo>
                  <a:cubicBezTo>
                    <a:pt x="2125" y="12098"/>
                    <a:pt x="2331" y="12334"/>
                    <a:pt x="2567" y="12570"/>
                  </a:cubicBezTo>
                  <a:cubicBezTo>
                    <a:pt x="2774" y="12777"/>
                    <a:pt x="3010" y="12983"/>
                    <a:pt x="3276" y="13190"/>
                  </a:cubicBezTo>
                  <a:cubicBezTo>
                    <a:pt x="4515" y="14164"/>
                    <a:pt x="6079" y="14695"/>
                    <a:pt x="7672" y="14724"/>
                  </a:cubicBezTo>
                  <a:lnTo>
                    <a:pt x="7761" y="14724"/>
                  </a:lnTo>
                  <a:cubicBezTo>
                    <a:pt x="9000" y="14724"/>
                    <a:pt x="10210" y="14429"/>
                    <a:pt x="11272" y="13839"/>
                  </a:cubicBezTo>
                  <a:cubicBezTo>
                    <a:pt x="11626" y="13662"/>
                    <a:pt x="11951" y="13455"/>
                    <a:pt x="12246" y="13249"/>
                  </a:cubicBezTo>
                  <a:cubicBezTo>
                    <a:pt x="12511" y="13042"/>
                    <a:pt x="12747" y="12806"/>
                    <a:pt x="12984" y="12570"/>
                  </a:cubicBezTo>
                  <a:cubicBezTo>
                    <a:pt x="14370" y="11213"/>
                    <a:pt x="15138" y="9324"/>
                    <a:pt x="15138" y="7377"/>
                  </a:cubicBezTo>
                  <a:cubicBezTo>
                    <a:pt x="15138" y="7052"/>
                    <a:pt x="15138" y="6757"/>
                    <a:pt x="15079" y="6433"/>
                  </a:cubicBezTo>
                  <a:cubicBezTo>
                    <a:pt x="14872" y="4810"/>
                    <a:pt x="14134" y="3305"/>
                    <a:pt x="12984" y="2154"/>
                  </a:cubicBezTo>
                  <a:cubicBezTo>
                    <a:pt x="11597" y="767"/>
                    <a:pt x="9738" y="0"/>
                    <a:pt x="7790"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8"/>
            <p:cNvSpPr/>
            <p:nvPr/>
          </p:nvSpPr>
          <p:spPr>
            <a:xfrm>
              <a:off x="4721775" y="1812200"/>
              <a:ext cx="186650" cy="368125"/>
            </a:xfrm>
            <a:custGeom>
              <a:avLst/>
              <a:gdLst/>
              <a:ahLst/>
              <a:cxnLst/>
              <a:rect l="l" t="t" r="r" b="b"/>
              <a:pathLst>
                <a:path w="7466" h="14725" extrusionOk="0">
                  <a:moveTo>
                    <a:pt x="0" y="0"/>
                  </a:moveTo>
                  <a:lnTo>
                    <a:pt x="0" y="14724"/>
                  </a:lnTo>
                  <a:lnTo>
                    <a:pt x="89" y="14724"/>
                  </a:lnTo>
                  <a:cubicBezTo>
                    <a:pt x="1328" y="14724"/>
                    <a:pt x="2538" y="14429"/>
                    <a:pt x="3600" y="13839"/>
                  </a:cubicBezTo>
                  <a:cubicBezTo>
                    <a:pt x="3954" y="13662"/>
                    <a:pt x="4279" y="13455"/>
                    <a:pt x="4574" y="13249"/>
                  </a:cubicBezTo>
                  <a:cubicBezTo>
                    <a:pt x="4839" y="13042"/>
                    <a:pt x="5075" y="12806"/>
                    <a:pt x="5312" y="12570"/>
                  </a:cubicBezTo>
                  <a:cubicBezTo>
                    <a:pt x="6698" y="11213"/>
                    <a:pt x="7466" y="9324"/>
                    <a:pt x="7466" y="7377"/>
                  </a:cubicBezTo>
                  <a:cubicBezTo>
                    <a:pt x="7466" y="7052"/>
                    <a:pt x="7436" y="6757"/>
                    <a:pt x="7407" y="6433"/>
                  </a:cubicBezTo>
                  <a:cubicBezTo>
                    <a:pt x="7200" y="4810"/>
                    <a:pt x="6462" y="3305"/>
                    <a:pt x="5312" y="2154"/>
                  </a:cubicBezTo>
                  <a:cubicBezTo>
                    <a:pt x="3925" y="767"/>
                    <a:pt x="2066" y="0"/>
                    <a:pt x="89"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8"/>
            <p:cNvSpPr/>
            <p:nvPr/>
          </p:nvSpPr>
          <p:spPr>
            <a:xfrm>
              <a:off x="4646525" y="1920625"/>
              <a:ext cx="161575" cy="155675"/>
            </a:xfrm>
            <a:custGeom>
              <a:avLst/>
              <a:gdLst/>
              <a:ahLst/>
              <a:cxnLst/>
              <a:rect l="l" t="t" r="r" b="b"/>
              <a:pathLst>
                <a:path w="6463" h="6227" extrusionOk="0">
                  <a:moveTo>
                    <a:pt x="1594" y="1"/>
                  </a:moveTo>
                  <a:cubicBezTo>
                    <a:pt x="1387" y="1"/>
                    <a:pt x="1210" y="148"/>
                    <a:pt x="1181" y="355"/>
                  </a:cubicBezTo>
                  <a:lnTo>
                    <a:pt x="0" y="3541"/>
                  </a:lnTo>
                  <a:cubicBezTo>
                    <a:pt x="0" y="3541"/>
                    <a:pt x="0" y="3541"/>
                    <a:pt x="0" y="3571"/>
                  </a:cubicBezTo>
                  <a:lnTo>
                    <a:pt x="0" y="3600"/>
                  </a:lnTo>
                  <a:cubicBezTo>
                    <a:pt x="0" y="3600"/>
                    <a:pt x="0" y="3630"/>
                    <a:pt x="0" y="3630"/>
                  </a:cubicBezTo>
                  <a:lnTo>
                    <a:pt x="0" y="3719"/>
                  </a:lnTo>
                  <a:cubicBezTo>
                    <a:pt x="0" y="3719"/>
                    <a:pt x="0" y="3748"/>
                    <a:pt x="0" y="3748"/>
                  </a:cubicBezTo>
                  <a:lnTo>
                    <a:pt x="0" y="3778"/>
                  </a:lnTo>
                  <a:cubicBezTo>
                    <a:pt x="0" y="3807"/>
                    <a:pt x="0" y="3807"/>
                    <a:pt x="0" y="3807"/>
                  </a:cubicBezTo>
                  <a:lnTo>
                    <a:pt x="0" y="3837"/>
                  </a:lnTo>
                  <a:lnTo>
                    <a:pt x="0" y="3866"/>
                  </a:lnTo>
                  <a:lnTo>
                    <a:pt x="30" y="3866"/>
                  </a:lnTo>
                  <a:lnTo>
                    <a:pt x="30" y="3896"/>
                  </a:lnTo>
                  <a:lnTo>
                    <a:pt x="2863" y="6197"/>
                  </a:lnTo>
                  <a:lnTo>
                    <a:pt x="2892" y="6197"/>
                  </a:lnTo>
                  <a:cubicBezTo>
                    <a:pt x="2922" y="6227"/>
                    <a:pt x="2951" y="6227"/>
                    <a:pt x="2981" y="6227"/>
                  </a:cubicBezTo>
                  <a:lnTo>
                    <a:pt x="3187" y="6227"/>
                  </a:lnTo>
                  <a:cubicBezTo>
                    <a:pt x="3217" y="6227"/>
                    <a:pt x="3246" y="6227"/>
                    <a:pt x="3276" y="6197"/>
                  </a:cubicBezTo>
                  <a:lnTo>
                    <a:pt x="3335" y="6197"/>
                  </a:lnTo>
                  <a:lnTo>
                    <a:pt x="6315" y="3866"/>
                  </a:lnTo>
                  <a:lnTo>
                    <a:pt x="6345" y="3866"/>
                  </a:lnTo>
                  <a:cubicBezTo>
                    <a:pt x="6345" y="3837"/>
                    <a:pt x="6345" y="3837"/>
                    <a:pt x="6345" y="3837"/>
                  </a:cubicBezTo>
                  <a:lnTo>
                    <a:pt x="6345" y="3807"/>
                  </a:lnTo>
                  <a:cubicBezTo>
                    <a:pt x="6345" y="3778"/>
                    <a:pt x="6345" y="3778"/>
                    <a:pt x="6345" y="3778"/>
                  </a:cubicBezTo>
                  <a:lnTo>
                    <a:pt x="6345" y="3748"/>
                  </a:lnTo>
                  <a:lnTo>
                    <a:pt x="6345" y="3719"/>
                  </a:lnTo>
                  <a:lnTo>
                    <a:pt x="6345" y="3689"/>
                  </a:lnTo>
                  <a:lnTo>
                    <a:pt x="6345" y="3660"/>
                  </a:lnTo>
                  <a:lnTo>
                    <a:pt x="6345" y="3630"/>
                  </a:lnTo>
                  <a:lnTo>
                    <a:pt x="6463" y="3423"/>
                  </a:lnTo>
                  <a:cubicBezTo>
                    <a:pt x="6463" y="3423"/>
                    <a:pt x="6463" y="3394"/>
                    <a:pt x="6463" y="3394"/>
                  </a:cubicBezTo>
                  <a:lnTo>
                    <a:pt x="6463" y="3364"/>
                  </a:lnTo>
                  <a:cubicBezTo>
                    <a:pt x="6463" y="3335"/>
                    <a:pt x="6463" y="3335"/>
                    <a:pt x="6463" y="3305"/>
                  </a:cubicBezTo>
                  <a:lnTo>
                    <a:pt x="5282" y="89"/>
                  </a:lnTo>
                  <a:lnTo>
                    <a:pt x="5282" y="60"/>
                  </a:lnTo>
                  <a:lnTo>
                    <a:pt x="5282" y="30"/>
                  </a:lnTo>
                  <a:lnTo>
                    <a:pt x="5282"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8"/>
            <p:cNvSpPr/>
            <p:nvPr/>
          </p:nvSpPr>
          <p:spPr>
            <a:xfrm>
              <a:off x="4721775" y="1919900"/>
              <a:ext cx="78950" cy="151250"/>
            </a:xfrm>
            <a:custGeom>
              <a:avLst/>
              <a:gdLst/>
              <a:ahLst/>
              <a:cxnLst/>
              <a:rect l="l" t="t" r="r" b="b"/>
              <a:pathLst>
                <a:path w="3158" h="6050" extrusionOk="0">
                  <a:moveTo>
                    <a:pt x="0" y="0"/>
                  </a:moveTo>
                  <a:lnTo>
                    <a:pt x="0" y="6049"/>
                  </a:lnTo>
                  <a:cubicBezTo>
                    <a:pt x="30" y="6049"/>
                    <a:pt x="59" y="6049"/>
                    <a:pt x="89" y="6020"/>
                  </a:cubicBezTo>
                  <a:lnTo>
                    <a:pt x="148" y="6020"/>
                  </a:lnTo>
                  <a:lnTo>
                    <a:pt x="3128" y="3689"/>
                  </a:lnTo>
                  <a:cubicBezTo>
                    <a:pt x="3157" y="3659"/>
                    <a:pt x="3157" y="3659"/>
                    <a:pt x="3157" y="3659"/>
                  </a:cubicBezTo>
                  <a:lnTo>
                    <a:pt x="3157" y="3629"/>
                  </a:lnTo>
                  <a:cubicBezTo>
                    <a:pt x="3157" y="3600"/>
                    <a:pt x="3157" y="3600"/>
                    <a:pt x="3157" y="3600"/>
                  </a:cubicBezTo>
                  <a:lnTo>
                    <a:pt x="3157" y="3570"/>
                  </a:lnTo>
                  <a:lnTo>
                    <a:pt x="3157" y="3541"/>
                  </a:lnTo>
                  <a:lnTo>
                    <a:pt x="3157" y="3511"/>
                  </a:lnTo>
                  <a:lnTo>
                    <a:pt x="3157" y="3482"/>
                  </a:lnTo>
                  <a:lnTo>
                    <a:pt x="3157" y="3423"/>
                  </a:lnTo>
                  <a:cubicBezTo>
                    <a:pt x="3157" y="3423"/>
                    <a:pt x="3157" y="3423"/>
                    <a:pt x="3157" y="3393"/>
                  </a:cubicBezTo>
                  <a:lnTo>
                    <a:pt x="3157" y="3364"/>
                  </a:lnTo>
                  <a:cubicBezTo>
                    <a:pt x="3157" y="3334"/>
                    <a:pt x="3157" y="3334"/>
                    <a:pt x="3157" y="3334"/>
                  </a:cubicBezTo>
                  <a:lnTo>
                    <a:pt x="1977" y="89"/>
                  </a:lnTo>
                  <a:lnTo>
                    <a:pt x="1977" y="59"/>
                  </a:lnTo>
                  <a:lnTo>
                    <a:pt x="1977" y="30"/>
                  </a:lnTo>
                  <a:lnTo>
                    <a:pt x="1977"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8"/>
            <p:cNvSpPr/>
            <p:nvPr/>
          </p:nvSpPr>
          <p:spPr>
            <a:xfrm>
              <a:off x="4792575" y="1827675"/>
              <a:ext cx="110700" cy="123225"/>
            </a:xfrm>
            <a:custGeom>
              <a:avLst/>
              <a:gdLst/>
              <a:ahLst/>
              <a:cxnLst/>
              <a:rect l="l" t="t" r="r" b="b"/>
              <a:pathLst>
                <a:path w="4428" h="4929" extrusionOk="0">
                  <a:moveTo>
                    <a:pt x="1" y="1"/>
                  </a:moveTo>
                  <a:lnTo>
                    <a:pt x="473" y="3630"/>
                  </a:lnTo>
                  <a:cubicBezTo>
                    <a:pt x="473" y="3630"/>
                    <a:pt x="473" y="3630"/>
                    <a:pt x="473" y="3660"/>
                  </a:cubicBezTo>
                  <a:cubicBezTo>
                    <a:pt x="473" y="3719"/>
                    <a:pt x="503" y="3748"/>
                    <a:pt x="532" y="3778"/>
                  </a:cubicBezTo>
                  <a:lnTo>
                    <a:pt x="562" y="3807"/>
                  </a:lnTo>
                  <a:lnTo>
                    <a:pt x="650" y="3807"/>
                  </a:lnTo>
                  <a:lnTo>
                    <a:pt x="4427" y="4928"/>
                  </a:lnTo>
                  <a:cubicBezTo>
                    <a:pt x="3807" y="2686"/>
                    <a:pt x="2155" y="856"/>
                    <a:pt x="1"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8"/>
            <p:cNvSpPr/>
            <p:nvPr/>
          </p:nvSpPr>
          <p:spPr>
            <a:xfrm>
              <a:off x="4831675" y="1973000"/>
              <a:ext cx="76750" cy="169700"/>
            </a:xfrm>
            <a:custGeom>
              <a:avLst/>
              <a:gdLst/>
              <a:ahLst/>
              <a:cxnLst/>
              <a:rect l="l" t="t" r="r" b="b"/>
              <a:pathLst>
                <a:path w="3070" h="6788" extrusionOk="0">
                  <a:moveTo>
                    <a:pt x="3011" y="1"/>
                  </a:moveTo>
                  <a:lnTo>
                    <a:pt x="30" y="2715"/>
                  </a:lnTo>
                  <a:lnTo>
                    <a:pt x="1" y="2745"/>
                  </a:lnTo>
                  <a:lnTo>
                    <a:pt x="1" y="2774"/>
                  </a:lnTo>
                  <a:lnTo>
                    <a:pt x="1" y="2804"/>
                  </a:lnTo>
                  <a:lnTo>
                    <a:pt x="1" y="2833"/>
                  </a:lnTo>
                  <a:cubicBezTo>
                    <a:pt x="1" y="2833"/>
                    <a:pt x="1" y="2833"/>
                    <a:pt x="1" y="2863"/>
                  </a:cubicBezTo>
                  <a:lnTo>
                    <a:pt x="1" y="2892"/>
                  </a:lnTo>
                  <a:lnTo>
                    <a:pt x="1" y="2922"/>
                  </a:lnTo>
                  <a:cubicBezTo>
                    <a:pt x="1" y="2922"/>
                    <a:pt x="1" y="2951"/>
                    <a:pt x="1" y="2951"/>
                  </a:cubicBezTo>
                  <a:lnTo>
                    <a:pt x="178" y="6787"/>
                  </a:lnTo>
                  <a:cubicBezTo>
                    <a:pt x="443" y="6581"/>
                    <a:pt x="679" y="6374"/>
                    <a:pt x="916" y="6138"/>
                  </a:cubicBezTo>
                  <a:cubicBezTo>
                    <a:pt x="2302" y="4751"/>
                    <a:pt x="3070" y="2892"/>
                    <a:pt x="3070" y="945"/>
                  </a:cubicBezTo>
                  <a:cubicBezTo>
                    <a:pt x="3070" y="620"/>
                    <a:pt x="3070" y="325"/>
                    <a:pt x="3011"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8"/>
            <p:cNvSpPr/>
            <p:nvPr/>
          </p:nvSpPr>
          <p:spPr>
            <a:xfrm>
              <a:off x="4611850" y="2104300"/>
              <a:ext cx="199950" cy="76025"/>
            </a:xfrm>
            <a:custGeom>
              <a:avLst/>
              <a:gdLst/>
              <a:ahLst/>
              <a:cxnLst/>
              <a:rect l="l" t="t" r="r" b="b"/>
              <a:pathLst>
                <a:path w="7998" h="3041" extrusionOk="0">
                  <a:moveTo>
                    <a:pt x="4161" y="1"/>
                  </a:moveTo>
                  <a:lnTo>
                    <a:pt x="1" y="1506"/>
                  </a:lnTo>
                  <a:cubicBezTo>
                    <a:pt x="1240" y="2480"/>
                    <a:pt x="2804" y="3011"/>
                    <a:pt x="4397" y="3040"/>
                  </a:cubicBezTo>
                  <a:lnTo>
                    <a:pt x="4486" y="3040"/>
                  </a:lnTo>
                  <a:cubicBezTo>
                    <a:pt x="5725" y="3040"/>
                    <a:pt x="6935" y="2745"/>
                    <a:pt x="7997" y="2155"/>
                  </a:cubicBezTo>
                  <a:lnTo>
                    <a:pt x="4515"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8"/>
            <p:cNvSpPr/>
            <p:nvPr/>
          </p:nvSpPr>
          <p:spPr>
            <a:xfrm>
              <a:off x="4721775" y="2103575"/>
              <a:ext cx="90025" cy="76750"/>
            </a:xfrm>
            <a:custGeom>
              <a:avLst/>
              <a:gdLst/>
              <a:ahLst/>
              <a:cxnLst/>
              <a:rect l="l" t="t" r="r" b="b"/>
              <a:pathLst>
                <a:path w="3601" h="3070" extrusionOk="0">
                  <a:moveTo>
                    <a:pt x="0" y="0"/>
                  </a:moveTo>
                  <a:lnTo>
                    <a:pt x="0" y="3069"/>
                  </a:lnTo>
                  <a:lnTo>
                    <a:pt x="89" y="3069"/>
                  </a:lnTo>
                  <a:cubicBezTo>
                    <a:pt x="1328" y="3069"/>
                    <a:pt x="2538" y="2774"/>
                    <a:pt x="3600" y="2184"/>
                  </a:cubicBezTo>
                  <a:lnTo>
                    <a:pt x="118"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8"/>
            <p:cNvSpPr/>
            <p:nvPr/>
          </p:nvSpPr>
          <p:spPr>
            <a:xfrm>
              <a:off x="4530700" y="1936850"/>
              <a:ext cx="73800" cy="171175"/>
            </a:xfrm>
            <a:custGeom>
              <a:avLst/>
              <a:gdLst/>
              <a:ahLst/>
              <a:cxnLst/>
              <a:rect l="l" t="t" r="r" b="b"/>
              <a:pathLst>
                <a:path w="2952" h="6847" extrusionOk="0">
                  <a:moveTo>
                    <a:pt x="797" y="1"/>
                  </a:moveTo>
                  <a:lnTo>
                    <a:pt x="797" y="1"/>
                  </a:lnTo>
                  <a:cubicBezTo>
                    <a:pt x="1" y="2332"/>
                    <a:pt x="414" y="4899"/>
                    <a:pt x="1919" y="6846"/>
                  </a:cubicBezTo>
                  <a:lnTo>
                    <a:pt x="2952" y="3129"/>
                  </a:lnTo>
                  <a:lnTo>
                    <a:pt x="2952" y="3099"/>
                  </a:lnTo>
                  <a:lnTo>
                    <a:pt x="2952" y="3070"/>
                  </a:lnTo>
                  <a:lnTo>
                    <a:pt x="2952" y="3040"/>
                  </a:lnTo>
                  <a:lnTo>
                    <a:pt x="2863" y="2951"/>
                  </a:lnTo>
                  <a:lnTo>
                    <a:pt x="2863" y="2922"/>
                  </a:lnTo>
                  <a:cubicBezTo>
                    <a:pt x="2863" y="2922"/>
                    <a:pt x="2863" y="2892"/>
                    <a:pt x="2863" y="2892"/>
                  </a:cubicBezTo>
                  <a:lnTo>
                    <a:pt x="2863" y="2863"/>
                  </a:lnTo>
                  <a:lnTo>
                    <a:pt x="2863" y="2833"/>
                  </a:lnTo>
                  <a:lnTo>
                    <a:pt x="2863" y="2804"/>
                  </a:lnTo>
                  <a:lnTo>
                    <a:pt x="2863" y="2774"/>
                  </a:lnTo>
                  <a:lnTo>
                    <a:pt x="797"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8"/>
            <p:cNvSpPr/>
            <p:nvPr/>
          </p:nvSpPr>
          <p:spPr>
            <a:xfrm>
              <a:off x="4562425" y="1812925"/>
              <a:ext cx="145350" cy="95925"/>
            </a:xfrm>
            <a:custGeom>
              <a:avLst/>
              <a:gdLst/>
              <a:ahLst/>
              <a:cxnLst/>
              <a:rect l="l" t="t" r="r" b="b"/>
              <a:pathLst>
                <a:path w="5814" h="3837" extrusionOk="0">
                  <a:moveTo>
                    <a:pt x="5814" y="1"/>
                  </a:moveTo>
                  <a:lnTo>
                    <a:pt x="5814" y="1"/>
                  </a:lnTo>
                  <a:cubicBezTo>
                    <a:pt x="4102" y="148"/>
                    <a:pt x="2538" y="886"/>
                    <a:pt x="1328" y="2066"/>
                  </a:cubicBezTo>
                  <a:cubicBezTo>
                    <a:pt x="797" y="2597"/>
                    <a:pt x="355" y="3187"/>
                    <a:pt x="1" y="3836"/>
                  </a:cubicBezTo>
                  <a:lnTo>
                    <a:pt x="3453" y="3718"/>
                  </a:lnTo>
                  <a:lnTo>
                    <a:pt x="3660" y="3718"/>
                  </a:lnTo>
                  <a:cubicBezTo>
                    <a:pt x="3660" y="3689"/>
                    <a:pt x="3689" y="3689"/>
                    <a:pt x="3719" y="3659"/>
                  </a:cubicBezTo>
                  <a:cubicBezTo>
                    <a:pt x="3719" y="3630"/>
                    <a:pt x="3748" y="3600"/>
                    <a:pt x="3778" y="3571"/>
                  </a:cubicBezTo>
                  <a:lnTo>
                    <a:pt x="5814"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38"/>
          <p:cNvGrpSpPr/>
          <p:nvPr/>
        </p:nvGrpSpPr>
        <p:grpSpPr>
          <a:xfrm>
            <a:off x="6573872" y="3143000"/>
            <a:ext cx="370350" cy="367950"/>
            <a:chOff x="5778125" y="1812375"/>
            <a:chExt cx="370350" cy="367950"/>
          </a:xfrm>
        </p:grpSpPr>
        <p:sp>
          <p:nvSpPr>
            <p:cNvPr id="513" name="Google Shape;513;p38"/>
            <p:cNvSpPr/>
            <p:nvPr/>
          </p:nvSpPr>
          <p:spPr>
            <a:xfrm>
              <a:off x="5778125" y="1812375"/>
              <a:ext cx="369625" cy="367950"/>
            </a:xfrm>
            <a:custGeom>
              <a:avLst/>
              <a:gdLst/>
              <a:ahLst/>
              <a:cxnLst/>
              <a:rect l="l" t="t" r="r" b="b"/>
              <a:pathLst>
                <a:path w="14785" h="14718" extrusionOk="0">
                  <a:moveTo>
                    <a:pt x="8451" y="0"/>
                  </a:moveTo>
                  <a:cubicBezTo>
                    <a:pt x="8270" y="0"/>
                    <a:pt x="8086" y="67"/>
                    <a:pt x="7938" y="200"/>
                  </a:cubicBezTo>
                  <a:lnTo>
                    <a:pt x="266" y="7930"/>
                  </a:lnTo>
                  <a:cubicBezTo>
                    <a:pt x="1" y="8196"/>
                    <a:pt x="1" y="8639"/>
                    <a:pt x="266" y="8934"/>
                  </a:cubicBezTo>
                  <a:cubicBezTo>
                    <a:pt x="1211" y="9878"/>
                    <a:pt x="739" y="10527"/>
                    <a:pt x="502" y="10793"/>
                  </a:cubicBezTo>
                  <a:cubicBezTo>
                    <a:pt x="296" y="10999"/>
                    <a:pt x="296" y="11383"/>
                    <a:pt x="502" y="11619"/>
                  </a:cubicBezTo>
                  <a:lnTo>
                    <a:pt x="3158" y="14275"/>
                  </a:lnTo>
                  <a:cubicBezTo>
                    <a:pt x="3261" y="14378"/>
                    <a:pt x="3402" y="14430"/>
                    <a:pt x="3542" y="14430"/>
                  </a:cubicBezTo>
                  <a:cubicBezTo>
                    <a:pt x="3682" y="14430"/>
                    <a:pt x="3822" y="14378"/>
                    <a:pt x="3925" y="14275"/>
                  </a:cubicBezTo>
                  <a:cubicBezTo>
                    <a:pt x="4054" y="14145"/>
                    <a:pt x="4307" y="13946"/>
                    <a:pt x="4669" y="13946"/>
                  </a:cubicBezTo>
                  <a:cubicBezTo>
                    <a:pt x="4969" y="13946"/>
                    <a:pt x="5343" y="14083"/>
                    <a:pt x="5784" y="14511"/>
                  </a:cubicBezTo>
                  <a:cubicBezTo>
                    <a:pt x="5902" y="14658"/>
                    <a:pt x="6079" y="14717"/>
                    <a:pt x="6286" y="14717"/>
                  </a:cubicBezTo>
                  <a:cubicBezTo>
                    <a:pt x="6463" y="14717"/>
                    <a:pt x="6640" y="14658"/>
                    <a:pt x="6788" y="14511"/>
                  </a:cubicBezTo>
                  <a:lnTo>
                    <a:pt x="10948" y="10350"/>
                  </a:lnTo>
                  <a:lnTo>
                    <a:pt x="11745" y="9494"/>
                  </a:lnTo>
                  <a:lnTo>
                    <a:pt x="14519" y="6721"/>
                  </a:lnTo>
                  <a:cubicBezTo>
                    <a:pt x="14784" y="6426"/>
                    <a:pt x="14784" y="5983"/>
                    <a:pt x="14519" y="5717"/>
                  </a:cubicBezTo>
                  <a:cubicBezTo>
                    <a:pt x="13574" y="4773"/>
                    <a:pt x="14046" y="4095"/>
                    <a:pt x="14282" y="3858"/>
                  </a:cubicBezTo>
                  <a:cubicBezTo>
                    <a:pt x="14489" y="3652"/>
                    <a:pt x="14489" y="3298"/>
                    <a:pt x="14282" y="3091"/>
                  </a:cubicBezTo>
                  <a:lnTo>
                    <a:pt x="11627" y="436"/>
                  </a:lnTo>
                  <a:cubicBezTo>
                    <a:pt x="11509" y="332"/>
                    <a:pt x="11354" y="281"/>
                    <a:pt x="11203" y="281"/>
                  </a:cubicBezTo>
                  <a:cubicBezTo>
                    <a:pt x="11051" y="281"/>
                    <a:pt x="10904" y="332"/>
                    <a:pt x="10801" y="436"/>
                  </a:cubicBezTo>
                  <a:cubicBezTo>
                    <a:pt x="10673" y="579"/>
                    <a:pt x="10416" y="774"/>
                    <a:pt x="10058" y="774"/>
                  </a:cubicBezTo>
                  <a:cubicBezTo>
                    <a:pt x="9753" y="774"/>
                    <a:pt x="9375" y="633"/>
                    <a:pt x="8942" y="200"/>
                  </a:cubicBezTo>
                  <a:cubicBezTo>
                    <a:pt x="8809" y="67"/>
                    <a:pt x="8632" y="0"/>
                    <a:pt x="8451"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8"/>
            <p:cNvSpPr/>
            <p:nvPr/>
          </p:nvSpPr>
          <p:spPr>
            <a:xfrm>
              <a:off x="5823125" y="1856450"/>
              <a:ext cx="325350" cy="323875"/>
            </a:xfrm>
            <a:custGeom>
              <a:avLst/>
              <a:gdLst/>
              <a:ahLst/>
              <a:cxnLst/>
              <a:rect l="l" t="t" r="r" b="b"/>
              <a:pathLst>
                <a:path w="13014" h="12955" extrusionOk="0">
                  <a:moveTo>
                    <a:pt x="11155" y="0"/>
                  </a:moveTo>
                  <a:lnTo>
                    <a:pt x="1" y="11154"/>
                  </a:lnTo>
                  <a:lnTo>
                    <a:pt x="1358" y="12512"/>
                  </a:lnTo>
                  <a:cubicBezTo>
                    <a:pt x="1461" y="12615"/>
                    <a:pt x="1602" y="12667"/>
                    <a:pt x="1742" y="12667"/>
                  </a:cubicBezTo>
                  <a:cubicBezTo>
                    <a:pt x="1882" y="12667"/>
                    <a:pt x="2022" y="12615"/>
                    <a:pt x="2125" y="12512"/>
                  </a:cubicBezTo>
                  <a:cubicBezTo>
                    <a:pt x="2254" y="12382"/>
                    <a:pt x="2507" y="12183"/>
                    <a:pt x="2869" y="12183"/>
                  </a:cubicBezTo>
                  <a:cubicBezTo>
                    <a:pt x="3169" y="12183"/>
                    <a:pt x="3543" y="12320"/>
                    <a:pt x="3984" y="12748"/>
                  </a:cubicBezTo>
                  <a:cubicBezTo>
                    <a:pt x="4102" y="12895"/>
                    <a:pt x="4279" y="12954"/>
                    <a:pt x="4486" y="12954"/>
                  </a:cubicBezTo>
                  <a:cubicBezTo>
                    <a:pt x="4663" y="12954"/>
                    <a:pt x="4840" y="12895"/>
                    <a:pt x="4988" y="12748"/>
                  </a:cubicBezTo>
                  <a:lnTo>
                    <a:pt x="9148" y="8587"/>
                  </a:lnTo>
                  <a:lnTo>
                    <a:pt x="9974" y="7731"/>
                  </a:lnTo>
                  <a:lnTo>
                    <a:pt x="12748" y="4958"/>
                  </a:lnTo>
                  <a:cubicBezTo>
                    <a:pt x="13014" y="4692"/>
                    <a:pt x="13014" y="4250"/>
                    <a:pt x="12748" y="3954"/>
                  </a:cubicBezTo>
                  <a:cubicBezTo>
                    <a:pt x="11804" y="3040"/>
                    <a:pt x="12246" y="2361"/>
                    <a:pt x="12512" y="2125"/>
                  </a:cubicBezTo>
                  <a:cubicBezTo>
                    <a:pt x="12719" y="1918"/>
                    <a:pt x="12719" y="1564"/>
                    <a:pt x="12512" y="1358"/>
                  </a:cubicBezTo>
                  <a:lnTo>
                    <a:pt x="11155"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8"/>
            <p:cNvSpPr/>
            <p:nvPr/>
          </p:nvSpPr>
          <p:spPr>
            <a:xfrm>
              <a:off x="5893225" y="1885950"/>
              <a:ext cx="61250" cy="60525"/>
            </a:xfrm>
            <a:custGeom>
              <a:avLst/>
              <a:gdLst/>
              <a:ahLst/>
              <a:cxnLst/>
              <a:rect l="l" t="t" r="r" b="b"/>
              <a:pathLst>
                <a:path w="2450" h="2421" extrusionOk="0">
                  <a:moveTo>
                    <a:pt x="590" y="1"/>
                  </a:moveTo>
                  <a:lnTo>
                    <a:pt x="0" y="620"/>
                  </a:lnTo>
                  <a:lnTo>
                    <a:pt x="1682" y="2302"/>
                  </a:lnTo>
                  <a:cubicBezTo>
                    <a:pt x="1741" y="2361"/>
                    <a:pt x="1859" y="2420"/>
                    <a:pt x="1977" y="2420"/>
                  </a:cubicBezTo>
                  <a:cubicBezTo>
                    <a:pt x="2095" y="2420"/>
                    <a:pt x="2213" y="2361"/>
                    <a:pt x="2272" y="2302"/>
                  </a:cubicBezTo>
                  <a:cubicBezTo>
                    <a:pt x="2449" y="2125"/>
                    <a:pt x="2449" y="1860"/>
                    <a:pt x="2272" y="1683"/>
                  </a:cubicBezTo>
                  <a:lnTo>
                    <a:pt x="590" y="1"/>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8"/>
            <p:cNvSpPr/>
            <p:nvPr/>
          </p:nvSpPr>
          <p:spPr>
            <a:xfrm>
              <a:off x="5954450" y="1949025"/>
              <a:ext cx="118050" cy="116225"/>
            </a:xfrm>
            <a:custGeom>
              <a:avLst/>
              <a:gdLst/>
              <a:ahLst/>
              <a:cxnLst/>
              <a:rect l="l" t="t" r="r" b="b"/>
              <a:pathLst>
                <a:path w="4722" h="4649" extrusionOk="0">
                  <a:moveTo>
                    <a:pt x="487" y="1"/>
                  </a:moveTo>
                  <a:cubicBezTo>
                    <a:pt x="376" y="1"/>
                    <a:pt x="266" y="45"/>
                    <a:pt x="177" y="133"/>
                  </a:cubicBezTo>
                  <a:cubicBezTo>
                    <a:pt x="0" y="281"/>
                    <a:pt x="0" y="576"/>
                    <a:pt x="177" y="724"/>
                  </a:cubicBezTo>
                  <a:lnTo>
                    <a:pt x="4102" y="4648"/>
                  </a:lnTo>
                  <a:lnTo>
                    <a:pt x="4721" y="4058"/>
                  </a:lnTo>
                  <a:lnTo>
                    <a:pt x="797" y="133"/>
                  </a:lnTo>
                  <a:cubicBezTo>
                    <a:pt x="708" y="45"/>
                    <a:pt x="598" y="1"/>
                    <a:pt x="487" y="1"/>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8"/>
            <p:cNvSpPr/>
            <p:nvPr/>
          </p:nvSpPr>
          <p:spPr>
            <a:xfrm>
              <a:off x="5975100" y="1967850"/>
              <a:ext cx="97400" cy="97400"/>
            </a:xfrm>
            <a:custGeom>
              <a:avLst/>
              <a:gdLst/>
              <a:ahLst/>
              <a:cxnLst/>
              <a:rect l="l" t="t" r="r" b="b"/>
              <a:pathLst>
                <a:path w="3896" h="3896" extrusionOk="0">
                  <a:moveTo>
                    <a:pt x="620" y="0"/>
                  </a:moveTo>
                  <a:lnTo>
                    <a:pt x="0" y="620"/>
                  </a:lnTo>
                  <a:lnTo>
                    <a:pt x="3276" y="3895"/>
                  </a:lnTo>
                  <a:lnTo>
                    <a:pt x="3895" y="3305"/>
                  </a:lnTo>
                  <a:lnTo>
                    <a:pt x="620" y="0"/>
                  </a:lnTo>
                  <a:close/>
                </a:path>
              </a:pathLst>
            </a:custGeom>
            <a:solidFill>
              <a:srgbClr val="D8D7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8"/>
            <p:cNvSpPr/>
            <p:nvPr/>
          </p:nvSpPr>
          <p:spPr>
            <a:xfrm>
              <a:off x="5833450" y="1958525"/>
              <a:ext cx="92800" cy="84575"/>
            </a:xfrm>
            <a:custGeom>
              <a:avLst/>
              <a:gdLst/>
              <a:ahLst/>
              <a:cxnLst/>
              <a:rect l="l" t="t" r="r" b="b"/>
              <a:pathLst>
                <a:path w="3712" h="3383" extrusionOk="0">
                  <a:moveTo>
                    <a:pt x="3081" y="1"/>
                  </a:moveTo>
                  <a:cubicBezTo>
                    <a:pt x="2978" y="1"/>
                    <a:pt x="2871" y="41"/>
                    <a:pt x="2775" y="137"/>
                  </a:cubicBezTo>
                  <a:lnTo>
                    <a:pt x="266" y="2645"/>
                  </a:lnTo>
                  <a:cubicBezTo>
                    <a:pt x="1" y="2911"/>
                    <a:pt x="207" y="3353"/>
                    <a:pt x="591" y="3383"/>
                  </a:cubicBezTo>
                  <a:cubicBezTo>
                    <a:pt x="709" y="3383"/>
                    <a:pt x="827" y="3324"/>
                    <a:pt x="916" y="3235"/>
                  </a:cubicBezTo>
                  <a:lnTo>
                    <a:pt x="3394" y="757"/>
                  </a:lnTo>
                  <a:cubicBezTo>
                    <a:pt x="3711" y="440"/>
                    <a:pt x="3420" y="1"/>
                    <a:pt x="3081" y="1"/>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8"/>
            <p:cNvSpPr/>
            <p:nvPr/>
          </p:nvSpPr>
          <p:spPr>
            <a:xfrm>
              <a:off x="5862225" y="1987400"/>
              <a:ext cx="88550" cy="83750"/>
            </a:xfrm>
            <a:custGeom>
              <a:avLst/>
              <a:gdLst/>
              <a:ahLst/>
              <a:cxnLst/>
              <a:rect l="l" t="t" r="r" b="b"/>
              <a:pathLst>
                <a:path w="3542" h="3350" extrusionOk="0">
                  <a:moveTo>
                    <a:pt x="3055" y="0"/>
                  </a:moveTo>
                  <a:cubicBezTo>
                    <a:pt x="2944" y="0"/>
                    <a:pt x="2833" y="44"/>
                    <a:pt x="2745" y="133"/>
                  </a:cubicBezTo>
                  <a:lnTo>
                    <a:pt x="266" y="2611"/>
                  </a:lnTo>
                  <a:cubicBezTo>
                    <a:pt x="1" y="2877"/>
                    <a:pt x="178" y="3349"/>
                    <a:pt x="561" y="3349"/>
                  </a:cubicBezTo>
                  <a:cubicBezTo>
                    <a:pt x="679" y="3349"/>
                    <a:pt x="797" y="3320"/>
                    <a:pt x="886" y="3231"/>
                  </a:cubicBezTo>
                  <a:lnTo>
                    <a:pt x="3365" y="723"/>
                  </a:lnTo>
                  <a:cubicBezTo>
                    <a:pt x="3542" y="575"/>
                    <a:pt x="3542" y="280"/>
                    <a:pt x="3365" y="133"/>
                  </a:cubicBezTo>
                  <a:cubicBezTo>
                    <a:pt x="3276" y="44"/>
                    <a:pt x="3165" y="0"/>
                    <a:pt x="3055" y="0"/>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8"/>
            <p:cNvSpPr/>
            <p:nvPr/>
          </p:nvSpPr>
          <p:spPr>
            <a:xfrm>
              <a:off x="5898375" y="2022325"/>
              <a:ext cx="99625" cy="93825"/>
            </a:xfrm>
            <a:custGeom>
              <a:avLst/>
              <a:gdLst/>
              <a:ahLst/>
              <a:cxnLst/>
              <a:rect l="l" t="t" r="r" b="b"/>
              <a:pathLst>
                <a:path w="3985" h="3753" extrusionOk="0">
                  <a:moveTo>
                    <a:pt x="2805" y="0"/>
                  </a:moveTo>
                  <a:cubicBezTo>
                    <a:pt x="2775" y="0"/>
                    <a:pt x="2745" y="2"/>
                    <a:pt x="2715" y="5"/>
                  </a:cubicBezTo>
                  <a:cubicBezTo>
                    <a:pt x="2420" y="5"/>
                    <a:pt x="2155" y="123"/>
                    <a:pt x="1919" y="329"/>
                  </a:cubicBezTo>
                  <a:lnTo>
                    <a:pt x="443" y="1834"/>
                  </a:lnTo>
                  <a:cubicBezTo>
                    <a:pt x="1" y="2277"/>
                    <a:pt x="1" y="2985"/>
                    <a:pt x="443" y="3427"/>
                  </a:cubicBezTo>
                  <a:cubicBezTo>
                    <a:pt x="650" y="3634"/>
                    <a:pt x="915" y="3752"/>
                    <a:pt x="1210" y="3752"/>
                  </a:cubicBezTo>
                  <a:cubicBezTo>
                    <a:pt x="1505" y="3752"/>
                    <a:pt x="1801" y="3634"/>
                    <a:pt x="2007" y="3427"/>
                  </a:cubicBezTo>
                  <a:lnTo>
                    <a:pt x="3541" y="1893"/>
                  </a:lnTo>
                  <a:cubicBezTo>
                    <a:pt x="3984" y="1480"/>
                    <a:pt x="3984" y="742"/>
                    <a:pt x="3541" y="329"/>
                  </a:cubicBezTo>
                  <a:lnTo>
                    <a:pt x="3512" y="329"/>
                  </a:lnTo>
                  <a:cubicBezTo>
                    <a:pt x="3326" y="117"/>
                    <a:pt x="3069" y="0"/>
                    <a:pt x="2805" y="0"/>
                  </a:cubicBezTo>
                  <a:close/>
                </a:path>
              </a:pathLst>
            </a:custGeom>
            <a:solidFill>
              <a:srgbClr val="D8D7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 name="Google Shape;521;p38"/>
          <p:cNvGrpSpPr/>
          <p:nvPr/>
        </p:nvGrpSpPr>
        <p:grpSpPr>
          <a:xfrm>
            <a:off x="7819204" y="3156550"/>
            <a:ext cx="368850" cy="340850"/>
            <a:chOff x="2683550" y="2402325"/>
            <a:chExt cx="368850" cy="340850"/>
          </a:xfrm>
        </p:grpSpPr>
        <p:sp>
          <p:nvSpPr>
            <p:cNvPr id="522" name="Google Shape;522;p38"/>
            <p:cNvSpPr/>
            <p:nvPr/>
          </p:nvSpPr>
          <p:spPr>
            <a:xfrm>
              <a:off x="2781650" y="2429625"/>
              <a:ext cx="270750" cy="286250"/>
            </a:xfrm>
            <a:custGeom>
              <a:avLst/>
              <a:gdLst/>
              <a:ahLst/>
              <a:cxnLst/>
              <a:rect l="l" t="t" r="r" b="b"/>
              <a:pathLst>
                <a:path w="10830" h="11450" extrusionOk="0">
                  <a:moveTo>
                    <a:pt x="30" y="1"/>
                  </a:moveTo>
                  <a:lnTo>
                    <a:pt x="30" y="856"/>
                  </a:lnTo>
                  <a:lnTo>
                    <a:pt x="974" y="856"/>
                  </a:lnTo>
                  <a:cubicBezTo>
                    <a:pt x="1299" y="856"/>
                    <a:pt x="1535" y="1092"/>
                    <a:pt x="1535" y="1417"/>
                  </a:cubicBezTo>
                  <a:lnTo>
                    <a:pt x="1535" y="2981"/>
                  </a:lnTo>
                  <a:cubicBezTo>
                    <a:pt x="1535" y="3261"/>
                    <a:pt x="1296" y="3514"/>
                    <a:pt x="1019" y="3514"/>
                  </a:cubicBezTo>
                  <a:cubicBezTo>
                    <a:pt x="1005" y="3514"/>
                    <a:pt x="989" y="3514"/>
                    <a:pt x="974" y="3512"/>
                  </a:cubicBezTo>
                  <a:lnTo>
                    <a:pt x="1" y="3512"/>
                  </a:lnTo>
                  <a:lnTo>
                    <a:pt x="1" y="4397"/>
                  </a:lnTo>
                  <a:lnTo>
                    <a:pt x="974" y="4397"/>
                  </a:lnTo>
                  <a:cubicBezTo>
                    <a:pt x="1742" y="4397"/>
                    <a:pt x="2391" y="3778"/>
                    <a:pt x="2391" y="2981"/>
                  </a:cubicBezTo>
                  <a:lnTo>
                    <a:pt x="2391" y="2627"/>
                  </a:lnTo>
                  <a:lnTo>
                    <a:pt x="8351" y="2627"/>
                  </a:lnTo>
                  <a:cubicBezTo>
                    <a:pt x="8646" y="2627"/>
                    <a:pt x="8882" y="2863"/>
                    <a:pt x="8882" y="3158"/>
                  </a:cubicBezTo>
                  <a:lnTo>
                    <a:pt x="8882" y="8292"/>
                  </a:lnTo>
                  <a:cubicBezTo>
                    <a:pt x="8882" y="8587"/>
                    <a:pt x="8646" y="8853"/>
                    <a:pt x="8351" y="8853"/>
                  </a:cubicBezTo>
                  <a:lnTo>
                    <a:pt x="2391" y="8853"/>
                  </a:lnTo>
                  <a:lnTo>
                    <a:pt x="2391" y="8469"/>
                  </a:lnTo>
                  <a:cubicBezTo>
                    <a:pt x="2391" y="7702"/>
                    <a:pt x="1771" y="7053"/>
                    <a:pt x="974" y="7053"/>
                  </a:cubicBezTo>
                  <a:lnTo>
                    <a:pt x="30" y="7053"/>
                  </a:lnTo>
                  <a:lnTo>
                    <a:pt x="30" y="7938"/>
                  </a:lnTo>
                  <a:lnTo>
                    <a:pt x="974" y="7938"/>
                  </a:lnTo>
                  <a:cubicBezTo>
                    <a:pt x="1299" y="7938"/>
                    <a:pt x="1535" y="8174"/>
                    <a:pt x="1535" y="8469"/>
                  </a:cubicBezTo>
                  <a:lnTo>
                    <a:pt x="1535" y="10063"/>
                  </a:lnTo>
                  <a:cubicBezTo>
                    <a:pt x="1535" y="10358"/>
                    <a:pt x="1299" y="10594"/>
                    <a:pt x="974" y="10594"/>
                  </a:cubicBezTo>
                  <a:lnTo>
                    <a:pt x="30" y="10594"/>
                  </a:lnTo>
                  <a:lnTo>
                    <a:pt x="30" y="11450"/>
                  </a:lnTo>
                  <a:lnTo>
                    <a:pt x="974" y="11450"/>
                  </a:lnTo>
                  <a:cubicBezTo>
                    <a:pt x="1742" y="11450"/>
                    <a:pt x="2391" y="10830"/>
                    <a:pt x="2391" y="10063"/>
                  </a:cubicBezTo>
                  <a:lnTo>
                    <a:pt x="2391" y="9709"/>
                  </a:lnTo>
                  <a:lnTo>
                    <a:pt x="8351" y="9709"/>
                  </a:lnTo>
                  <a:cubicBezTo>
                    <a:pt x="9118" y="9679"/>
                    <a:pt x="9768" y="9059"/>
                    <a:pt x="9768" y="8292"/>
                  </a:cubicBezTo>
                  <a:lnTo>
                    <a:pt x="9768" y="6168"/>
                  </a:lnTo>
                  <a:lnTo>
                    <a:pt x="10387" y="6168"/>
                  </a:lnTo>
                  <a:cubicBezTo>
                    <a:pt x="10623" y="6138"/>
                    <a:pt x="10800" y="5961"/>
                    <a:pt x="10800" y="5725"/>
                  </a:cubicBezTo>
                  <a:cubicBezTo>
                    <a:pt x="10800" y="5696"/>
                    <a:pt x="10800" y="5696"/>
                    <a:pt x="10830" y="5666"/>
                  </a:cubicBezTo>
                  <a:cubicBezTo>
                    <a:pt x="10771" y="5460"/>
                    <a:pt x="10594" y="5312"/>
                    <a:pt x="10387" y="5312"/>
                  </a:cubicBezTo>
                  <a:lnTo>
                    <a:pt x="9768" y="5312"/>
                  </a:lnTo>
                  <a:lnTo>
                    <a:pt x="9768" y="3188"/>
                  </a:lnTo>
                  <a:cubicBezTo>
                    <a:pt x="9768" y="2391"/>
                    <a:pt x="9148" y="1771"/>
                    <a:pt x="8351" y="1771"/>
                  </a:cubicBezTo>
                  <a:lnTo>
                    <a:pt x="2391" y="1771"/>
                  </a:lnTo>
                  <a:lnTo>
                    <a:pt x="2391" y="1417"/>
                  </a:lnTo>
                  <a:cubicBezTo>
                    <a:pt x="2391" y="620"/>
                    <a:pt x="1771" y="1"/>
                    <a:pt x="974"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8"/>
            <p:cNvSpPr/>
            <p:nvPr/>
          </p:nvSpPr>
          <p:spPr>
            <a:xfrm>
              <a:off x="2781650" y="2429625"/>
              <a:ext cx="270750" cy="141675"/>
            </a:xfrm>
            <a:custGeom>
              <a:avLst/>
              <a:gdLst/>
              <a:ahLst/>
              <a:cxnLst/>
              <a:rect l="l" t="t" r="r" b="b"/>
              <a:pathLst>
                <a:path w="10830" h="5667" extrusionOk="0">
                  <a:moveTo>
                    <a:pt x="30" y="1"/>
                  </a:moveTo>
                  <a:lnTo>
                    <a:pt x="30" y="856"/>
                  </a:lnTo>
                  <a:lnTo>
                    <a:pt x="974" y="856"/>
                  </a:lnTo>
                  <a:cubicBezTo>
                    <a:pt x="1299" y="856"/>
                    <a:pt x="1535" y="1092"/>
                    <a:pt x="1535" y="1417"/>
                  </a:cubicBezTo>
                  <a:lnTo>
                    <a:pt x="1535" y="2981"/>
                  </a:lnTo>
                  <a:cubicBezTo>
                    <a:pt x="1535" y="3261"/>
                    <a:pt x="1296" y="3514"/>
                    <a:pt x="1019" y="3514"/>
                  </a:cubicBezTo>
                  <a:cubicBezTo>
                    <a:pt x="1005" y="3514"/>
                    <a:pt x="989" y="3514"/>
                    <a:pt x="974" y="3512"/>
                  </a:cubicBezTo>
                  <a:lnTo>
                    <a:pt x="1" y="3512"/>
                  </a:lnTo>
                  <a:lnTo>
                    <a:pt x="1" y="4397"/>
                  </a:lnTo>
                  <a:lnTo>
                    <a:pt x="974" y="4397"/>
                  </a:lnTo>
                  <a:cubicBezTo>
                    <a:pt x="1742" y="4397"/>
                    <a:pt x="2391" y="3778"/>
                    <a:pt x="2391" y="2981"/>
                  </a:cubicBezTo>
                  <a:lnTo>
                    <a:pt x="2391" y="2627"/>
                  </a:lnTo>
                  <a:lnTo>
                    <a:pt x="8351" y="2627"/>
                  </a:lnTo>
                  <a:cubicBezTo>
                    <a:pt x="8646" y="2627"/>
                    <a:pt x="8882" y="2863"/>
                    <a:pt x="8882" y="3158"/>
                  </a:cubicBezTo>
                  <a:lnTo>
                    <a:pt x="8882" y="5666"/>
                  </a:lnTo>
                  <a:lnTo>
                    <a:pt x="10830" y="5666"/>
                  </a:lnTo>
                  <a:cubicBezTo>
                    <a:pt x="10771" y="5460"/>
                    <a:pt x="10594" y="5312"/>
                    <a:pt x="10387" y="5312"/>
                  </a:cubicBezTo>
                  <a:lnTo>
                    <a:pt x="9768" y="5312"/>
                  </a:lnTo>
                  <a:lnTo>
                    <a:pt x="9768" y="3188"/>
                  </a:lnTo>
                  <a:cubicBezTo>
                    <a:pt x="9768" y="2391"/>
                    <a:pt x="9148" y="1771"/>
                    <a:pt x="8351" y="1771"/>
                  </a:cubicBezTo>
                  <a:lnTo>
                    <a:pt x="2391" y="1771"/>
                  </a:lnTo>
                  <a:lnTo>
                    <a:pt x="2391" y="1417"/>
                  </a:lnTo>
                  <a:cubicBezTo>
                    <a:pt x="2391" y="620"/>
                    <a:pt x="1771" y="1"/>
                    <a:pt x="974"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8"/>
            <p:cNvSpPr/>
            <p:nvPr/>
          </p:nvSpPr>
          <p:spPr>
            <a:xfrm>
              <a:off x="2683550" y="2402325"/>
              <a:ext cx="109925" cy="75275"/>
            </a:xfrm>
            <a:custGeom>
              <a:avLst/>
              <a:gdLst/>
              <a:ahLst/>
              <a:cxnLst/>
              <a:rect l="l" t="t" r="r" b="b"/>
              <a:pathLst>
                <a:path w="4397" h="3011" extrusionOk="0">
                  <a:moveTo>
                    <a:pt x="974" y="1"/>
                  </a:moveTo>
                  <a:cubicBezTo>
                    <a:pt x="443" y="1"/>
                    <a:pt x="0" y="414"/>
                    <a:pt x="0" y="945"/>
                  </a:cubicBezTo>
                  <a:lnTo>
                    <a:pt x="0" y="2066"/>
                  </a:lnTo>
                  <a:cubicBezTo>
                    <a:pt x="0" y="2598"/>
                    <a:pt x="443" y="3011"/>
                    <a:pt x="974" y="3011"/>
                  </a:cubicBezTo>
                  <a:lnTo>
                    <a:pt x="3453" y="3011"/>
                  </a:lnTo>
                  <a:cubicBezTo>
                    <a:pt x="3954" y="3011"/>
                    <a:pt x="4397" y="2598"/>
                    <a:pt x="4397" y="2066"/>
                  </a:cubicBezTo>
                  <a:lnTo>
                    <a:pt x="4397" y="945"/>
                  </a:lnTo>
                  <a:cubicBezTo>
                    <a:pt x="4397" y="414"/>
                    <a:pt x="3954" y="1"/>
                    <a:pt x="3453"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8"/>
            <p:cNvSpPr/>
            <p:nvPr/>
          </p:nvSpPr>
          <p:spPr>
            <a:xfrm>
              <a:off x="2683550" y="2490850"/>
              <a:ext cx="109925" cy="75275"/>
            </a:xfrm>
            <a:custGeom>
              <a:avLst/>
              <a:gdLst/>
              <a:ahLst/>
              <a:cxnLst/>
              <a:rect l="l" t="t" r="r" b="b"/>
              <a:pathLst>
                <a:path w="4397" h="3011" extrusionOk="0">
                  <a:moveTo>
                    <a:pt x="974" y="1"/>
                  </a:moveTo>
                  <a:cubicBezTo>
                    <a:pt x="443" y="1"/>
                    <a:pt x="0" y="414"/>
                    <a:pt x="0" y="945"/>
                  </a:cubicBezTo>
                  <a:lnTo>
                    <a:pt x="0" y="2066"/>
                  </a:lnTo>
                  <a:cubicBezTo>
                    <a:pt x="0" y="2568"/>
                    <a:pt x="443" y="3011"/>
                    <a:pt x="974" y="3011"/>
                  </a:cubicBezTo>
                  <a:lnTo>
                    <a:pt x="3453" y="3011"/>
                  </a:lnTo>
                  <a:cubicBezTo>
                    <a:pt x="3954" y="3011"/>
                    <a:pt x="4397" y="2568"/>
                    <a:pt x="4397" y="2066"/>
                  </a:cubicBezTo>
                  <a:lnTo>
                    <a:pt x="4397" y="945"/>
                  </a:lnTo>
                  <a:cubicBezTo>
                    <a:pt x="4397" y="414"/>
                    <a:pt x="3954" y="1"/>
                    <a:pt x="3453"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8"/>
            <p:cNvSpPr/>
            <p:nvPr/>
          </p:nvSpPr>
          <p:spPr>
            <a:xfrm>
              <a:off x="2684275" y="2579375"/>
              <a:ext cx="109200" cy="75275"/>
            </a:xfrm>
            <a:custGeom>
              <a:avLst/>
              <a:gdLst/>
              <a:ahLst/>
              <a:cxnLst/>
              <a:rect l="l" t="t" r="r" b="b"/>
              <a:pathLst>
                <a:path w="4368" h="3011" extrusionOk="0">
                  <a:moveTo>
                    <a:pt x="945" y="1"/>
                  </a:moveTo>
                  <a:cubicBezTo>
                    <a:pt x="414" y="1"/>
                    <a:pt x="1" y="443"/>
                    <a:pt x="1" y="974"/>
                  </a:cubicBezTo>
                  <a:lnTo>
                    <a:pt x="1" y="2066"/>
                  </a:lnTo>
                  <a:cubicBezTo>
                    <a:pt x="1" y="2597"/>
                    <a:pt x="414" y="3010"/>
                    <a:pt x="945" y="3010"/>
                  </a:cubicBezTo>
                  <a:lnTo>
                    <a:pt x="3424" y="3010"/>
                  </a:lnTo>
                  <a:cubicBezTo>
                    <a:pt x="3955" y="3010"/>
                    <a:pt x="4368" y="2597"/>
                    <a:pt x="4368" y="2066"/>
                  </a:cubicBezTo>
                  <a:lnTo>
                    <a:pt x="4368" y="974"/>
                  </a:lnTo>
                  <a:cubicBezTo>
                    <a:pt x="4368" y="443"/>
                    <a:pt x="3955" y="1"/>
                    <a:pt x="3424"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8"/>
            <p:cNvSpPr/>
            <p:nvPr/>
          </p:nvSpPr>
          <p:spPr>
            <a:xfrm>
              <a:off x="2684275" y="2667900"/>
              <a:ext cx="109200" cy="75275"/>
            </a:xfrm>
            <a:custGeom>
              <a:avLst/>
              <a:gdLst/>
              <a:ahLst/>
              <a:cxnLst/>
              <a:rect l="l" t="t" r="r" b="b"/>
              <a:pathLst>
                <a:path w="4368" h="3011" extrusionOk="0">
                  <a:moveTo>
                    <a:pt x="945" y="1"/>
                  </a:moveTo>
                  <a:cubicBezTo>
                    <a:pt x="414" y="1"/>
                    <a:pt x="1" y="414"/>
                    <a:pt x="1" y="945"/>
                  </a:cubicBezTo>
                  <a:lnTo>
                    <a:pt x="1" y="2066"/>
                  </a:lnTo>
                  <a:cubicBezTo>
                    <a:pt x="1" y="2597"/>
                    <a:pt x="414" y="3010"/>
                    <a:pt x="945" y="3010"/>
                  </a:cubicBezTo>
                  <a:lnTo>
                    <a:pt x="3424" y="3010"/>
                  </a:lnTo>
                  <a:cubicBezTo>
                    <a:pt x="3955" y="3010"/>
                    <a:pt x="4368" y="2597"/>
                    <a:pt x="4368" y="2066"/>
                  </a:cubicBezTo>
                  <a:lnTo>
                    <a:pt x="4368" y="945"/>
                  </a:lnTo>
                  <a:cubicBezTo>
                    <a:pt x="4368" y="414"/>
                    <a:pt x="3955" y="1"/>
                    <a:pt x="3424"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8"/>
            <p:cNvSpPr/>
            <p:nvPr/>
          </p:nvSpPr>
          <p:spPr>
            <a:xfrm>
              <a:off x="2867225" y="2446600"/>
              <a:ext cx="109950" cy="76000"/>
            </a:xfrm>
            <a:custGeom>
              <a:avLst/>
              <a:gdLst/>
              <a:ahLst/>
              <a:cxnLst/>
              <a:rect l="l" t="t" r="r" b="b"/>
              <a:pathLst>
                <a:path w="4398" h="3040" extrusionOk="0">
                  <a:moveTo>
                    <a:pt x="945" y="0"/>
                  </a:moveTo>
                  <a:cubicBezTo>
                    <a:pt x="414" y="0"/>
                    <a:pt x="1" y="413"/>
                    <a:pt x="1" y="945"/>
                  </a:cubicBezTo>
                  <a:lnTo>
                    <a:pt x="1" y="2066"/>
                  </a:lnTo>
                  <a:cubicBezTo>
                    <a:pt x="1" y="2597"/>
                    <a:pt x="414" y="3040"/>
                    <a:pt x="945" y="3040"/>
                  </a:cubicBezTo>
                  <a:lnTo>
                    <a:pt x="3423" y="3040"/>
                  </a:lnTo>
                  <a:cubicBezTo>
                    <a:pt x="3954" y="3040"/>
                    <a:pt x="4397" y="2597"/>
                    <a:pt x="4397" y="2066"/>
                  </a:cubicBezTo>
                  <a:lnTo>
                    <a:pt x="4397" y="945"/>
                  </a:lnTo>
                  <a:cubicBezTo>
                    <a:pt x="4368" y="413"/>
                    <a:pt x="3954" y="0"/>
                    <a:pt x="3423"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8"/>
            <p:cNvSpPr/>
            <p:nvPr/>
          </p:nvSpPr>
          <p:spPr>
            <a:xfrm>
              <a:off x="2867225" y="2623650"/>
              <a:ext cx="109950" cy="75250"/>
            </a:xfrm>
            <a:custGeom>
              <a:avLst/>
              <a:gdLst/>
              <a:ahLst/>
              <a:cxnLst/>
              <a:rect l="l" t="t" r="r" b="b"/>
              <a:pathLst>
                <a:path w="4398" h="3010" extrusionOk="0">
                  <a:moveTo>
                    <a:pt x="945" y="0"/>
                  </a:moveTo>
                  <a:cubicBezTo>
                    <a:pt x="443" y="0"/>
                    <a:pt x="1" y="413"/>
                    <a:pt x="1" y="944"/>
                  </a:cubicBezTo>
                  <a:lnTo>
                    <a:pt x="1" y="2066"/>
                  </a:lnTo>
                  <a:cubicBezTo>
                    <a:pt x="1" y="2597"/>
                    <a:pt x="443" y="3010"/>
                    <a:pt x="945" y="3010"/>
                  </a:cubicBezTo>
                  <a:lnTo>
                    <a:pt x="3453" y="3010"/>
                  </a:lnTo>
                  <a:cubicBezTo>
                    <a:pt x="3954" y="3010"/>
                    <a:pt x="4397" y="2567"/>
                    <a:pt x="4397" y="2036"/>
                  </a:cubicBezTo>
                  <a:lnTo>
                    <a:pt x="4397" y="944"/>
                  </a:lnTo>
                  <a:cubicBezTo>
                    <a:pt x="4368" y="413"/>
                    <a:pt x="3954" y="0"/>
                    <a:pt x="3453"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 name="Google Shape;530;p38"/>
          <p:cNvSpPr txBox="1"/>
          <p:nvPr/>
        </p:nvSpPr>
        <p:spPr>
          <a:xfrm>
            <a:off x="6262097" y="2433596"/>
            <a:ext cx="993900" cy="2763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Running</a:t>
            </a:r>
            <a:endParaRPr>
              <a:solidFill>
                <a:schemeClr val="accent1"/>
              </a:solidFill>
              <a:latin typeface="Nunito Sans Light"/>
              <a:ea typeface="Nunito Sans Light"/>
              <a:cs typeface="Nunito Sans Light"/>
              <a:sym typeface="Nunito Sans Light"/>
            </a:endParaRPr>
          </a:p>
        </p:txBody>
      </p:sp>
      <p:sp>
        <p:nvSpPr>
          <p:cNvPr id="531" name="Google Shape;531;p38"/>
          <p:cNvSpPr txBox="1"/>
          <p:nvPr/>
        </p:nvSpPr>
        <p:spPr>
          <a:xfrm>
            <a:off x="7506679" y="2433596"/>
            <a:ext cx="993900" cy="2763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Soccer</a:t>
            </a:r>
            <a:endParaRPr>
              <a:solidFill>
                <a:schemeClr val="accent1"/>
              </a:solidFill>
              <a:latin typeface="Nunito Sans Light"/>
              <a:ea typeface="Nunito Sans Light"/>
              <a:cs typeface="Nunito Sans Light"/>
              <a:sym typeface="Nunito Sans Light"/>
            </a:endParaRPr>
          </a:p>
        </p:txBody>
      </p:sp>
      <p:sp>
        <p:nvSpPr>
          <p:cNvPr id="532" name="Google Shape;532;p38"/>
          <p:cNvSpPr txBox="1"/>
          <p:nvPr/>
        </p:nvSpPr>
        <p:spPr>
          <a:xfrm>
            <a:off x="6262097" y="3761742"/>
            <a:ext cx="993900" cy="2763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Movies</a:t>
            </a:r>
            <a:endParaRPr>
              <a:solidFill>
                <a:schemeClr val="accent1"/>
              </a:solidFill>
              <a:latin typeface="Nunito Sans Light"/>
              <a:ea typeface="Nunito Sans Light"/>
              <a:cs typeface="Nunito Sans Light"/>
              <a:sym typeface="Nunito Sans Light"/>
            </a:endParaRPr>
          </a:p>
        </p:txBody>
      </p:sp>
      <p:sp>
        <p:nvSpPr>
          <p:cNvPr id="533" name="Google Shape;533;p38"/>
          <p:cNvSpPr txBox="1"/>
          <p:nvPr/>
        </p:nvSpPr>
        <p:spPr>
          <a:xfrm>
            <a:off x="7506679" y="3761742"/>
            <a:ext cx="993900" cy="2763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Gambling</a:t>
            </a:r>
            <a:endParaRPr>
              <a:solidFill>
                <a:schemeClr val="accent1"/>
              </a:solidFill>
              <a:latin typeface="Nunito Sans Light"/>
              <a:ea typeface="Nunito Sans Light"/>
              <a:cs typeface="Nunito Sans Light"/>
              <a:sym typeface="Nunito Sans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Google Shape;538;p39"/>
          <p:cNvSpPr txBox="1">
            <a:spLocks noGrp="1"/>
          </p:cNvSpPr>
          <p:nvPr>
            <p:ph type="title"/>
          </p:nvPr>
        </p:nvSpPr>
        <p:spPr>
          <a:xfrm>
            <a:off x="617552" y="393697"/>
            <a:ext cx="3182700" cy="71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COMPETITOR ANALYSIS</a:t>
            </a:r>
            <a:endParaRPr sz="3000"/>
          </a:p>
        </p:txBody>
      </p:sp>
      <p:sp>
        <p:nvSpPr>
          <p:cNvPr id="539" name="Google Shape;539;p39"/>
          <p:cNvSpPr txBox="1">
            <a:spLocks noGrp="1"/>
          </p:cNvSpPr>
          <p:nvPr>
            <p:ph type="ctrTitle" idx="3"/>
          </p:nvPr>
        </p:nvSpPr>
        <p:spPr>
          <a:xfrm>
            <a:off x="6148860" y="1726225"/>
            <a:ext cx="1379400" cy="54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WEAKNESSES</a:t>
            </a:r>
            <a:endParaRPr/>
          </a:p>
        </p:txBody>
      </p:sp>
      <p:sp>
        <p:nvSpPr>
          <p:cNvPr id="540" name="Google Shape;540;p39"/>
          <p:cNvSpPr txBox="1">
            <a:spLocks noGrp="1"/>
          </p:cNvSpPr>
          <p:nvPr>
            <p:ph type="ctrTitle" idx="2"/>
          </p:nvPr>
        </p:nvSpPr>
        <p:spPr>
          <a:xfrm>
            <a:off x="1622705" y="1726225"/>
            <a:ext cx="1379400" cy="54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STRENGTHS</a:t>
            </a:r>
            <a:endParaRPr/>
          </a:p>
        </p:txBody>
      </p:sp>
      <p:sp>
        <p:nvSpPr>
          <p:cNvPr id="541" name="Google Shape;541;p39"/>
          <p:cNvSpPr txBox="1">
            <a:spLocks noGrp="1"/>
          </p:cNvSpPr>
          <p:nvPr>
            <p:ph type="subTitle" idx="1"/>
          </p:nvPr>
        </p:nvSpPr>
        <p:spPr>
          <a:xfrm>
            <a:off x="913355" y="2151245"/>
            <a:ext cx="2798100" cy="1927800"/>
          </a:xfrm>
          <a:prstGeom prst="rect">
            <a:avLst/>
          </a:prstGeom>
        </p:spPr>
        <p:txBody>
          <a:bodyPr spcFirstLastPara="1" wrap="square" lIns="91425" tIns="91425" rIns="91425" bIns="91425" anchor="t" anchorCtr="0">
            <a:noAutofit/>
          </a:bodyPr>
          <a:lstStyle/>
          <a:p>
            <a:pPr marL="457200" lvl="0" indent="-186099" algn="l" rtl="0">
              <a:spcBef>
                <a:spcPts val="0"/>
              </a:spcBef>
              <a:spcAft>
                <a:spcPts val="0"/>
              </a:spcAft>
              <a:buClr>
                <a:schemeClr val="accent1"/>
              </a:buClr>
              <a:buSzPts val="1400"/>
              <a:buChar char="●"/>
            </a:pPr>
            <a:r>
              <a:rPr lang="en">
                <a:solidFill>
                  <a:schemeClr val="accent1"/>
                </a:solidFill>
              </a:rPr>
              <a:t>Here you can list your competitor’s strengths</a:t>
            </a:r>
            <a:endParaRPr>
              <a:solidFill>
                <a:schemeClr val="accent1"/>
              </a:solidFill>
            </a:endParaRPr>
          </a:p>
          <a:p>
            <a:pPr marL="457200" lvl="0" indent="-186099" algn="l" rtl="0">
              <a:spcBef>
                <a:spcPts val="0"/>
              </a:spcBef>
              <a:spcAft>
                <a:spcPts val="0"/>
              </a:spcAft>
              <a:buClr>
                <a:schemeClr val="accent1"/>
              </a:buClr>
              <a:buSzPts val="1400"/>
              <a:buChar char="●"/>
            </a:pPr>
            <a:r>
              <a:rPr lang="en">
                <a:solidFill>
                  <a:schemeClr val="accent1"/>
                </a:solidFill>
              </a:rPr>
              <a:t>Here you can list your competitor’s strengths</a:t>
            </a:r>
            <a:endParaRPr>
              <a:solidFill>
                <a:schemeClr val="accent1"/>
              </a:solidFill>
            </a:endParaRPr>
          </a:p>
          <a:p>
            <a:pPr marL="457200" lvl="0" indent="-186099" algn="l" rtl="0">
              <a:spcBef>
                <a:spcPts val="0"/>
              </a:spcBef>
              <a:spcAft>
                <a:spcPts val="0"/>
              </a:spcAft>
              <a:buClr>
                <a:schemeClr val="accent1"/>
              </a:buClr>
              <a:buSzPts val="1400"/>
              <a:buChar char="●"/>
            </a:pPr>
            <a:r>
              <a:rPr lang="en">
                <a:solidFill>
                  <a:schemeClr val="accent1"/>
                </a:solidFill>
              </a:rPr>
              <a:t>Here you can list your competitor’s strengths</a:t>
            </a:r>
            <a:endParaRPr>
              <a:solidFill>
                <a:schemeClr val="accent1"/>
              </a:solidFill>
            </a:endParaRPr>
          </a:p>
          <a:p>
            <a:pPr marL="457200" lvl="0" indent="-186099" algn="l" rtl="0">
              <a:spcBef>
                <a:spcPts val="0"/>
              </a:spcBef>
              <a:spcAft>
                <a:spcPts val="0"/>
              </a:spcAft>
              <a:buClr>
                <a:schemeClr val="accent1"/>
              </a:buClr>
              <a:buSzPts val="1400"/>
              <a:buChar char="●"/>
            </a:pPr>
            <a:r>
              <a:rPr lang="en">
                <a:solidFill>
                  <a:schemeClr val="accent1"/>
                </a:solidFill>
              </a:rPr>
              <a:t>Here you can list your competitor’s strengths</a:t>
            </a:r>
            <a:endParaRPr>
              <a:solidFill>
                <a:schemeClr val="accent1"/>
              </a:solidFill>
            </a:endParaRPr>
          </a:p>
        </p:txBody>
      </p:sp>
      <p:sp>
        <p:nvSpPr>
          <p:cNvPr id="542" name="Google Shape;542;p39"/>
          <p:cNvSpPr txBox="1">
            <a:spLocks noGrp="1"/>
          </p:cNvSpPr>
          <p:nvPr>
            <p:ph type="subTitle" idx="4"/>
          </p:nvPr>
        </p:nvSpPr>
        <p:spPr>
          <a:xfrm>
            <a:off x="5439530" y="2151245"/>
            <a:ext cx="2798100" cy="1927800"/>
          </a:xfrm>
          <a:prstGeom prst="rect">
            <a:avLst/>
          </a:prstGeom>
        </p:spPr>
        <p:txBody>
          <a:bodyPr spcFirstLastPara="1" wrap="square" lIns="91425" tIns="91425" rIns="91425" bIns="91425" anchor="t" anchorCtr="0">
            <a:noAutofit/>
          </a:bodyPr>
          <a:lstStyle/>
          <a:p>
            <a:pPr marL="457200" lvl="0" indent="-186099" algn="l" rtl="0">
              <a:spcBef>
                <a:spcPts val="0"/>
              </a:spcBef>
              <a:spcAft>
                <a:spcPts val="0"/>
              </a:spcAft>
              <a:buClr>
                <a:schemeClr val="accent1"/>
              </a:buClr>
              <a:buSzPts val="1400"/>
              <a:buChar char="●"/>
            </a:pPr>
            <a:r>
              <a:rPr lang="en">
                <a:solidFill>
                  <a:schemeClr val="accent1"/>
                </a:solidFill>
              </a:rPr>
              <a:t>Here you can list your competitor’s weaknesses</a:t>
            </a:r>
            <a:endParaRPr>
              <a:solidFill>
                <a:schemeClr val="accent1"/>
              </a:solidFill>
            </a:endParaRPr>
          </a:p>
          <a:p>
            <a:pPr marL="457200" lvl="0" indent="-186099" algn="l" rtl="0">
              <a:spcBef>
                <a:spcPts val="0"/>
              </a:spcBef>
              <a:spcAft>
                <a:spcPts val="0"/>
              </a:spcAft>
              <a:buClr>
                <a:schemeClr val="accent1"/>
              </a:buClr>
              <a:buSzPts val="1400"/>
              <a:buChar char="●"/>
            </a:pPr>
            <a:r>
              <a:rPr lang="en">
                <a:solidFill>
                  <a:schemeClr val="accent1"/>
                </a:solidFill>
              </a:rPr>
              <a:t>Here you can list your competitor’s weaknesses</a:t>
            </a:r>
            <a:endParaRPr>
              <a:solidFill>
                <a:schemeClr val="accent1"/>
              </a:solidFill>
            </a:endParaRPr>
          </a:p>
          <a:p>
            <a:pPr marL="457200" lvl="0" indent="-186099" algn="l" rtl="0">
              <a:spcBef>
                <a:spcPts val="0"/>
              </a:spcBef>
              <a:spcAft>
                <a:spcPts val="0"/>
              </a:spcAft>
              <a:buClr>
                <a:schemeClr val="accent1"/>
              </a:buClr>
              <a:buSzPts val="1400"/>
              <a:buChar char="●"/>
            </a:pPr>
            <a:r>
              <a:rPr lang="en">
                <a:solidFill>
                  <a:schemeClr val="accent1"/>
                </a:solidFill>
              </a:rPr>
              <a:t>Here you can list your competitor’s weaknesses</a:t>
            </a:r>
            <a:endParaRPr>
              <a:solidFill>
                <a:schemeClr val="accent1"/>
              </a:solidFill>
            </a:endParaRPr>
          </a:p>
          <a:p>
            <a:pPr marL="457200" lvl="0" indent="-186099" algn="l" rtl="0">
              <a:spcBef>
                <a:spcPts val="0"/>
              </a:spcBef>
              <a:spcAft>
                <a:spcPts val="0"/>
              </a:spcAft>
              <a:buClr>
                <a:schemeClr val="accent1"/>
              </a:buClr>
              <a:buSzPts val="1400"/>
              <a:buChar char="●"/>
            </a:pPr>
            <a:r>
              <a:rPr lang="en">
                <a:solidFill>
                  <a:schemeClr val="accent1"/>
                </a:solidFill>
              </a:rPr>
              <a:t>Here you can list your competitor’s weaknesses</a:t>
            </a:r>
            <a:endParaRPr>
              <a:solidFill>
                <a:schemeClr val="accent1"/>
              </a:solidFill>
            </a:endParaRPr>
          </a:p>
        </p:txBody>
      </p:sp>
      <p:cxnSp>
        <p:nvCxnSpPr>
          <p:cNvPr id="543" name="Google Shape;543;p39"/>
          <p:cNvCxnSpPr>
            <a:stCxn id="540" idx="0"/>
            <a:endCxn id="539" idx="0"/>
          </p:cNvCxnSpPr>
          <p:nvPr/>
        </p:nvCxnSpPr>
        <p:spPr>
          <a:xfrm rot="-5400000" flipH="1">
            <a:off x="4575155" y="-536525"/>
            <a:ext cx="600" cy="4526100"/>
          </a:xfrm>
          <a:prstGeom prst="curvedConnector3">
            <a:avLst>
              <a:gd name="adj1" fmla="val -91812500"/>
            </a:avLst>
          </a:prstGeom>
          <a:noFill/>
          <a:ln w="19050" cap="flat" cmpd="sng">
            <a:solidFill>
              <a:schemeClr val="lt1"/>
            </a:solidFill>
            <a:prstDash val="dash"/>
            <a:round/>
            <a:headEnd type="oval" w="med" len="med"/>
            <a:tailEnd type="triangle" w="med" len="med"/>
          </a:ln>
        </p:spPr>
      </p:cxnSp>
      <p:grpSp>
        <p:nvGrpSpPr>
          <p:cNvPr id="544" name="Google Shape;544;p39"/>
          <p:cNvGrpSpPr/>
          <p:nvPr/>
        </p:nvGrpSpPr>
        <p:grpSpPr>
          <a:xfrm flipH="1">
            <a:off x="4167062" y="2633316"/>
            <a:ext cx="832780" cy="654858"/>
            <a:chOff x="4538075" y="2449450"/>
            <a:chExt cx="372575" cy="292975"/>
          </a:xfrm>
        </p:grpSpPr>
        <p:sp>
          <p:nvSpPr>
            <p:cNvPr id="545" name="Google Shape;545;p39"/>
            <p:cNvSpPr/>
            <p:nvPr/>
          </p:nvSpPr>
          <p:spPr>
            <a:xfrm>
              <a:off x="4704075" y="2449450"/>
              <a:ext cx="206575" cy="290025"/>
            </a:xfrm>
            <a:custGeom>
              <a:avLst/>
              <a:gdLst/>
              <a:ahLst/>
              <a:cxnLst/>
              <a:rect l="l" t="t" r="r" b="b"/>
              <a:pathLst>
                <a:path w="8263" h="11601" extrusionOk="0">
                  <a:moveTo>
                    <a:pt x="3407" y="1"/>
                  </a:moveTo>
                  <a:cubicBezTo>
                    <a:pt x="3210" y="1"/>
                    <a:pt x="3017" y="98"/>
                    <a:pt x="2921" y="270"/>
                  </a:cubicBezTo>
                  <a:lnTo>
                    <a:pt x="2154" y="1509"/>
                  </a:lnTo>
                  <a:lnTo>
                    <a:pt x="443" y="4283"/>
                  </a:lnTo>
                  <a:lnTo>
                    <a:pt x="0" y="5021"/>
                  </a:lnTo>
                  <a:lnTo>
                    <a:pt x="531" y="9801"/>
                  </a:lnTo>
                  <a:lnTo>
                    <a:pt x="620" y="10362"/>
                  </a:lnTo>
                  <a:lnTo>
                    <a:pt x="797" y="10480"/>
                  </a:lnTo>
                  <a:lnTo>
                    <a:pt x="2449" y="11512"/>
                  </a:lnTo>
                  <a:cubicBezTo>
                    <a:pt x="2538" y="11542"/>
                    <a:pt x="2656" y="11571"/>
                    <a:pt x="2744" y="11601"/>
                  </a:cubicBezTo>
                  <a:cubicBezTo>
                    <a:pt x="2951" y="11571"/>
                    <a:pt x="3157" y="11483"/>
                    <a:pt x="3246" y="11306"/>
                  </a:cubicBezTo>
                  <a:lnTo>
                    <a:pt x="7318" y="4726"/>
                  </a:lnTo>
                  <a:lnTo>
                    <a:pt x="8085" y="3457"/>
                  </a:lnTo>
                  <a:lnTo>
                    <a:pt x="8085" y="3427"/>
                  </a:lnTo>
                  <a:cubicBezTo>
                    <a:pt x="8262" y="3162"/>
                    <a:pt x="8174" y="2808"/>
                    <a:pt x="7879" y="2631"/>
                  </a:cubicBezTo>
                  <a:lnTo>
                    <a:pt x="5813" y="1362"/>
                  </a:lnTo>
                  <a:lnTo>
                    <a:pt x="3718" y="93"/>
                  </a:lnTo>
                  <a:cubicBezTo>
                    <a:pt x="3624" y="30"/>
                    <a:pt x="3515" y="1"/>
                    <a:pt x="3407"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9"/>
            <p:cNvSpPr/>
            <p:nvPr/>
          </p:nvSpPr>
          <p:spPr>
            <a:xfrm>
              <a:off x="4717350" y="2483475"/>
              <a:ext cx="193300" cy="256000"/>
            </a:xfrm>
            <a:custGeom>
              <a:avLst/>
              <a:gdLst/>
              <a:ahLst/>
              <a:cxnLst/>
              <a:rect l="l" t="t" r="r" b="b"/>
              <a:pathLst>
                <a:path w="7732" h="10240" extrusionOk="0">
                  <a:moveTo>
                    <a:pt x="5282" y="1"/>
                  </a:moveTo>
                  <a:lnTo>
                    <a:pt x="0" y="8440"/>
                  </a:lnTo>
                  <a:lnTo>
                    <a:pt x="89" y="9001"/>
                  </a:lnTo>
                  <a:lnTo>
                    <a:pt x="266" y="9119"/>
                  </a:lnTo>
                  <a:lnTo>
                    <a:pt x="1918" y="10151"/>
                  </a:lnTo>
                  <a:cubicBezTo>
                    <a:pt x="2007" y="10181"/>
                    <a:pt x="2125" y="10210"/>
                    <a:pt x="2213" y="10240"/>
                  </a:cubicBezTo>
                  <a:cubicBezTo>
                    <a:pt x="2420" y="10210"/>
                    <a:pt x="2626" y="10122"/>
                    <a:pt x="2715" y="9945"/>
                  </a:cubicBezTo>
                  <a:lnTo>
                    <a:pt x="6787" y="3365"/>
                  </a:lnTo>
                  <a:lnTo>
                    <a:pt x="7554" y="2096"/>
                  </a:lnTo>
                  <a:lnTo>
                    <a:pt x="7554" y="2066"/>
                  </a:lnTo>
                  <a:cubicBezTo>
                    <a:pt x="7731" y="1801"/>
                    <a:pt x="7643" y="1447"/>
                    <a:pt x="7348" y="1270"/>
                  </a:cubicBezTo>
                  <a:lnTo>
                    <a:pt x="5282" y="1"/>
                  </a:ln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9"/>
            <p:cNvSpPr/>
            <p:nvPr/>
          </p:nvSpPr>
          <p:spPr>
            <a:xfrm>
              <a:off x="4538075" y="2456000"/>
              <a:ext cx="222075" cy="286425"/>
            </a:xfrm>
            <a:custGeom>
              <a:avLst/>
              <a:gdLst/>
              <a:ahLst/>
              <a:cxnLst/>
              <a:rect l="l" t="t" r="r" b="b"/>
              <a:pathLst>
                <a:path w="8883" h="11457" extrusionOk="0">
                  <a:moveTo>
                    <a:pt x="5311" y="1"/>
                  </a:moveTo>
                  <a:cubicBezTo>
                    <a:pt x="5244" y="1"/>
                    <a:pt x="5175" y="12"/>
                    <a:pt x="5106" y="37"/>
                  </a:cubicBezTo>
                  <a:lnTo>
                    <a:pt x="2804" y="805"/>
                  </a:lnTo>
                  <a:lnTo>
                    <a:pt x="473" y="1601"/>
                  </a:lnTo>
                  <a:cubicBezTo>
                    <a:pt x="178" y="1690"/>
                    <a:pt x="1" y="2014"/>
                    <a:pt x="119" y="2339"/>
                  </a:cubicBezTo>
                  <a:lnTo>
                    <a:pt x="591" y="3726"/>
                  </a:lnTo>
                  <a:lnTo>
                    <a:pt x="3070" y="11073"/>
                  </a:lnTo>
                  <a:cubicBezTo>
                    <a:pt x="3158" y="11309"/>
                    <a:pt x="3394" y="11457"/>
                    <a:pt x="3630" y="11457"/>
                  </a:cubicBezTo>
                  <a:cubicBezTo>
                    <a:pt x="3689" y="11457"/>
                    <a:pt x="3778" y="11457"/>
                    <a:pt x="3837" y="11427"/>
                  </a:cubicBezTo>
                  <a:lnTo>
                    <a:pt x="6138" y="10660"/>
                  </a:lnTo>
                  <a:lnTo>
                    <a:pt x="6168" y="10660"/>
                  </a:lnTo>
                  <a:lnTo>
                    <a:pt x="7437" y="10218"/>
                  </a:lnTo>
                  <a:lnTo>
                    <a:pt x="8469" y="9863"/>
                  </a:lnTo>
                  <a:cubicBezTo>
                    <a:pt x="8617" y="9804"/>
                    <a:pt x="8735" y="9716"/>
                    <a:pt x="8794" y="9568"/>
                  </a:cubicBezTo>
                  <a:cubicBezTo>
                    <a:pt x="8853" y="9421"/>
                    <a:pt x="8883" y="9273"/>
                    <a:pt x="8824" y="9126"/>
                  </a:cubicBezTo>
                  <a:lnTo>
                    <a:pt x="7083" y="4021"/>
                  </a:lnTo>
                  <a:lnTo>
                    <a:pt x="6315" y="1778"/>
                  </a:lnTo>
                  <a:lnTo>
                    <a:pt x="5843" y="392"/>
                  </a:lnTo>
                  <a:cubicBezTo>
                    <a:pt x="5774" y="160"/>
                    <a:pt x="5558" y="1"/>
                    <a:pt x="5311"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p:cNvSpPr/>
            <p:nvPr/>
          </p:nvSpPr>
          <p:spPr>
            <a:xfrm>
              <a:off x="4608900" y="2456000"/>
              <a:ext cx="150525" cy="266525"/>
            </a:xfrm>
            <a:custGeom>
              <a:avLst/>
              <a:gdLst/>
              <a:ahLst/>
              <a:cxnLst/>
              <a:rect l="l" t="t" r="r" b="b"/>
              <a:pathLst>
                <a:path w="6021" h="10661" extrusionOk="0">
                  <a:moveTo>
                    <a:pt x="2464" y="1"/>
                  </a:moveTo>
                  <a:cubicBezTo>
                    <a:pt x="2400" y="1"/>
                    <a:pt x="2336" y="12"/>
                    <a:pt x="2273" y="37"/>
                  </a:cubicBezTo>
                  <a:lnTo>
                    <a:pt x="1" y="805"/>
                  </a:lnTo>
                  <a:lnTo>
                    <a:pt x="3335" y="10660"/>
                  </a:lnTo>
                  <a:lnTo>
                    <a:pt x="4604" y="10218"/>
                  </a:lnTo>
                  <a:lnTo>
                    <a:pt x="5636" y="9863"/>
                  </a:lnTo>
                  <a:cubicBezTo>
                    <a:pt x="5784" y="9804"/>
                    <a:pt x="5902" y="9716"/>
                    <a:pt x="5961" y="9568"/>
                  </a:cubicBezTo>
                  <a:cubicBezTo>
                    <a:pt x="6020" y="9421"/>
                    <a:pt x="6020" y="9273"/>
                    <a:pt x="5961" y="9126"/>
                  </a:cubicBezTo>
                  <a:lnTo>
                    <a:pt x="4250" y="4021"/>
                  </a:lnTo>
                  <a:lnTo>
                    <a:pt x="3482" y="1778"/>
                  </a:lnTo>
                  <a:lnTo>
                    <a:pt x="3010" y="392"/>
                  </a:lnTo>
                  <a:cubicBezTo>
                    <a:pt x="2918" y="160"/>
                    <a:pt x="2697" y="1"/>
                    <a:pt x="2464" y="1"/>
                  </a:cubicBezTo>
                  <a:close/>
                </a:path>
              </a:pathLst>
            </a:custGeom>
            <a:solidFill>
              <a:srgbClr val="8C4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p:cNvSpPr/>
            <p:nvPr/>
          </p:nvSpPr>
          <p:spPr>
            <a:xfrm>
              <a:off x="4606225" y="2557625"/>
              <a:ext cx="86050" cy="84475"/>
            </a:xfrm>
            <a:custGeom>
              <a:avLst/>
              <a:gdLst/>
              <a:ahLst/>
              <a:cxnLst/>
              <a:rect l="l" t="t" r="r" b="b"/>
              <a:pathLst>
                <a:path w="3442" h="3379" extrusionOk="0">
                  <a:moveTo>
                    <a:pt x="2299" y="0"/>
                  </a:moveTo>
                  <a:cubicBezTo>
                    <a:pt x="2142" y="0"/>
                    <a:pt x="1984" y="84"/>
                    <a:pt x="1908" y="281"/>
                  </a:cubicBezTo>
                  <a:lnTo>
                    <a:pt x="1583" y="1077"/>
                  </a:lnTo>
                  <a:lnTo>
                    <a:pt x="1583" y="1107"/>
                  </a:lnTo>
                  <a:lnTo>
                    <a:pt x="816" y="694"/>
                  </a:lnTo>
                  <a:cubicBezTo>
                    <a:pt x="759" y="650"/>
                    <a:pt x="699" y="631"/>
                    <a:pt x="640" y="631"/>
                  </a:cubicBezTo>
                  <a:cubicBezTo>
                    <a:pt x="304" y="631"/>
                    <a:pt x="1" y="1256"/>
                    <a:pt x="403" y="1431"/>
                  </a:cubicBezTo>
                  <a:lnTo>
                    <a:pt x="1288" y="1933"/>
                  </a:lnTo>
                  <a:lnTo>
                    <a:pt x="934" y="2789"/>
                  </a:lnTo>
                  <a:cubicBezTo>
                    <a:pt x="845" y="2995"/>
                    <a:pt x="963" y="3261"/>
                    <a:pt x="1170" y="3349"/>
                  </a:cubicBezTo>
                  <a:cubicBezTo>
                    <a:pt x="1229" y="3349"/>
                    <a:pt x="1288" y="3379"/>
                    <a:pt x="1347" y="3379"/>
                  </a:cubicBezTo>
                  <a:cubicBezTo>
                    <a:pt x="1524" y="3379"/>
                    <a:pt x="1671" y="3261"/>
                    <a:pt x="1730" y="3113"/>
                  </a:cubicBezTo>
                  <a:lnTo>
                    <a:pt x="2026" y="2376"/>
                  </a:lnTo>
                  <a:lnTo>
                    <a:pt x="2734" y="2789"/>
                  </a:lnTo>
                  <a:cubicBezTo>
                    <a:pt x="2793" y="2848"/>
                    <a:pt x="2881" y="2848"/>
                    <a:pt x="2940" y="2848"/>
                  </a:cubicBezTo>
                  <a:cubicBezTo>
                    <a:pt x="3117" y="2848"/>
                    <a:pt x="3235" y="2759"/>
                    <a:pt x="3324" y="2641"/>
                  </a:cubicBezTo>
                  <a:cubicBezTo>
                    <a:pt x="3442" y="2435"/>
                    <a:pt x="3383" y="2140"/>
                    <a:pt x="3147" y="2021"/>
                  </a:cubicBezTo>
                  <a:lnTo>
                    <a:pt x="2350" y="1549"/>
                  </a:lnTo>
                  <a:lnTo>
                    <a:pt x="2704" y="576"/>
                  </a:lnTo>
                  <a:cubicBezTo>
                    <a:pt x="2834" y="241"/>
                    <a:pt x="2567" y="0"/>
                    <a:pt x="2299"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9"/>
            <p:cNvSpPr/>
            <p:nvPr/>
          </p:nvSpPr>
          <p:spPr>
            <a:xfrm rot="4165591" flipH="1">
              <a:off x="4762350" y="2562278"/>
              <a:ext cx="62724" cy="47374"/>
            </a:xfrm>
            <a:custGeom>
              <a:avLst/>
              <a:gdLst/>
              <a:ahLst/>
              <a:cxnLst/>
              <a:rect l="l" t="t" r="r" b="b"/>
              <a:pathLst>
                <a:path w="2509" h="1895" extrusionOk="0">
                  <a:moveTo>
                    <a:pt x="523" y="1"/>
                  </a:moveTo>
                  <a:cubicBezTo>
                    <a:pt x="318" y="1"/>
                    <a:pt x="116" y="127"/>
                    <a:pt x="89" y="390"/>
                  </a:cubicBezTo>
                  <a:lnTo>
                    <a:pt x="0" y="1422"/>
                  </a:lnTo>
                  <a:cubicBezTo>
                    <a:pt x="30" y="1452"/>
                    <a:pt x="30" y="1452"/>
                    <a:pt x="0" y="1452"/>
                  </a:cubicBezTo>
                  <a:lnTo>
                    <a:pt x="0" y="1688"/>
                  </a:lnTo>
                  <a:lnTo>
                    <a:pt x="0" y="1717"/>
                  </a:lnTo>
                  <a:lnTo>
                    <a:pt x="0" y="1747"/>
                  </a:lnTo>
                  <a:lnTo>
                    <a:pt x="0" y="1776"/>
                  </a:lnTo>
                  <a:cubicBezTo>
                    <a:pt x="30" y="1806"/>
                    <a:pt x="30" y="1835"/>
                    <a:pt x="59" y="1865"/>
                  </a:cubicBezTo>
                  <a:lnTo>
                    <a:pt x="59" y="1895"/>
                  </a:lnTo>
                  <a:lnTo>
                    <a:pt x="354" y="1895"/>
                  </a:lnTo>
                  <a:lnTo>
                    <a:pt x="2095" y="1658"/>
                  </a:lnTo>
                  <a:cubicBezTo>
                    <a:pt x="2331" y="1629"/>
                    <a:pt x="2508" y="1393"/>
                    <a:pt x="2479" y="1157"/>
                  </a:cubicBezTo>
                  <a:cubicBezTo>
                    <a:pt x="2452" y="941"/>
                    <a:pt x="2252" y="799"/>
                    <a:pt x="2037" y="799"/>
                  </a:cubicBezTo>
                  <a:cubicBezTo>
                    <a:pt x="2017" y="799"/>
                    <a:pt x="1997" y="800"/>
                    <a:pt x="1977" y="803"/>
                  </a:cubicBezTo>
                  <a:lnTo>
                    <a:pt x="944" y="950"/>
                  </a:lnTo>
                  <a:lnTo>
                    <a:pt x="767" y="980"/>
                  </a:lnTo>
                  <a:lnTo>
                    <a:pt x="767" y="980"/>
                  </a:lnTo>
                  <a:lnTo>
                    <a:pt x="974" y="478"/>
                  </a:lnTo>
                  <a:cubicBezTo>
                    <a:pt x="990" y="164"/>
                    <a:pt x="755" y="1"/>
                    <a:pt x="523" y="1"/>
                  </a:cubicBezTo>
                  <a:close/>
                </a:path>
              </a:pathLst>
            </a:custGeom>
            <a:solidFill>
              <a:srgbClr val="E7E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9"/>
            <p:cNvSpPr/>
            <p:nvPr/>
          </p:nvSpPr>
          <p:spPr>
            <a:xfrm rot="4165591" flipH="1">
              <a:off x="4756387" y="2571964"/>
              <a:ext cx="53124" cy="27424"/>
            </a:xfrm>
            <a:custGeom>
              <a:avLst/>
              <a:gdLst/>
              <a:ahLst/>
              <a:cxnLst/>
              <a:rect l="l" t="t" r="r" b="b"/>
              <a:pathLst>
                <a:path w="2125" h="1097" extrusionOk="0">
                  <a:moveTo>
                    <a:pt x="1683" y="1"/>
                  </a:moveTo>
                  <a:cubicBezTo>
                    <a:pt x="1663" y="1"/>
                    <a:pt x="1643" y="2"/>
                    <a:pt x="1623" y="5"/>
                  </a:cubicBezTo>
                  <a:lnTo>
                    <a:pt x="590" y="152"/>
                  </a:lnTo>
                  <a:lnTo>
                    <a:pt x="0" y="1097"/>
                  </a:lnTo>
                  <a:lnTo>
                    <a:pt x="1741" y="860"/>
                  </a:lnTo>
                  <a:cubicBezTo>
                    <a:pt x="1977" y="831"/>
                    <a:pt x="2125" y="595"/>
                    <a:pt x="2095" y="359"/>
                  </a:cubicBezTo>
                  <a:cubicBezTo>
                    <a:pt x="2068" y="143"/>
                    <a:pt x="1893" y="1"/>
                    <a:pt x="1683" y="1"/>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p:cNvSpPr/>
            <p:nvPr/>
          </p:nvSpPr>
          <p:spPr>
            <a:xfrm>
              <a:off x="4538825" y="2456300"/>
              <a:ext cx="157150" cy="92850"/>
            </a:xfrm>
            <a:custGeom>
              <a:avLst/>
              <a:gdLst/>
              <a:ahLst/>
              <a:cxnLst/>
              <a:rect l="l" t="t" r="r" b="b"/>
              <a:pathLst>
                <a:path w="6286" h="3714" extrusionOk="0">
                  <a:moveTo>
                    <a:pt x="5261" y="0"/>
                  </a:moveTo>
                  <a:cubicBezTo>
                    <a:pt x="5200" y="0"/>
                    <a:pt x="5138" y="8"/>
                    <a:pt x="5076" y="25"/>
                  </a:cubicBezTo>
                  <a:lnTo>
                    <a:pt x="2833" y="793"/>
                  </a:lnTo>
                  <a:lnTo>
                    <a:pt x="472" y="1589"/>
                  </a:lnTo>
                  <a:cubicBezTo>
                    <a:pt x="148" y="1707"/>
                    <a:pt x="0" y="2032"/>
                    <a:pt x="89" y="2327"/>
                  </a:cubicBezTo>
                  <a:lnTo>
                    <a:pt x="561" y="3714"/>
                  </a:lnTo>
                  <a:lnTo>
                    <a:pt x="3482" y="2711"/>
                  </a:lnTo>
                  <a:lnTo>
                    <a:pt x="6285" y="1766"/>
                  </a:lnTo>
                  <a:lnTo>
                    <a:pt x="5813" y="409"/>
                  </a:lnTo>
                  <a:cubicBezTo>
                    <a:pt x="5742" y="147"/>
                    <a:pt x="5516" y="0"/>
                    <a:pt x="5261"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9"/>
            <p:cNvSpPr/>
            <p:nvPr/>
          </p:nvSpPr>
          <p:spPr>
            <a:xfrm>
              <a:off x="4758650" y="2449450"/>
              <a:ext cx="152000" cy="118150"/>
            </a:xfrm>
            <a:custGeom>
              <a:avLst/>
              <a:gdLst/>
              <a:ahLst/>
              <a:cxnLst/>
              <a:rect l="l" t="t" r="r" b="b"/>
              <a:pathLst>
                <a:path w="6080" h="4726" extrusionOk="0">
                  <a:moveTo>
                    <a:pt x="1239" y="1"/>
                  </a:moveTo>
                  <a:cubicBezTo>
                    <a:pt x="1041" y="1"/>
                    <a:pt x="853" y="98"/>
                    <a:pt x="738" y="270"/>
                  </a:cubicBezTo>
                  <a:lnTo>
                    <a:pt x="1" y="1509"/>
                  </a:lnTo>
                  <a:lnTo>
                    <a:pt x="2538" y="3103"/>
                  </a:lnTo>
                  <a:lnTo>
                    <a:pt x="5135" y="4726"/>
                  </a:lnTo>
                  <a:lnTo>
                    <a:pt x="5902" y="3457"/>
                  </a:lnTo>
                  <a:cubicBezTo>
                    <a:pt x="6079" y="3162"/>
                    <a:pt x="5991" y="2808"/>
                    <a:pt x="5725" y="2631"/>
                  </a:cubicBezTo>
                  <a:lnTo>
                    <a:pt x="3630" y="1362"/>
                  </a:lnTo>
                  <a:lnTo>
                    <a:pt x="1564" y="93"/>
                  </a:lnTo>
                  <a:cubicBezTo>
                    <a:pt x="1460" y="30"/>
                    <a:pt x="1348" y="1"/>
                    <a:pt x="1239" y="1"/>
                  </a:cubicBezTo>
                  <a:close/>
                </a:path>
              </a:pathLst>
            </a:custGeom>
            <a:solidFill>
              <a:srgbClr val="E7E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9"/>
            <p:cNvSpPr/>
            <p:nvPr/>
          </p:nvSpPr>
          <p:spPr>
            <a:xfrm>
              <a:off x="4822100" y="2483475"/>
              <a:ext cx="88550" cy="84125"/>
            </a:xfrm>
            <a:custGeom>
              <a:avLst/>
              <a:gdLst/>
              <a:ahLst/>
              <a:cxnLst/>
              <a:rect l="l" t="t" r="r" b="b"/>
              <a:pathLst>
                <a:path w="3542" h="3365" extrusionOk="0">
                  <a:moveTo>
                    <a:pt x="1092" y="1"/>
                  </a:moveTo>
                  <a:lnTo>
                    <a:pt x="0" y="1742"/>
                  </a:lnTo>
                  <a:lnTo>
                    <a:pt x="2597" y="3365"/>
                  </a:lnTo>
                  <a:lnTo>
                    <a:pt x="3364" y="2096"/>
                  </a:lnTo>
                  <a:cubicBezTo>
                    <a:pt x="3541" y="1801"/>
                    <a:pt x="3453" y="1447"/>
                    <a:pt x="3187" y="1270"/>
                  </a:cubicBezTo>
                  <a:lnTo>
                    <a:pt x="1092" y="1"/>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9"/>
            <p:cNvSpPr/>
            <p:nvPr/>
          </p:nvSpPr>
          <p:spPr>
            <a:xfrm>
              <a:off x="4645775" y="2557625"/>
              <a:ext cx="46500" cy="71200"/>
            </a:xfrm>
            <a:custGeom>
              <a:avLst/>
              <a:gdLst/>
              <a:ahLst/>
              <a:cxnLst/>
              <a:rect l="l" t="t" r="r" b="b"/>
              <a:pathLst>
                <a:path w="1860" h="2848" extrusionOk="0">
                  <a:moveTo>
                    <a:pt x="717" y="0"/>
                  </a:moveTo>
                  <a:cubicBezTo>
                    <a:pt x="560" y="0"/>
                    <a:pt x="402" y="84"/>
                    <a:pt x="326" y="281"/>
                  </a:cubicBezTo>
                  <a:lnTo>
                    <a:pt x="1" y="1077"/>
                  </a:lnTo>
                  <a:lnTo>
                    <a:pt x="1" y="1107"/>
                  </a:lnTo>
                  <a:lnTo>
                    <a:pt x="444" y="2376"/>
                  </a:lnTo>
                  <a:lnTo>
                    <a:pt x="1152" y="2789"/>
                  </a:lnTo>
                  <a:cubicBezTo>
                    <a:pt x="1211" y="2848"/>
                    <a:pt x="1299" y="2848"/>
                    <a:pt x="1358" y="2848"/>
                  </a:cubicBezTo>
                  <a:cubicBezTo>
                    <a:pt x="1535" y="2848"/>
                    <a:pt x="1653" y="2759"/>
                    <a:pt x="1742" y="2641"/>
                  </a:cubicBezTo>
                  <a:cubicBezTo>
                    <a:pt x="1860" y="2435"/>
                    <a:pt x="1801" y="2140"/>
                    <a:pt x="1565" y="2021"/>
                  </a:cubicBezTo>
                  <a:lnTo>
                    <a:pt x="768" y="1549"/>
                  </a:lnTo>
                  <a:lnTo>
                    <a:pt x="1122" y="576"/>
                  </a:lnTo>
                  <a:cubicBezTo>
                    <a:pt x="1252" y="241"/>
                    <a:pt x="985" y="0"/>
                    <a:pt x="717"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9"/>
            <p:cNvSpPr/>
            <p:nvPr/>
          </p:nvSpPr>
          <p:spPr>
            <a:xfrm>
              <a:off x="4609650" y="2456300"/>
              <a:ext cx="86325" cy="67775"/>
            </a:xfrm>
            <a:custGeom>
              <a:avLst/>
              <a:gdLst/>
              <a:ahLst/>
              <a:cxnLst/>
              <a:rect l="l" t="t" r="r" b="b"/>
              <a:pathLst>
                <a:path w="3453" h="2711" extrusionOk="0">
                  <a:moveTo>
                    <a:pt x="2428" y="0"/>
                  </a:moveTo>
                  <a:cubicBezTo>
                    <a:pt x="2367" y="0"/>
                    <a:pt x="2305" y="8"/>
                    <a:pt x="2243" y="25"/>
                  </a:cubicBezTo>
                  <a:lnTo>
                    <a:pt x="0" y="793"/>
                  </a:lnTo>
                  <a:lnTo>
                    <a:pt x="649" y="2711"/>
                  </a:lnTo>
                  <a:lnTo>
                    <a:pt x="3452" y="1766"/>
                  </a:lnTo>
                  <a:lnTo>
                    <a:pt x="2980" y="409"/>
                  </a:lnTo>
                  <a:cubicBezTo>
                    <a:pt x="2909" y="147"/>
                    <a:pt x="2683" y="0"/>
                    <a:pt x="2428"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40"/>
          <p:cNvSpPr/>
          <p:nvPr/>
        </p:nvSpPr>
        <p:spPr>
          <a:xfrm>
            <a:off x="2349900" y="349000"/>
            <a:ext cx="5619475" cy="1506525"/>
          </a:xfrm>
          <a:custGeom>
            <a:avLst/>
            <a:gdLst/>
            <a:ahLst/>
            <a:cxnLst/>
            <a:rect l="l" t="t" r="r" b="b"/>
            <a:pathLst>
              <a:path w="224779" h="60261" extrusionOk="0">
                <a:moveTo>
                  <a:pt x="0" y="56213"/>
                </a:moveTo>
                <a:cubicBezTo>
                  <a:pt x="24808" y="56213"/>
                  <a:pt x="44124" y="33022"/>
                  <a:pt x="63858" y="17989"/>
                </a:cubicBezTo>
                <a:cubicBezTo>
                  <a:pt x="81852" y="4282"/>
                  <a:pt x="106670" y="0"/>
                  <a:pt x="129290" y="0"/>
                </a:cubicBezTo>
                <a:cubicBezTo>
                  <a:pt x="144388" y="0"/>
                  <a:pt x="159523" y="2119"/>
                  <a:pt x="174261" y="5397"/>
                </a:cubicBezTo>
                <a:cubicBezTo>
                  <a:pt x="190064" y="8911"/>
                  <a:pt x="207558" y="12836"/>
                  <a:pt x="219006" y="24284"/>
                </a:cubicBezTo>
                <a:cubicBezTo>
                  <a:pt x="224141" y="29419"/>
                  <a:pt x="226525" y="39150"/>
                  <a:pt x="223279" y="45645"/>
                </a:cubicBezTo>
                <a:cubicBezTo>
                  <a:pt x="219613" y="52980"/>
                  <a:pt x="211447" y="58270"/>
                  <a:pt x="203492" y="60261"/>
                </a:cubicBezTo>
              </a:path>
            </a:pathLst>
          </a:custGeom>
          <a:noFill/>
          <a:ln w="38100" cap="flat" cmpd="sng">
            <a:solidFill>
              <a:schemeClr val="lt1"/>
            </a:solidFill>
            <a:prstDash val="dash"/>
            <a:round/>
            <a:headEnd type="none" w="med" len="med"/>
            <a:tailEnd type="oval" w="med" len="med"/>
          </a:ln>
        </p:spPr>
      </p:sp>
      <p:sp>
        <p:nvSpPr>
          <p:cNvPr id="562" name="Google Shape;562;p40"/>
          <p:cNvSpPr txBox="1">
            <a:spLocks noGrp="1"/>
          </p:cNvSpPr>
          <p:nvPr>
            <p:ph type="title"/>
          </p:nvPr>
        </p:nvSpPr>
        <p:spPr>
          <a:xfrm>
            <a:off x="3926800" y="450150"/>
            <a:ext cx="3473100" cy="40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grpSp>
        <p:nvGrpSpPr>
          <p:cNvPr id="563" name="Google Shape;563;p40"/>
          <p:cNvGrpSpPr/>
          <p:nvPr/>
        </p:nvGrpSpPr>
        <p:grpSpPr>
          <a:xfrm>
            <a:off x="934904" y="802982"/>
            <a:ext cx="3208563" cy="4297480"/>
            <a:chOff x="3672325" y="1769075"/>
            <a:chExt cx="897450" cy="1202025"/>
          </a:xfrm>
        </p:grpSpPr>
        <p:sp>
          <p:nvSpPr>
            <p:cNvPr id="564" name="Google Shape;564;p40"/>
            <p:cNvSpPr/>
            <p:nvPr/>
          </p:nvSpPr>
          <p:spPr>
            <a:xfrm>
              <a:off x="3760075" y="2590225"/>
              <a:ext cx="231700" cy="208875"/>
            </a:xfrm>
            <a:custGeom>
              <a:avLst/>
              <a:gdLst/>
              <a:ahLst/>
              <a:cxnLst/>
              <a:rect l="l" t="t" r="r" b="b"/>
              <a:pathLst>
                <a:path w="9268" h="8355" extrusionOk="0">
                  <a:moveTo>
                    <a:pt x="1213" y="1"/>
                  </a:moveTo>
                  <a:lnTo>
                    <a:pt x="1" y="713"/>
                  </a:lnTo>
                  <a:lnTo>
                    <a:pt x="30" y="1481"/>
                  </a:lnTo>
                  <a:cubicBezTo>
                    <a:pt x="30" y="1481"/>
                    <a:pt x="1452" y="4029"/>
                    <a:pt x="2546" y="5301"/>
                  </a:cubicBezTo>
                  <a:cubicBezTo>
                    <a:pt x="3641" y="6572"/>
                    <a:pt x="4945" y="8231"/>
                    <a:pt x="6187" y="8349"/>
                  </a:cubicBezTo>
                  <a:cubicBezTo>
                    <a:pt x="6224" y="8353"/>
                    <a:pt x="6261" y="8354"/>
                    <a:pt x="6299" y="8354"/>
                  </a:cubicBezTo>
                  <a:cubicBezTo>
                    <a:pt x="7539" y="8354"/>
                    <a:pt x="9267" y="6545"/>
                    <a:pt x="9267" y="6545"/>
                  </a:cubicBezTo>
                  <a:lnTo>
                    <a:pt x="6631" y="4324"/>
                  </a:lnTo>
                  <a:lnTo>
                    <a:pt x="6010" y="3406"/>
                  </a:lnTo>
                  <a:cubicBezTo>
                    <a:pt x="6010" y="3406"/>
                    <a:pt x="5389" y="2311"/>
                    <a:pt x="4144" y="1393"/>
                  </a:cubicBezTo>
                  <a:cubicBezTo>
                    <a:pt x="2902" y="475"/>
                    <a:pt x="1213" y="1"/>
                    <a:pt x="1213" y="1"/>
                  </a:cubicBezTo>
                  <a:close/>
                </a:path>
              </a:pathLst>
            </a:custGeom>
            <a:solidFill>
              <a:srgbClr val="5E4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0"/>
            <p:cNvSpPr/>
            <p:nvPr/>
          </p:nvSpPr>
          <p:spPr>
            <a:xfrm>
              <a:off x="4283000" y="2565450"/>
              <a:ext cx="37750" cy="28925"/>
            </a:xfrm>
            <a:custGeom>
              <a:avLst/>
              <a:gdLst/>
              <a:ahLst/>
              <a:cxnLst/>
              <a:rect l="l" t="t" r="r" b="b"/>
              <a:pathLst>
                <a:path w="1510" h="1157" extrusionOk="0">
                  <a:moveTo>
                    <a:pt x="1227" y="0"/>
                  </a:moveTo>
                  <a:cubicBezTo>
                    <a:pt x="1227" y="0"/>
                    <a:pt x="813" y="133"/>
                    <a:pt x="503" y="133"/>
                  </a:cubicBezTo>
                  <a:cubicBezTo>
                    <a:pt x="191" y="133"/>
                    <a:pt x="0" y="636"/>
                    <a:pt x="265" y="962"/>
                  </a:cubicBezTo>
                  <a:cubicBezTo>
                    <a:pt x="387" y="1110"/>
                    <a:pt x="614" y="1157"/>
                    <a:pt x="834" y="1157"/>
                  </a:cubicBezTo>
                  <a:cubicBezTo>
                    <a:pt x="1096" y="1157"/>
                    <a:pt x="1349" y="1091"/>
                    <a:pt x="1407" y="1051"/>
                  </a:cubicBezTo>
                  <a:cubicBezTo>
                    <a:pt x="1510" y="977"/>
                    <a:pt x="1227" y="0"/>
                    <a:pt x="1227" y="0"/>
                  </a:cubicBezTo>
                  <a:close/>
                </a:path>
              </a:pathLst>
            </a:custGeom>
            <a:solidFill>
              <a:srgbClr val="DDCE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0"/>
            <p:cNvSpPr/>
            <p:nvPr/>
          </p:nvSpPr>
          <p:spPr>
            <a:xfrm>
              <a:off x="4288500" y="2548450"/>
              <a:ext cx="69250" cy="75400"/>
            </a:xfrm>
            <a:custGeom>
              <a:avLst/>
              <a:gdLst/>
              <a:ahLst/>
              <a:cxnLst/>
              <a:rect l="l" t="t" r="r" b="b"/>
              <a:pathLst>
                <a:path w="2770" h="3016" extrusionOk="0">
                  <a:moveTo>
                    <a:pt x="2561" y="0"/>
                  </a:moveTo>
                  <a:lnTo>
                    <a:pt x="1881" y="148"/>
                  </a:lnTo>
                  <a:lnTo>
                    <a:pt x="1407" y="1598"/>
                  </a:lnTo>
                  <a:cubicBezTo>
                    <a:pt x="1407" y="1598"/>
                    <a:pt x="786" y="1849"/>
                    <a:pt x="519" y="1878"/>
                  </a:cubicBezTo>
                  <a:cubicBezTo>
                    <a:pt x="254" y="1908"/>
                    <a:pt x="1" y="2664"/>
                    <a:pt x="728" y="2931"/>
                  </a:cubicBezTo>
                  <a:cubicBezTo>
                    <a:pt x="894" y="2992"/>
                    <a:pt x="1060" y="3016"/>
                    <a:pt x="1216" y="3016"/>
                  </a:cubicBezTo>
                  <a:cubicBezTo>
                    <a:pt x="1741" y="3016"/>
                    <a:pt x="2163" y="2752"/>
                    <a:pt x="2163" y="2752"/>
                  </a:cubicBezTo>
                  <a:cubicBezTo>
                    <a:pt x="2163" y="2752"/>
                    <a:pt x="2770" y="1836"/>
                    <a:pt x="2770" y="1790"/>
                  </a:cubicBezTo>
                  <a:cubicBezTo>
                    <a:pt x="2770" y="1746"/>
                    <a:pt x="2561" y="0"/>
                    <a:pt x="2561" y="0"/>
                  </a:cubicBezTo>
                  <a:close/>
                </a:path>
              </a:pathLst>
            </a:custGeom>
            <a:solidFill>
              <a:srgbClr val="FEE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0"/>
            <p:cNvSpPr/>
            <p:nvPr/>
          </p:nvSpPr>
          <p:spPr>
            <a:xfrm>
              <a:off x="4335875" y="2069175"/>
              <a:ext cx="233900" cy="396025"/>
            </a:xfrm>
            <a:custGeom>
              <a:avLst/>
              <a:gdLst/>
              <a:ahLst/>
              <a:cxnLst/>
              <a:rect l="l" t="t" r="r" b="b"/>
              <a:pathLst>
                <a:path w="9356" h="15841" extrusionOk="0">
                  <a:moveTo>
                    <a:pt x="5627" y="0"/>
                  </a:moveTo>
                  <a:lnTo>
                    <a:pt x="2252" y="180"/>
                  </a:lnTo>
                  <a:lnTo>
                    <a:pt x="1" y="2310"/>
                  </a:lnTo>
                  <a:lnTo>
                    <a:pt x="104" y="3184"/>
                  </a:lnTo>
                  <a:cubicBezTo>
                    <a:pt x="104" y="3184"/>
                    <a:pt x="2502" y="9178"/>
                    <a:pt x="593" y="14687"/>
                  </a:cubicBezTo>
                  <a:lnTo>
                    <a:pt x="1169" y="15664"/>
                  </a:lnTo>
                  <a:lnTo>
                    <a:pt x="3391" y="15840"/>
                  </a:lnTo>
                  <a:cubicBezTo>
                    <a:pt x="3391" y="15840"/>
                    <a:pt x="9356" y="9770"/>
                    <a:pt x="5627" y="0"/>
                  </a:cubicBezTo>
                  <a:close/>
                </a:path>
              </a:pathLst>
            </a:custGeom>
            <a:solidFill>
              <a:srgbClr val="5E4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0"/>
            <p:cNvSpPr/>
            <p:nvPr/>
          </p:nvSpPr>
          <p:spPr>
            <a:xfrm>
              <a:off x="4342875" y="1950050"/>
              <a:ext cx="161050" cy="168425"/>
            </a:xfrm>
            <a:custGeom>
              <a:avLst/>
              <a:gdLst/>
              <a:ahLst/>
              <a:cxnLst/>
              <a:rect l="l" t="t" r="r" b="b"/>
              <a:pathLst>
                <a:path w="6442" h="6737" extrusionOk="0">
                  <a:moveTo>
                    <a:pt x="3508" y="1"/>
                  </a:moveTo>
                  <a:cubicBezTo>
                    <a:pt x="3508" y="1"/>
                    <a:pt x="1" y="5197"/>
                    <a:pt x="1" y="5330"/>
                  </a:cubicBezTo>
                  <a:cubicBezTo>
                    <a:pt x="1" y="5462"/>
                    <a:pt x="47" y="6705"/>
                    <a:pt x="47" y="6705"/>
                  </a:cubicBezTo>
                  <a:cubicBezTo>
                    <a:pt x="47" y="6705"/>
                    <a:pt x="284" y="6736"/>
                    <a:pt x="669" y="6736"/>
                  </a:cubicBezTo>
                  <a:cubicBezTo>
                    <a:pt x="1406" y="6736"/>
                    <a:pt x="2687" y="6621"/>
                    <a:pt x="3911" y="5951"/>
                  </a:cubicBezTo>
                  <a:cubicBezTo>
                    <a:pt x="5774" y="4930"/>
                    <a:pt x="6442" y="3820"/>
                    <a:pt x="6395" y="3464"/>
                  </a:cubicBezTo>
                  <a:cubicBezTo>
                    <a:pt x="6349" y="3111"/>
                    <a:pt x="4974" y="357"/>
                    <a:pt x="3508"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0"/>
            <p:cNvSpPr/>
            <p:nvPr/>
          </p:nvSpPr>
          <p:spPr>
            <a:xfrm>
              <a:off x="4336250" y="1973375"/>
              <a:ext cx="166575" cy="143200"/>
            </a:xfrm>
            <a:custGeom>
              <a:avLst/>
              <a:gdLst/>
              <a:ahLst/>
              <a:cxnLst/>
              <a:rect l="l" t="t" r="r" b="b"/>
              <a:pathLst>
                <a:path w="6663" h="5728" extrusionOk="0">
                  <a:moveTo>
                    <a:pt x="5641" y="1"/>
                  </a:moveTo>
                  <a:cubicBezTo>
                    <a:pt x="5641" y="1"/>
                    <a:pt x="3243" y="2352"/>
                    <a:pt x="2087" y="2931"/>
                  </a:cubicBezTo>
                  <a:cubicBezTo>
                    <a:pt x="933" y="3508"/>
                    <a:pt x="133" y="4974"/>
                    <a:pt x="133" y="4974"/>
                  </a:cubicBezTo>
                  <a:lnTo>
                    <a:pt x="1" y="5727"/>
                  </a:lnTo>
                  <a:cubicBezTo>
                    <a:pt x="1" y="5727"/>
                    <a:pt x="4620" y="4974"/>
                    <a:pt x="6663" y="1955"/>
                  </a:cubicBezTo>
                  <a:lnTo>
                    <a:pt x="6262" y="710"/>
                  </a:lnTo>
                  <a:lnTo>
                    <a:pt x="5641" y="1"/>
                  </a:lnTo>
                  <a:close/>
                </a:path>
              </a:pathLst>
            </a:custGeom>
            <a:solidFill>
              <a:srgbClr val="FEF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0"/>
            <p:cNvSpPr/>
            <p:nvPr/>
          </p:nvSpPr>
          <p:spPr>
            <a:xfrm>
              <a:off x="4328450" y="1983325"/>
              <a:ext cx="173275" cy="127725"/>
            </a:xfrm>
            <a:custGeom>
              <a:avLst/>
              <a:gdLst/>
              <a:ahLst/>
              <a:cxnLst/>
              <a:rect l="l" t="t" r="r" b="b"/>
              <a:pathLst>
                <a:path w="6931" h="5109" extrusionOk="0">
                  <a:moveTo>
                    <a:pt x="6530" y="0"/>
                  </a:moveTo>
                  <a:cubicBezTo>
                    <a:pt x="4265" y="2710"/>
                    <a:pt x="48" y="4576"/>
                    <a:pt x="48" y="4576"/>
                  </a:cubicBezTo>
                  <a:lnTo>
                    <a:pt x="1" y="5108"/>
                  </a:lnTo>
                  <a:cubicBezTo>
                    <a:pt x="4532" y="3908"/>
                    <a:pt x="6930" y="665"/>
                    <a:pt x="6930" y="665"/>
                  </a:cubicBezTo>
                  <a:lnTo>
                    <a:pt x="6886" y="400"/>
                  </a:lnTo>
                  <a:lnTo>
                    <a:pt x="6530" y="0"/>
                  </a:lnTo>
                  <a:close/>
                </a:path>
              </a:pathLst>
            </a:custGeom>
            <a:solidFill>
              <a:srgbClr val="192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0"/>
            <p:cNvSpPr/>
            <p:nvPr/>
          </p:nvSpPr>
          <p:spPr>
            <a:xfrm>
              <a:off x="3694175" y="2525650"/>
              <a:ext cx="104400" cy="109050"/>
            </a:xfrm>
            <a:custGeom>
              <a:avLst/>
              <a:gdLst/>
              <a:ahLst/>
              <a:cxnLst/>
              <a:rect l="l" t="t" r="r" b="b"/>
              <a:pathLst>
                <a:path w="4176" h="4362" extrusionOk="0">
                  <a:moveTo>
                    <a:pt x="1127" y="0"/>
                  </a:moveTo>
                  <a:cubicBezTo>
                    <a:pt x="909" y="0"/>
                    <a:pt x="712" y="7"/>
                    <a:pt x="712" y="7"/>
                  </a:cubicBezTo>
                  <a:lnTo>
                    <a:pt x="91" y="718"/>
                  </a:lnTo>
                  <a:lnTo>
                    <a:pt x="1" y="2437"/>
                  </a:lnTo>
                  <a:lnTo>
                    <a:pt x="1304" y="2761"/>
                  </a:lnTo>
                  <a:lnTo>
                    <a:pt x="1601" y="2554"/>
                  </a:lnTo>
                  <a:lnTo>
                    <a:pt x="2755" y="4361"/>
                  </a:lnTo>
                  <a:cubicBezTo>
                    <a:pt x="2755" y="4361"/>
                    <a:pt x="3022" y="3473"/>
                    <a:pt x="4176" y="2613"/>
                  </a:cubicBezTo>
                  <a:cubicBezTo>
                    <a:pt x="4176" y="2613"/>
                    <a:pt x="3287" y="2260"/>
                    <a:pt x="2637" y="1371"/>
                  </a:cubicBezTo>
                  <a:cubicBezTo>
                    <a:pt x="1984" y="483"/>
                    <a:pt x="1807" y="97"/>
                    <a:pt x="1689" y="38"/>
                  </a:cubicBezTo>
                  <a:cubicBezTo>
                    <a:pt x="1628" y="8"/>
                    <a:pt x="1365" y="0"/>
                    <a:pt x="1127" y="0"/>
                  </a:cubicBezTo>
                  <a:close/>
                </a:path>
              </a:pathLst>
            </a:custGeom>
            <a:solidFill>
              <a:srgbClr val="FEF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0"/>
            <p:cNvSpPr/>
            <p:nvPr/>
          </p:nvSpPr>
          <p:spPr>
            <a:xfrm>
              <a:off x="3672325" y="2506250"/>
              <a:ext cx="81650" cy="166000"/>
            </a:xfrm>
            <a:custGeom>
              <a:avLst/>
              <a:gdLst/>
              <a:ahLst/>
              <a:cxnLst/>
              <a:rect l="l" t="t" r="r" b="b"/>
              <a:pathLst>
                <a:path w="3266" h="6640" extrusionOk="0">
                  <a:moveTo>
                    <a:pt x="3194" y="1656"/>
                  </a:moveTo>
                  <a:lnTo>
                    <a:pt x="3194" y="1656"/>
                  </a:lnTo>
                  <a:cubicBezTo>
                    <a:pt x="3192" y="1681"/>
                    <a:pt x="3192" y="1689"/>
                    <a:pt x="3193" y="1689"/>
                  </a:cubicBezTo>
                  <a:cubicBezTo>
                    <a:pt x="3195" y="1689"/>
                    <a:pt x="3199" y="1664"/>
                    <a:pt x="3199" y="1664"/>
                  </a:cubicBezTo>
                  <a:lnTo>
                    <a:pt x="3194" y="1656"/>
                  </a:lnTo>
                  <a:close/>
                  <a:moveTo>
                    <a:pt x="1747" y="0"/>
                  </a:moveTo>
                  <a:cubicBezTo>
                    <a:pt x="1023" y="0"/>
                    <a:pt x="509" y="650"/>
                    <a:pt x="268" y="1153"/>
                  </a:cubicBezTo>
                  <a:cubicBezTo>
                    <a:pt x="1" y="1710"/>
                    <a:pt x="133" y="2795"/>
                    <a:pt x="89" y="3485"/>
                  </a:cubicBezTo>
                  <a:cubicBezTo>
                    <a:pt x="45" y="4175"/>
                    <a:pt x="67" y="5174"/>
                    <a:pt x="133" y="5616"/>
                  </a:cubicBezTo>
                  <a:cubicBezTo>
                    <a:pt x="198" y="6052"/>
                    <a:pt x="607" y="6640"/>
                    <a:pt x="1317" y="6640"/>
                  </a:cubicBezTo>
                  <a:cubicBezTo>
                    <a:pt x="1329" y="6640"/>
                    <a:pt x="1343" y="6640"/>
                    <a:pt x="1356" y="6639"/>
                  </a:cubicBezTo>
                  <a:cubicBezTo>
                    <a:pt x="2087" y="6615"/>
                    <a:pt x="1731" y="5572"/>
                    <a:pt x="1866" y="5017"/>
                  </a:cubicBezTo>
                  <a:cubicBezTo>
                    <a:pt x="1999" y="4462"/>
                    <a:pt x="2509" y="3441"/>
                    <a:pt x="2509" y="3441"/>
                  </a:cubicBezTo>
                  <a:lnTo>
                    <a:pt x="2465" y="3286"/>
                  </a:lnTo>
                  <a:lnTo>
                    <a:pt x="2377" y="3195"/>
                  </a:lnTo>
                  <a:cubicBezTo>
                    <a:pt x="2286" y="3107"/>
                    <a:pt x="2065" y="3220"/>
                    <a:pt x="1488" y="3041"/>
                  </a:cubicBezTo>
                  <a:cubicBezTo>
                    <a:pt x="911" y="2864"/>
                    <a:pt x="1132" y="2354"/>
                    <a:pt x="1201" y="1998"/>
                  </a:cubicBezTo>
                  <a:cubicBezTo>
                    <a:pt x="1267" y="1644"/>
                    <a:pt x="1599" y="954"/>
                    <a:pt x="2156" y="954"/>
                  </a:cubicBezTo>
                  <a:cubicBezTo>
                    <a:pt x="2711" y="954"/>
                    <a:pt x="2843" y="1178"/>
                    <a:pt x="2843" y="1178"/>
                  </a:cubicBezTo>
                  <a:lnTo>
                    <a:pt x="3194" y="1656"/>
                  </a:lnTo>
                  <a:lnTo>
                    <a:pt x="3194" y="1656"/>
                  </a:lnTo>
                  <a:cubicBezTo>
                    <a:pt x="3196" y="1615"/>
                    <a:pt x="3204" y="1528"/>
                    <a:pt x="3221" y="1354"/>
                  </a:cubicBezTo>
                  <a:cubicBezTo>
                    <a:pt x="3265" y="888"/>
                    <a:pt x="2821" y="176"/>
                    <a:pt x="1977" y="22"/>
                  </a:cubicBezTo>
                  <a:cubicBezTo>
                    <a:pt x="1898" y="7"/>
                    <a:pt x="1821" y="0"/>
                    <a:pt x="1747"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0"/>
            <p:cNvSpPr/>
            <p:nvPr/>
          </p:nvSpPr>
          <p:spPr>
            <a:xfrm>
              <a:off x="3905150" y="2668725"/>
              <a:ext cx="101475" cy="100850"/>
            </a:xfrm>
            <a:custGeom>
              <a:avLst/>
              <a:gdLst/>
              <a:ahLst/>
              <a:cxnLst/>
              <a:rect l="l" t="t" r="r" b="b"/>
              <a:pathLst>
                <a:path w="4059" h="4034" extrusionOk="0">
                  <a:moveTo>
                    <a:pt x="386" y="0"/>
                  </a:moveTo>
                  <a:cubicBezTo>
                    <a:pt x="386" y="0"/>
                    <a:pt x="236" y="295"/>
                    <a:pt x="119" y="354"/>
                  </a:cubicBezTo>
                  <a:cubicBezTo>
                    <a:pt x="1" y="413"/>
                    <a:pt x="295" y="2249"/>
                    <a:pt x="1422" y="3255"/>
                  </a:cubicBezTo>
                  <a:cubicBezTo>
                    <a:pt x="2138" y="3896"/>
                    <a:pt x="2602" y="4033"/>
                    <a:pt x="2868" y="4033"/>
                  </a:cubicBezTo>
                  <a:cubicBezTo>
                    <a:pt x="3020" y="4033"/>
                    <a:pt x="3107" y="3989"/>
                    <a:pt x="3140" y="3967"/>
                  </a:cubicBezTo>
                  <a:cubicBezTo>
                    <a:pt x="3229" y="3906"/>
                    <a:pt x="3761" y="3344"/>
                    <a:pt x="3879" y="3285"/>
                  </a:cubicBezTo>
                  <a:cubicBezTo>
                    <a:pt x="3997" y="3226"/>
                    <a:pt x="4058" y="2872"/>
                    <a:pt x="4058" y="2872"/>
                  </a:cubicBezTo>
                  <a:lnTo>
                    <a:pt x="386" y="0"/>
                  </a:lnTo>
                  <a:close/>
                </a:path>
              </a:pathLst>
            </a:custGeom>
            <a:solidFill>
              <a:srgbClr val="FEF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0"/>
            <p:cNvSpPr/>
            <p:nvPr/>
          </p:nvSpPr>
          <p:spPr>
            <a:xfrm>
              <a:off x="3915525" y="2588025"/>
              <a:ext cx="124350" cy="151975"/>
            </a:xfrm>
            <a:custGeom>
              <a:avLst/>
              <a:gdLst/>
              <a:ahLst/>
              <a:cxnLst/>
              <a:rect l="l" t="t" r="r" b="b"/>
              <a:pathLst>
                <a:path w="4974" h="6079" extrusionOk="0">
                  <a:moveTo>
                    <a:pt x="739" y="1"/>
                  </a:moveTo>
                  <a:cubicBezTo>
                    <a:pt x="739" y="1"/>
                    <a:pt x="563" y="1066"/>
                    <a:pt x="325" y="1569"/>
                  </a:cubicBezTo>
                  <a:cubicBezTo>
                    <a:pt x="89" y="2072"/>
                    <a:pt x="1" y="2755"/>
                    <a:pt x="1" y="2755"/>
                  </a:cubicBezTo>
                  <a:lnTo>
                    <a:pt x="383" y="3226"/>
                  </a:lnTo>
                  <a:lnTo>
                    <a:pt x="2961" y="6078"/>
                  </a:lnTo>
                  <a:lnTo>
                    <a:pt x="4144" y="5862"/>
                  </a:lnTo>
                  <a:cubicBezTo>
                    <a:pt x="4144" y="5862"/>
                    <a:pt x="4853" y="5092"/>
                    <a:pt x="4915" y="4974"/>
                  </a:cubicBezTo>
                  <a:cubicBezTo>
                    <a:pt x="4974" y="4856"/>
                    <a:pt x="739" y="1"/>
                    <a:pt x="739" y="1"/>
                  </a:cubicBezTo>
                  <a:close/>
                </a:path>
              </a:pathLst>
            </a:custGeom>
            <a:solidFill>
              <a:srgbClr val="111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0"/>
            <p:cNvSpPr/>
            <p:nvPr/>
          </p:nvSpPr>
          <p:spPr>
            <a:xfrm>
              <a:off x="4076850" y="2753050"/>
              <a:ext cx="192425" cy="218050"/>
            </a:xfrm>
            <a:custGeom>
              <a:avLst/>
              <a:gdLst/>
              <a:ahLst/>
              <a:cxnLst/>
              <a:rect l="l" t="t" r="r" b="b"/>
              <a:pathLst>
                <a:path w="7697" h="8722" extrusionOk="0">
                  <a:moveTo>
                    <a:pt x="4026" y="0"/>
                  </a:moveTo>
                  <a:lnTo>
                    <a:pt x="2723" y="1065"/>
                  </a:lnTo>
                  <a:lnTo>
                    <a:pt x="1" y="1895"/>
                  </a:lnTo>
                  <a:cubicBezTo>
                    <a:pt x="1" y="1895"/>
                    <a:pt x="828" y="3199"/>
                    <a:pt x="1184" y="4146"/>
                  </a:cubicBezTo>
                  <a:cubicBezTo>
                    <a:pt x="1474" y="4917"/>
                    <a:pt x="2387" y="6937"/>
                    <a:pt x="3958" y="8714"/>
                  </a:cubicBezTo>
                  <a:lnTo>
                    <a:pt x="7696" y="8722"/>
                  </a:lnTo>
                  <a:cubicBezTo>
                    <a:pt x="7696" y="8722"/>
                    <a:pt x="5330" y="4797"/>
                    <a:pt x="5033" y="3199"/>
                  </a:cubicBezTo>
                  <a:cubicBezTo>
                    <a:pt x="4738" y="1598"/>
                    <a:pt x="4026" y="0"/>
                    <a:pt x="4026" y="0"/>
                  </a:cubicBezTo>
                  <a:close/>
                </a:path>
              </a:pathLst>
            </a:custGeom>
            <a:solidFill>
              <a:srgbClr val="5E4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0"/>
            <p:cNvSpPr/>
            <p:nvPr/>
          </p:nvSpPr>
          <p:spPr>
            <a:xfrm>
              <a:off x="4059250" y="2727150"/>
              <a:ext cx="124950" cy="79750"/>
            </a:xfrm>
            <a:custGeom>
              <a:avLst/>
              <a:gdLst/>
              <a:ahLst/>
              <a:cxnLst/>
              <a:rect l="l" t="t" r="r" b="b"/>
              <a:pathLst>
                <a:path w="4998" h="3190" extrusionOk="0">
                  <a:moveTo>
                    <a:pt x="4554" y="0"/>
                  </a:moveTo>
                  <a:lnTo>
                    <a:pt x="2622" y="911"/>
                  </a:lnTo>
                  <a:lnTo>
                    <a:pt x="0" y="2067"/>
                  </a:lnTo>
                  <a:cubicBezTo>
                    <a:pt x="0" y="2067"/>
                    <a:pt x="533" y="2953"/>
                    <a:pt x="624" y="3020"/>
                  </a:cubicBezTo>
                  <a:cubicBezTo>
                    <a:pt x="671" y="3057"/>
                    <a:pt x="1047" y="3189"/>
                    <a:pt x="1603" y="3189"/>
                  </a:cubicBezTo>
                  <a:cubicBezTo>
                    <a:pt x="2079" y="3189"/>
                    <a:pt x="2686" y="3092"/>
                    <a:pt x="3331" y="2754"/>
                  </a:cubicBezTo>
                  <a:cubicBezTo>
                    <a:pt x="4730" y="2020"/>
                    <a:pt x="4954" y="1488"/>
                    <a:pt x="4976" y="1377"/>
                  </a:cubicBezTo>
                  <a:cubicBezTo>
                    <a:pt x="4998" y="1267"/>
                    <a:pt x="4554" y="0"/>
                    <a:pt x="4554" y="0"/>
                  </a:cubicBezTo>
                  <a:close/>
                </a:path>
              </a:pathLst>
            </a:custGeom>
            <a:solidFill>
              <a:srgbClr val="FEF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0"/>
            <p:cNvSpPr/>
            <p:nvPr/>
          </p:nvSpPr>
          <p:spPr>
            <a:xfrm>
              <a:off x="3902950" y="2451125"/>
              <a:ext cx="317475" cy="298325"/>
            </a:xfrm>
            <a:custGeom>
              <a:avLst/>
              <a:gdLst/>
              <a:ahLst/>
              <a:cxnLst/>
              <a:rect l="l" t="t" r="r" b="b"/>
              <a:pathLst>
                <a:path w="12699" h="11933" extrusionOk="0">
                  <a:moveTo>
                    <a:pt x="12612" y="0"/>
                  </a:moveTo>
                  <a:lnTo>
                    <a:pt x="7696" y="1407"/>
                  </a:lnTo>
                  <a:lnTo>
                    <a:pt x="948" y="444"/>
                  </a:lnTo>
                  <a:lnTo>
                    <a:pt x="798" y="710"/>
                  </a:lnTo>
                  <a:cubicBezTo>
                    <a:pt x="798" y="710"/>
                    <a:pt x="0" y="1954"/>
                    <a:pt x="442" y="3640"/>
                  </a:cubicBezTo>
                  <a:cubicBezTo>
                    <a:pt x="886" y="5329"/>
                    <a:pt x="1834" y="7195"/>
                    <a:pt x="3285" y="9090"/>
                  </a:cubicBezTo>
                  <a:cubicBezTo>
                    <a:pt x="4735" y="10982"/>
                    <a:pt x="5268" y="11635"/>
                    <a:pt x="5268" y="11635"/>
                  </a:cubicBezTo>
                  <a:lnTo>
                    <a:pt x="5594" y="11932"/>
                  </a:lnTo>
                  <a:lnTo>
                    <a:pt x="7845" y="11842"/>
                  </a:lnTo>
                  <a:lnTo>
                    <a:pt x="10538" y="10096"/>
                  </a:lnTo>
                  <a:cubicBezTo>
                    <a:pt x="10538" y="10096"/>
                    <a:pt x="10006" y="7786"/>
                    <a:pt x="9888" y="7460"/>
                  </a:cubicBezTo>
                  <a:cubicBezTo>
                    <a:pt x="9888" y="7460"/>
                    <a:pt x="10008" y="7322"/>
                    <a:pt x="10195" y="7084"/>
                  </a:cubicBezTo>
                  <a:cubicBezTo>
                    <a:pt x="10283" y="6971"/>
                    <a:pt x="10386" y="6836"/>
                    <a:pt x="10499" y="6684"/>
                  </a:cubicBezTo>
                  <a:cubicBezTo>
                    <a:pt x="11071" y="5906"/>
                    <a:pt x="11883" y="4657"/>
                    <a:pt x="12195" y="3464"/>
                  </a:cubicBezTo>
                  <a:cubicBezTo>
                    <a:pt x="12698" y="1539"/>
                    <a:pt x="12551" y="712"/>
                    <a:pt x="12580" y="474"/>
                  </a:cubicBezTo>
                  <a:cubicBezTo>
                    <a:pt x="12600" y="317"/>
                    <a:pt x="12610" y="160"/>
                    <a:pt x="12612" y="0"/>
                  </a:cubicBezTo>
                  <a:close/>
                </a:path>
              </a:pathLst>
            </a:custGeom>
            <a:solidFill>
              <a:srgbClr val="192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0"/>
            <p:cNvSpPr/>
            <p:nvPr/>
          </p:nvSpPr>
          <p:spPr>
            <a:xfrm>
              <a:off x="4105525" y="2544175"/>
              <a:ext cx="59900" cy="93450"/>
            </a:xfrm>
            <a:custGeom>
              <a:avLst/>
              <a:gdLst/>
              <a:ahLst/>
              <a:cxnLst/>
              <a:rect l="l" t="t" r="r" b="b"/>
              <a:pathLst>
                <a:path w="2396" h="3738" extrusionOk="0">
                  <a:moveTo>
                    <a:pt x="3" y="0"/>
                  </a:moveTo>
                  <a:cubicBezTo>
                    <a:pt x="0" y="0"/>
                    <a:pt x="2" y="2"/>
                    <a:pt x="8" y="7"/>
                  </a:cubicBezTo>
                  <a:cubicBezTo>
                    <a:pt x="128" y="98"/>
                    <a:pt x="631" y="630"/>
                    <a:pt x="896" y="1134"/>
                  </a:cubicBezTo>
                  <a:cubicBezTo>
                    <a:pt x="1164" y="1637"/>
                    <a:pt x="1785" y="3738"/>
                    <a:pt x="1785" y="3738"/>
                  </a:cubicBezTo>
                  <a:cubicBezTo>
                    <a:pt x="1785" y="3738"/>
                    <a:pt x="1905" y="3600"/>
                    <a:pt x="2092" y="3362"/>
                  </a:cubicBezTo>
                  <a:cubicBezTo>
                    <a:pt x="2180" y="3249"/>
                    <a:pt x="2283" y="3114"/>
                    <a:pt x="2396" y="2962"/>
                  </a:cubicBezTo>
                  <a:lnTo>
                    <a:pt x="2317" y="2820"/>
                  </a:lnTo>
                  <a:cubicBezTo>
                    <a:pt x="1560" y="797"/>
                    <a:pt x="53" y="0"/>
                    <a:pt x="3" y="0"/>
                  </a:cubicBezTo>
                  <a:close/>
                </a:path>
              </a:pathLst>
            </a:custGeom>
            <a:solidFill>
              <a:srgbClr val="111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0"/>
            <p:cNvSpPr/>
            <p:nvPr/>
          </p:nvSpPr>
          <p:spPr>
            <a:xfrm>
              <a:off x="4029550" y="2689400"/>
              <a:ext cx="146550" cy="93600"/>
            </a:xfrm>
            <a:custGeom>
              <a:avLst/>
              <a:gdLst/>
              <a:ahLst/>
              <a:cxnLst/>
              <a:rect l="l" t="t" r="r" b="b"/>
              <a:pathLst>
                <a:path w="5862" h="3744" extrusionOk="0">
                  <a:moveTo>
                    <a:pt x="5388" y="1"/>
                  </a:moveTo>
                  <a:cubicBezTo>
                    <a:pt x="5388" y="1"/>
                    <a:pt x="4647" y="830"/>
                    <a:pt x="3228" y="1422"/>
                  </a:cubicBezTo>
                  <a:cubicBezTo>
                    <a:pt x="2212" y="1845"/>
                    <a:pt x="998" y="1905"/>
                    <a:pt x="389" y="1905"/>
                  </a:cubicBezTo>
                  <a:cubicBezTo>
                    <a:pt x="147" y="1905"/>
                    <a:pt x="0" y="1896"/>
                    <a:pt x="0" y="1896"/>
                  </a:cubicBezTo>
                  <a:lnTo>
                    <a:pt x="0" y="1896"/>
                  </a:lnTo>
                  <a:cubicBezTo>
                    <a:pt x="0" y="1896"/>
                    <a:pt x="503" y="2608"/>
                    <a:pt x="680" y="2902"/>
                  </a:cubicBezTo>
                  <a:cubicBezTo>
                    <a:pt x="857" y="3199"/>
                    <a:pt x="1154" y="3732"/>
                    <a:pt x="1154" y="3732"/>
                  </a:cubicBezTo>
                  <a:cubicBezTo>
                    <a:pt x="1154" y="3732"/>
                    <a:pt x="1283" y="3744"/>
                    <a:pt x="1500" y="3744"/>
                  </a:cubicBezTo>
                  <a:cubicBezTo>
                    <a:pt x="2046" y="3744"/>
                    <a:pt x="3148" y="3668"/>
                    <a:pt x="4144" y="3138"/>
                  </a:cubicBezTo>
                  <a:cubicBezTo>
                    <a:pt x="5536" y="2399"/>
                    <a:pt x="5862" y="1631"/>
                    <a:pt x="5862" y="1631"/>
                  </a:cubicBezTo>
                  <a:cubicBezTo>
                    <a:pt x="5862" y="1631"/>
                    <a:pt x="5565" y="118"/>
                    <a:pt x="5388"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0"/>
            <p:cNvSpPr/>
            <p:nvPr/>
          </p:nvSpPr>
          <p:spPr>
            <a:xfrm>
              <a:off x="4087225" y="2534025"/>
              <a:ext cx="44825" cy="45300"/>
            </a:xfrm>
            <a:custGeom>
              <a:avLst/>
              <a:gdLst/>
              <a:ahLst/>
              <a:cxnLst/>
              <a:rect l="l" t="t" r="r" b="b"/>
              <a:pathLst>
                <a:path w="1793" h="1812" extrusionOk="0">
                  <a:moveTo>
                    <a:pt x="663" y="1000"/>
                  </a:moveTo>
                  <a:cubicBezTo>
                    <a:pt x="664" y="1000"/>
                    <a:pt x="665" y="1001"/>
                    <a:pt x="666" y="1001"/>
                  </a:cubicBezTo>
                  <a:lnTo>
                    <a:pt x="666" y="1001"/>
                  </a:lnTo>
                  <a:cubicBezTo>
                    <a:pt x="665" y="1001"/>
                    <a:pt x="664" y="1000"/>
                    <a:pt x="663" y="1000"/>
                  </a:cubicBezTo>
                  <a:close/>
                  <a:moveTo>
                    <a:pt x="1671" y="1653"/>
                  </a:moveTo>
                  <a:cubicBezTo>
                    <a:pt x="1671" y="1653"/>
                    <a:pt x="1671" y="1654"/>
                    <a:pt x="1670" y="1654"/>
                  </a:cubicBezTo>
                  <a:lnTo>
                    <a:pt x="1670" y="1654"/>
                  </a:lnTo>
                  <a:cubicBezTo>
                    <a:pt x="1670" y="1654"/>
                    <a:pt x="1671" y="1653"/>
                    <a:pt x="1671" y="1653"/>
                  </a:cubicBezTo>
                  <a:close/>
                  <a:moveTo>
                    <a:pt x="236" y="0"/>
                  </a:moveTo>
                  <a:lnTo>
                    <a:pt x="236" y="0"/>
                  </a:lnTo>
                  <a:cubicBezTo>
                    <a:pt x="433" y="145"/>
                    <a:pt x="612" y="315"/>
                    <a:pt x="771" y="501"/>
                  </a:cubicBezTo>
                  <a:cubicBezTo>
                    <a:pt x="936" y="680"/>
                    <a:pt x="1088" y="872"/>
                    <a:pt x="1230" y="1068"/>
                  </a:cubicBezTo>
                  <a:cubicBezTo>
                    <a:pt x="1279" y="1132"/>
                    <a:pt x="1325" y="1200"/>
                    <a:pt x="1367" y="1269"/>
                  </a:cubicBezTo>
                  <a:lnTo>
                    <a:pt x="1367" y="1269"/>
                  </a:lnTo>
                  <a:cubicBezTo>
                    <a:pt x="1315" y="1245"/>
                    <a:pt x="1263" y="1219"/>
                    <a:pt x="1211" y="1193"/>
                  </a:cubicBezTo>
                  <a:cubicBezTo>
                    <a:pt x="1100" y="1139"/>
                    <a:pt x="992" y="1085"/>
                    <a:pt x="875" y="1034"/>
                  </a:cubicBezTo>
                  <a:cubicBezTo>
                    <a:pt x="816" y="1007"/>
                    <a:pt x="754" y="985"/>
                    <a:pt x="688" y="970"/>
                  </a:cubicBezTo>
                  <a:cubicBezTo>
                    <a:pt x="668" y="965"/>
                    <a:pt x="649" y="963"/>
                    <a:pt x="627" y="963"/>
                  </a:cubicBezTo>
                  <a:cubicBezTo>
                    <a:pt x="624" y="961"/>
                    <a:pt x="621" y="961"/>
                    <a:pt x="618" y="961"/>
                  </a:cubicBezTo>
                  <a:cubicBezTo>
                    <a:pt x="614" y="961"/>
                    <a:pt x="611" y="961"/>
                    <a:pt x="607" y="963"/>
                  </a:cubicBezTo>
                  <a:cubicBezTo>
                    <a:pt x="600" y="963"/>
                    <a:pt x="592" y="963"/>
                    <a:pt x="587" y="965"/>
                  </a:cubicBezTo>
                  <a:cubicBezTo>
                    <a:pt x="580" y="968"/>
                    <a:pt x="573" y="973"/>
                    <a:pt x="565" y="975"/>
                  </a:cubicBezTo>
                  <a:lnTo>
                    <a:pt x="555" y="982"/>
                  </a:lnTo>
                  <a:cubicBezTo>
                    <a:pt x="548" y="990"/>
                    <a:pt x="543" y="997"/>
                    <a:pt x="538" y="1004"/>
                  </a:cubicBezTo>
                  <a:cubicBezTo>
                    <a:pt x="531" y="1017"/>
                    <a:pt x="526" y="1034"/>
                    <a:pt x="528" y="1049"/>
                  </a:cubicBezTo>
                  <a:cubicBezTo>
                    <a:pt x="528" y="1061"/>
                    <a:pt x="531" y="1071"/>
                    <a:pt x="536" y="1083"/>
                  </a:cubicBezTo>
                  <a:cubicBezTo>
                    <a:pt x="541" y="1090"/>
                    <a:pt x="546" y="1095"/>
                    <a:pt x="550" y="1103"/>
                  </a:cubicBezTo>
                  <a:cubicBezTo>
                    <a:pt x="558" y="1110"/>
                    <a:pt x="563" y="1115"/>
                    <a:pt x="570" y="1120"/>
                  </a:cubicBezTo>
                  <a:cubicBezTo>
                    <a:pt x="600" y="1139"/>
                    <a:pt x="629" y="1159"/>
                    <a:pt x="661" y="1174"/>
                  </a:cubicBezTo>
                  <a:cubicBezTo>
                    <a:pt x="884" y="1287"/>
                    <a:pt x="1108" y="1380"/>
                    <a:pt x="1324" y="1490"/>
                  </a:cubicBezTo>
                  <a:cubicBezTo>
                    <a:pt x="1432" y="1537"/>
                    <a:pt x="1535" y="1596"/>
                    <a:pt x="1631" y="1665"/>
                  </a:cubicBezTo>
                  <a:cubicBezTo>
                    <a:pt x="1632" y="1665"/>
                    <a:pt x="1633" y="1666"/>
                    <a:pt x="1634" y="1667"/>
                  </a:cubicBezTo>
                  <a:lnTo>
                    <a:pt x="1634" y="1667"/>
                  </a:lnTo>
                  <a:cubicBezTo>
                    <a:pt x="1633" y="1667"/>
                    <a:pt x="1633" y="1667"/>
                    <a:pt x="1633" y="1667"/>
                  </a:cubicBezTo>
                  <a:cubicBezTo>
                    <a:pt x="1579" y="1682"/>
                    <a:pt x="1523" y="1689"/>
                    <a:pt x="1464" y="1692"/>
                  </a:cubicBezTo>
                  <a:cubicBezTo>
                    <a:pt x="1357" y="1699"/>
                    <a:pt x="1249" y="1701"/>
                    <a:pt x="1139" y="1701"/>
                  </a:cubicBezTo>
                  <a:cubicBezTo>
                    <a:pt x="1023" y="1701"/>
                    <a:pt x="905" y="1699"/>
                    <a:pt x="788" y="1699"/>
                  </a:cubicBezTo>
                  <a:cubicBezTo>
                    <a:pt x="524" y="1699"/>
                    <a:pt x="259" y="1709"/>
                    <a:pt x="1" y="1778"/>
                  </a:cubicBezTo>
                  <a:cubicBezTo>
                    <a:pt x="102" y="1761"/>
                    <a:pt x="204" y="1756"/>
                    <a:pt x="305" y="1756"/>
                  </a:cubicBezTo>
                  <a:cubicBezTo>
                    <a:pt x="447" y="1756"/>
                    <a:pt x="589" y="1767"/>
                    <a:pt x="732" y="1775"/>
                  </a:cubicBezTo>
                  <a:cubicBezTo>
                    <a:pt x="975" y="1787"/>
                    <a:pt x="1218" y="1812"/>
                    <a:pt x="1471" y="1812"/>
                  </a:cubicBezTo>
                  <a:cubicBezTo>
                    <a:pt x="1535" y="1812"/>
                    <a:pt x="1601" y="1805"/>
                    <a:pt x="1665" y="1792"/>
                  </a:cubicBezTo>
                  <a:cubicBezTo>
                    <a:pt x="1685" y="1787"/>
                    <a:pt x="1704" y="1783"/>
                    <a:pt x="1721" y="1773"/>
                  </a:cubicBezTo>
                  <a:cubicBezTo>
                    <a:pt x="1758" y="1760"/>
                    <a:pt x="1785" y="1729"/>
                    <a:pt x="1790" y="1692"/>
                  </a:cubicBezTo>
                  <a:cubicBezTo>
                    <a:pt x="1793" y="1657"/>
                    <a:pt x="1780" y="1625"/>
                    <a:pt x="1758" y="1601"/>
                  </a:cubicBezTo>
                  <a:cubicBezTo>
                    <a:pt x="1746" y="1586"/>
                    <a:pt x="1731" y="1571"/>
                    <a:pt x="1716" y="1559"/>
                  </a:cubicBezTo>
                  <a:cubicBezTo>
                    <a:pt x="1651" y="1511"/>
                    <a:pt x="1584" y="1467"/>
                    <a:pt x="1514" y="1426"/>
                  </a:cubicBezTo>
                  <a:lnTo>
                    <a:pt x="1514" y="1426"/>
                  </a:lnTo>
                  <a:cubicBezTo>
                    <a:pt x="1521" y="1422"/>
                    <a:pt x="1528" y="1416"/>
                    <a:pt x="1535" y="1409"/>
                  </a:cubicBezTo>
                  <a:cubicBezTo>
                    <a:pt x="1547" y="1395"/>
                    <a:pt x="1554" y="1375"/>
                    <a:pt x="1554" y="1355"/>
                  </a:cubicBezTo>
                  <a:cubicBezTo>
                    <a:pt x="1554" y="1336"/>
                    <a:pt x="1550" y="1319"/>
                    <a:pt x="1542" y="1304"/>
                  </a:cubicBezTo>
                  <a:cubicBezTo>
                    <a:pt x="1478" y="1193"/>
                    <a:pt x="1405" y="1090"/>
                    <a:pt x="1321" y="992"/>
                  </a:cubicBezTo>
                  <a:cubicBezTo>
                    <a:pt x="1007" y="614"/>
                    <a:pt x="668" y="241"/>
                    <a:pt x="236" y="0"/>
                  </a:cubicBezTo>
                  <a:close/>
                </a:path>
              </a:pathLst>
            </a:custGeom>
            <a:solidFill>
              <a:srgbClr val="FEF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0"/>
            <p:cNvSpPr/>
            <p:nvPr/>
          </p:nvSpPr>
          <p:spPr>
            <a:xfrm>
              <a:off x="3871025" y="2045400"/>
              <a:ext cx="495925" cy="458675"/>
            </a:xfrm>
            <a:custGeom>
              <a:avLst/>
              <a:gdLst/>
              <a:ahLst/>
              <a:cxnLst/>
              <a:rect l="l" t="t" r="r" b="b"/>
              <a:pathLst>
                <a:path w="19837" h="18347" extrusionOk="0">
                  <a:moveTo>
                    <a:pt x="13995" y="1"/>
                  </a:moveTo>
                  <a:cubicBezTo>
                    <a:pt x="13963" y="1"/>
                    <a:pt x="13936" y="2"/>
                    <a:pt x="13914" y="4"/>
                  </a:cubicBezTo>
                  <a:cubicBezTo>
                    <a:pt x="13263" y="63"/>
                    <a:pt x="1955" y="1484"/>
                    <a:pt x="1955" y="1484"/>
                  </a:cubicBezTo>
                  <a:lnTo>
                    <a:pt x="1" y="4741"/>
                  </a:lnTo>
                  <a:lnTo>
                    <a:pt x="1572" y="12736"/>
                  </a:lnTo>
                  <a:cubicBezTo>
                    <a:pt x="1572" y="12736"/>
                    <a:pt x="2016" y="14157"/>
                    <a:pt x="2075" y="14896"/>
                  </a:cubicBezTo>
                  <a:cubicBezTo>
                    <a:pt x="2134" y="15638"/>
                    <a:pt x="2134" y="16494"/>
                    <a:pt x="2046" y="16644"/>
                  </a:cubicBezTo>
                  <a:cubicBezTo>
                    <a:pt x="1955" y="16791"/>
                    <a:pt x="4324" y="18004"/>
                    <a:pt x="8172" y="18301"/>
                  </a:cubicBezTo>
                  <a:cubicBezTo>
                    <a:pt x="8586" y="18333"/>
                    <a:pt x="8978" y="18347"/>
                    <a:pt x="9347" y="18347"/>
                  </a:cubicBezTo>
                  <a:cubicBezTo>
                    <a:pt x="12419" y="18347"/>
                    <a:pt x="13978" y="17364"/>
                    <a:pt x="14005" y="17204"/>
                  </a:cubicBezTo>
                  <a:cubicBezTo>
                    <a:pt x="14034" y="17027"/>
                    <a:pt x="13887" y="17056"/>
                    <a:pt x="14123" y="16524"/>
                  </a:cubicBezTo>
                  <a:cubicBezTo>
                    <a:pt x="14361" y="15991"/>
                    <a:pt x="15367" y="13281"/>
                    <a:pt x="16209" y="12039"/>
                  </a:cubicBezTo>
                  <a:cubicBezTo>
                    <a:pt x="17053" y="10795"/>
                    <a:pt x="18030" y="8485"/>
                    <a:pt x="18295" y="7063"/>
                  </a:cubicBezTo>
                  <a:cubicBezTo>
                    <a:pt x="18563" y="5642"/>
                    <a:pt x="19363" y="2490"/>
                    <a:pt x="19599" y="1958"/>
                  </a:cubicBezTo>
                  <a:cubicBezTo>
                    <a:pt x="19837" y="1425"/>
                    <a:pt x="19835" y="892"/>
                    <a:pt x="19599" y="834"/>
                  </a:cubicBezTo>
                  <a:cubicBezTo>
                    <a:pt x="19371" y="777"/>
                    <a:pt x="14890" y="1"/>
                    <a:pt x="13995"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0"/>
            <p:cNvSpPr/>
            <p:nvPr/>
          </p:nvSpPr>
          <p:spPr>
            <a:xfrm>
              <a:off x="4304025" y="2431850"/>
              <a:ext cx="123700" cy="207700"/>
            </a:xfrm>
            <a:custGeom>
              <a:avLst/>
              <a:gdLst/>
              <a:ahLst/>
              <a:cxnLst/>
              <a:rect l="l" t="t" r="r" b="b"/>
              <a:pathLst>
                <a:path w="4948" h="8308" extrusionOk="0">
                  <a:moveTo>
                    <a:pt x="1749" y="0"/>
                  </a:moveTo>
                  <a:cubicBezTo>
                    <a:pt x="1749" y="0"/>
                    <a:pt x="948" y="2637"/>
                    <a:pt x="978" y="2725"/>
                  </a:cubicBezTo>
                  <a:cubicBezTo>
                    <a:pt x="1007" y="2813"/>
                    <a:pt x="1216" y="2813"/>
                    <a:pt x="1039" y="2902"/>
                  </a:cubicBezTo>
                  <a:cubicBezTo>
                    <a:pt x="860" y="2990"/>
                    <a:pt x="239" y="3493"/>
                    <a:pt x="121" y="4087"/>
                  </a:cubicBezTo>
                  <a:cubicBezTo>
                    <a:pt x="1" y="4679"/>
                    <a:pt x="298" y="5300"/>
                    <a:pt x="269" y="5715"/>
                  </a:cubicBezTo>
                  <a:cubicBezTo>
                    <a:pt x="239" y="6130"/>
                    <a:pt x="300" y="6633"/>
                    <a:pt x="654" y="6692"/>
                  </a:cubicBezTo>
                  <a:cubicBezTo>
                    <a:pt x="688" y="6697"/>
                    <a:pt x="722" y="6700"/>
                    <a:pt x="757" y="6700"/>
                  </a:cubicBezTo>
                  <a:cubicBezTo>
                    <a:pt x="1089" y="6700"/>
                    <a:pt x="1460" y="6461"/>
                    <a:pt x="1542" y="6248"/>
                  </a:cubicBezTo>
                  <a:cubicBezTo>
                    <a:pt x="1628" y="6018"/>
                    <a:pt x="1714" y="5001"/>
                    <a:pt x="1800" y="5001"/>
                  </a:cubicBezTo>
                  <a:cubicBezTo>
                    <a:pt x="1803" y="5001"/>
                    <a:pt x="1805" y="5001"/>
                    <a:pt x="1808" y="5003"/>
                  </a:cubicBezTo>
                  <a:cubicBezTo>
                    <a:pt x="1896" y="5064"/>
                    <a:pt x="1925" y="6071"/>
                    <a:pt x="1719" y="6545"/>
                  </a:cubicBezTo>
                  <a:cubicBezTo>
                    <a:pt x="1511" y="7016"/>
                    <a:pt x="860" y="7728"/>
                    <a:pt x="1128" y="8084"/>
                  </a:cubicBezTo>
                  <a:cubicBezTo>
                    <a:pt x="1243" y="8237"/>
                    <a:pt x="1429" y="8307"/>
                    <a:pt x="1629" y="8307"/>
                  </a:cubicBezTo>
                  <a:cubicBezTo>
                    <a:pt x="1895" y="8307"/>
                    <a:pt x="2185" y="8184"/>
                    <a:pt x="2370" y="7966"/>
                  </a:cubicBezTo>
                  <a:lnTo>
                    <a:pt x="2993" y="7077"/>
                  </a:lnTo>
                  <a:cubicBezTo>
                    <a:pt x="2993" y="7077"/>
                    <a:pt x="3614" y="6810"/>
                    <a:pt x="3703" y="6545"/>
                  </a:cubicBezTo>
                  <a:cubicBezTo>
                    <a:pt x="3703" y="6545"/>
                    <a:pt x="4235" y="6159"/>
                    <a:pt x="4353" y="5715"/>
                  </a:cubicBezTo>
                  <a:cubicBezTo>
                    <a:pt x="4473" y="5271"/>
                    <a:pt x="4797" y="4708"/>
                    <a:pt x="4562" y="4205"/>
                  </a:cubicBezTo>
                  <a:cubicBezTo>
                    <a:pt x="4324" y="3702"/>
                    <a:pt x="4059" y="3169"/>
                    <a:pt x="3879" y="3140"/>
                  </a:cubicBezTo>
                  <a:cubicBezTo>
                    <a:pt x="3862" y="3137"/>
                    <a:pt x="3846" y="3136"/>
                    <a:pt x="3830" y="3136"/>
                  </a:cubicBezTo>
                  <a:cubicBezTo>
                    <a:pt x="3739" y="3136"/>
                    <a:pt x="3672" y="3176"/>
                    <a:pt x="3658" y="3176"/>
                  </a:cubicBezTo>
                  <a:cubicBezTo>
                    <a:pt x="3649" y="3176"/>
                    <a:pt x="3661" y="3160"/>
                    <a:pt x="3703" y="3108"/>
                  </a:cubicBezTo>
                  <a:cubicBezTo>
                    <a:pt x="3820" y="2961"/>
                    <a:pt x="4444" y="2546"/>
                    <a:pt x="4947" y="1125"/>
                  </a:cubicBezTo>
                  <a:lnTo>
                    <a:pt x="4947" y="1125"/>
                  </a:lnTo>
                  <a:cubicBezTo>
                    <a:pt x="4947" y="1125"/>
                    <a:pt x="4915" y="1127"/>
                    <a:pt x="4857" y="1127"/>
                  </a:cubicBezTo>
                  <a:cubicBezTo>
                    <a:pt x="4487" y="1127"/>
                    <a:pt x="3052" y="1050"/>
                    <a:pt x="1749" y="0"/>
                  </a:cubicBezTo>
                  <a:close/>
                </a:path>
              </a:pathLst>
            </a:custGeom>
            <a:solidFill>
              <a:srgbClr val="FFF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0"/>
            <p:cNvSpPr/>
            <p:nvPr/>
          </p:nvSpPr>
          <p:spPr>
            <a:xfrm>
              <a:off x="4378850" y="2567100"/>
              <a:ext cx="15050" cy="41700"/>
            </a:xfrm>
            <a:custGeom>
              <a:avLst/>
              <a:gdLst/>
              <a:ahLst/>
              <a:cxnLst/>
              <a:rect l="l" t="t" r="r" b="b"/>
              <a:pathLst>
                <a:path w="602" h="1668" extrusionOk="0">
                  <a:moveTo>
                    <a:pt x="538" y="0"/>
                  </a:moveTo>
                  <a:cubicBezTo>
                    <a:pt x="526" y="0"/>
                    <a:pt x="511" y="23"/>
                    <a:pt x="496" y="74"/>
                  </a:cubicBezTo>
                  <a:cubicBezTo>
                    <a:pt x="496" y="74"/>
                    <a:pt x="413" y="1036"/>
                    <a:pt x="0" y="1667"/>
                  </a:cubicBezTo>
                  <a:cubicBezTo>
                    <a:pt x="0" y="1667"/>
                    <a:pt x="339" y="1518"/>
                    <a:pt x="361" y="1451"/>
                  </a:cubicBezTo>
                  <a:cubicBezTo>
                    <a:pt x="383" y="1385"/>
                    <a:pt x="562" y="919"/>
                    <a:pt x="584" y="541"/>
                  </a:cubicBezTo>
                  <a:cubicBezTo>
                    <a:pt x="601" y="250"/>
                    <a:pt x="579" y="0"/>
                    <a:pt x="538" y="0"/>
                  </a:cubicBezTo>
                  <a:close/>
                </a:path>
              </a:pathLst>
            </a:custGeom>
            <a:solidFill>
              <a:srgbClr val="FEE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0"/>
            <p:cNvSpPr/>
            <p:nvPr/>
          </p:nvSpPr>
          <p:spPr>
            <a:xfrm>
              <a:off x="4396575" y="2563425"/>
              <a:ext cx="12050" cy="32050"/>
            </a:xfrm>
            <a:custGeom>
              <a:avLst/>
              <a:gdLst/>
              <a:ahLst/>
              <a:cxnLst/>
              <a:rect l="l" t="t" r="r" b="b"/>
              <a:pathLst>
                <a:path w="482" h="1282" extrusionOk="0">
                  <a:moveTo>
                    <a:pt x="365" y="0"/>
                  </a:moveTo>
                  <a:cubicBezTo>
                    <a:pt x="342" y="0"/>
                    <a:pt x="323" y="37"/>
                    <a:pt x="320" y="155"/>
                  </a:cubicBezTo>
                  <a:cubicBezTo>
                    <a:pt x="320" y="155"/>
                    <a:pt x="393" y="808"/>
                    <a:pt x="1" y="1282"/>
                  </a:cubicBezTo>
                  <a:cubicBezTo>
                    <a:pt x="1" y="1282"/>
                    <a:pt x="305" y="1029"/>
                    <a:pt x="386" y="889"/>
                  </a:cubicBezTo>
                  <a:cubicBezTo>
                    <a:pt x="467" y="749"/>
                    <a:pt x="482" y="125"/>
                    <a:pt x="438" y="67"/>
                  </a:cubicBezTo>
                  <a:cubicBezTo>
                    <a:pt x="415" y="37"/>
                    <a:pt x="388" y="0"/>
                    <a:pt x="365" y="0"/>
                  </a:cubicBezTo>
                  <a:close/>
                </a:path>
              </a:pathLst>
            </a:custGeom>
            <a:solidFill>
              <a:srgbClr val="FEE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0"/>
            <p:cNvSpPr/>
            <p:nvPr/>
          </p:nvSpPr>
          <p:spPr>
            <a:xfrm>
              <a:off x="3678650" y="2107650"/>
              <a:ext cx="310900" cy="272425"/>
            </a:xfrm>
            <a:custGeom>
              <a:avLst/>
              <a:gdLst/>
              <a:ahLst/>
              <a:cxnLst/>
              <a:rect l="l" t="t" r="r" b="b"/>
              <a:pathLst>
                <a:path w="12436" h="10897" extrusionOk="0">
                  <a:moveTo>
                    <a:pt x="2902" y="0"/>
                  </a:moveTo>
                  <a:cubicBezTo>
                    <a:pt x="2902" y="1"/>
                    <a:pt x="1" y="10008"/>
                    <a:pt x="11842" y="10897"/>
                  </a:cubicBezTo>
                  <a:lnTo>
                    <a:pt x="12436" y="7760"/>
                  </a:lnTo>
                  <a:cubicBezTo>
                    <a:pt x="12436" y="7760"/>
                    <a:pt x="8646" y="6515"/>
                    <a:pt x="9061" y="1009"/>
                  </a:cubicBezTo>
                  <a:lnTo>
                    <a:pt x="7107" y="536"/>
                  </a:lnTo>
                  <a:lnTo>
                    <a:pt x="2902" y="0"/>
                  </a:lnTo>
                  <a:close/>
                </a:path>
              </a:pathLst>
            </a:custGeom>
            <a:solidFill>
              <a:srgbClr val="5E4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0"/>
            <p:cNvSpPr/>
            <p:nvPr/>
          </p:nvSpPr>
          <p:spPr>
            <a:xfrm>
              <a:off x="3738600" y="1977425"/>
              <a:ext cx="183575" cy="164400"/>
            </a:xfrm>
            <a:custGeom>
              <a:avLst/>
              <a:gdLst/>
              <a:ahLst/>
              <a:cxnLst/>
              <a:rect l="l" t="t" r="r" b="b"/>
              <a:pathLst>
                <a:path w="7343" h="6576" extrusionOk="0">
                  <a:moveTo>
                    <a:pt x="2014" y="1"/>
                  </a:moveTo>
                  <a:lnTo>
                    <a:pt x="1245" y="357"/>
                  </a:lnTo>
                  <a:cubicBezTo>
                    <a:pt x="1245" y="357"/>
                    <a:pt x="357" y="1837"/>
                    <a:pt x="177" y="3229"/>
                  </a:cubicBezTo>
                  <a:cubicBezTo>
                    <a:pt x="1" y="4618"/>
                    <a:pt x="177" y="5448"/>
                    <a:pt x="298" y="5536"/>
                  </a:cubicBezTo>
                  <a:cubicBezTo>
                    <a:pt x="398" y="5614"/>
                    <a:pt x="2555" y="6576"/>
                    <a:pt x="5435" y="6576"/>
                  </a:cubicBezTo>
                  <a:cubicBezTo>
                    <a:pt x="5924" y="6576"/>
                    <a:pt x="6433" y="6548"/>
                    <a:pt x="6957" y="6483"/>
                  </a:cubicBezTo>
                  <a:cubicBezTo>
                    <a:pt x="6957" y="6483"/>
                    <a:pt x="6961" y="6485"/>
                    <a:pt x="6969" y="6485"/>
                  </a:cubicBezTo>
                  <a:cubicBezTo>
                    <a:pt x="6996" y="6485"/>
                    <a:pt x="7067" y="6465"/>
                    <a:pt x="7136" y="6277"/>
                  </a:cubicBezTo>
                  <a:cubicBezTo>
                    <a:pt x="7225" y="6039"/>
                    <a:pt x="7225" y="5062"/>
                    <a:pt x="7343" y="4915"/>
                  </a:cubicBezTo>
                  <a:lnTo>
                    <a:pt x="5656" y="1628"/>
                  </a:lnTo>
                  <a:lnTo>
                    <a:pt x="2014"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0"/>
            <p:cNvSpPr/>
            <p:nvPr/>
          </p:nvSpPr>
          <p:spPr>
            <a:xfrm>
              <a:off x="3734925" y="2022600"/>
              <a:ext cx="195350" cy="92575"/>
            </a:xfrm>
            <a:custGeom>
              <a:avLst/>
              <a:gdLst/>
              <a:ahLst/>
              <a:cxnLst/>
              <a:rect l="l" t="t" r="r" b="b"/>
              <a:pathLst>
                <a:path w="7814" h="3703" extrusionOk="0">
                  <a:moveTo>
                    <a:pt x="621" y="0"/>
                  </a:moveTo>
                  <a:lnTo>
                    <a:pt x="236" y="651"/>
                  </a:lnTo>
                  <a:lnTo>
                    <a:pt x="0" y="2013"/>
                  </a:lnTo>
                  <a:cubicBezTo>
                    <a:pt x="0" y="2013"/>
                    <a:pt x="1746" y="3703"/>
                    <a:pt x="7139" y="3703"/>
                  </a:cubicBezTo>
                  <a:cubicBezTo>
                    <a:pt x="7273" y="3703"/>
                    <a:pt x="7410" y="3702"/>
                    <a:pt x="7549" y="3699"/>
                  </a:cubicBezTo>
                  <a:cubicBezTo>
                    <a:pt x="7549" y="3699"/>
                    <a:pt x="7814" y="3167"/>
                    <a:pt x="7725" y="3137"/>
                  </a:cubicBezTo>
                  <a:cubicBezTo>
                    <a:pt x="7637" y="3108"/>
                    <a:pt x="5948" y="1628"/>
                    <a:pt x="5948" y="1628"/>
                  </a:cubicBezTo>
                  <a:cubicBezTo>
                    <a:pt x="5948" y="1628"/>
                    <a:pt x="1537" y="1213"/>
                    <a:pt x="621" y="0"/>
                  </a:cubicBezTo>
                  <a:close/>
                </a:path>
              </a:pathLst>
            </a:custGeom>
            <a:solidFill>
              <a:srgbClr val="FEF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0"/>
            <p:cNvSpPr/>
            <p:nvPr/>
          </p:nvSpPr>
          <p:spPr>
            <a:xfrm>
              <a:off x="3734200" y="2041800"/>
              <a:ext cx="196150" cy="54975"/>
            </a:xfrm>
            <a:custGeom>
              <a:avLst/>
              <a:gdLst/>
              <a:ahLst/>
              <a:cxnLst/>
              <a:rect l="l" t="t" r="r" b="b"/>
              <a:pathLst>
                <a:path w="7846" h="2199" extrusionOk="0">
                  <a:moveTo>
                    <a:pt x="59" y="1"/>
                  </a:moveTo>
                  <a:lnTo>
                    <a:pt x="0" y="504"/>
                  </a:lnTo>
                  <a:cubicBezTo>
                    <a:pt x="0" y="504"/>
                    <a:pt x="1998" y="2198"/>
                    <a:pt x="7314" y="2198"/>
                  </a:cubicBezTo>
                  <a:cubicBezTo>
                    <a:pt x="7488" y="2198"/>
                    <a:pt x="7665" y="2196"/>
                    <a:pt x="7845" y="2193"/>
                  </a:cubicBezTo>
                  <a:lnTo>
                    <a:pt x="6632" y="1245"/>
                  </a:lnTo>
                  <a:cubicBezTo>
                    <a:pt x="6632" y="1245"/>
                    <a:pt x="6164" y="1344"/>
                    <a:pt x="5370" y="1344"/>
                  </a:cubicBezTo>
                  <a:cubicBezTo>
                    <a:pt x="4176" y="1344"/>
                    <a:pt x="2246" y="1120"/>
                    <a:pt x="59" y="1"/>
                  </a:cubicBezTo>
                  <a:close/>
                </a:path>
              </a:pathLst>
            </a:custGeom>
            <a:solidFill>
              <a:srgbClr val="192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0"/>
            <p:cNvSpPr/>
            <p:nvPr/>
          </p:nvSpPr>
          <p:spPr>
            <a:xfrm>
              <a:off x="4005300" y="2111500"/>
              <a:ext cx="129325" cy="177300"/>
            </a:xfrm>
            <a:custGeom>
              <a:avLst/>
              <a:gdLst/>
              <a:ahLst/>
              <a:cxnLst/>
              <a:rect l="l" t="t" r="r" b="b"/>
              <a:pathLst>
                <a:path w="5173" h="7092" extrusionOk="0">
                  <a:moveTo>
                    <a:pt x="2801" y="1805"/>
                  </a:moveTo>
                  <a:lnTo>
                    <a:pt x="2836" y="2591"/>
                  </a:lnTo>
                  <a:lnTo>
                    <a:pt x="2269" y="2615"/>
                  </a:lnTo>
                  <a:lnTo>
                    <a:pt x="2237" y="1830"/>
                  </a:lnTo>
                  <a:lnTo>
                    <a:pt x="2801" y="1805"/>
                  </a:lnTo>
                  <a:close/>
                  <a:moveTo>
                    <a:pt x="2907" y="4321"/>
                  </a:moveTo>
                  <a:lnTo>
                    <a:pt x="2946" y="5284"/>
                  </a:lnTo>
                  <a:lnTo>
                    <a:pt x="2382" y="5308"/>
                  </a:lnTo>
                  <a:lnTo>
                    <a:pt x="2340" y="4343"/>
                  </a:lnTo>
                  <a:lnTo>
                    <a:pt x="2907" y="4321"/>
                  </a:lnTo>
                  <a:close/>
                  <a:moveTo>
                    <a:pt x="4073" y="0"/>
                  </a:moveTo>
                  <a:cubicBezTo>
                    <a:pt x="4059" y="0"/>
                    <a:pt x="4045" y="1"/>
                    <a:pt x="4031" y="1"/>
                  </a:cubicBezTo>
                  <a:lnTo>
                    <a:pt x="860" y="134"/>
                  </a:lnTo>
                  <a:cubicBezTo>
                    <a:pt x="354" y="156"/>
                    <a:pt x="1" y="529"/>
                    <a:pt x="23" y="1034"/>
                  </a:cubicBezTo>
                  <a:lnTo>
                    <a:pt x="89" y="2635"/>
                  </a:lnTo>
                  <a:cubicBezTo>
                    <a:pt x="108" y="3128"/>
                    <a:pt x="515" y="3434"/>
                    <a:pt x="974" y="3434"/>
                  </a:cubicBezTo>
                  <a:cubicBezTo>
                    <a:pt x="988" y="3434"/>
                    <a:pt x="1003" y="3433"/>
                    <a:pt x="1017" y="3433"/>
                  </a:cubicBezTo>
                  <a:lnTo>
                    <a:pt x="1027" y="3632"/>
                  </a:lnTo>
                  <a:cubicBezTo>
                    <a:pt x="551" y="3651"/>
                    <a:pt x="146" y="3997"/>
                    <a:pt x="168" y="4503"/>
                  </a:cubicBezTo>
                  <a:lnTo>
                    <a:pt x="241" y="6263"/>
                  </a:lnTo>
                  <a:cubicBezTo>
                    <a:pt x="260" y="6753"/>
                    <a:pt x="612" y="7091"/>
                    <a:pt x="1105" y="7091"/>
                  </a:cubicBezTo>
                  <a:cubicBezTo>
                    <a:pt x="1121" y="7091"/>
                    <a:pt x="1136" y="7091"/>
                    <a:pt x="1152" y="7090"/>
                  </a:cubicBezTo>
                  <a:lnTo>
                    <a:pt x="4321" y="6958"/>
                  </a:lnTo>
                  <a:cubicBezTo>
                    <a:pt x="4829" y="6938"/>
                    <a:pt x="5173" y="6565"/>
                    <a:pt x="5151" y="6057"/>
                  </a:cubicBezTo>
                  <a:lnTo>
                    <a:pt x="5077" y="4299"/>
                  </a:lnTo>
                  <a:cubicBezTo>
                    <a:pt x="5055" y="3806"/>
                    <a:pt x="4660" y="3501"/>
                    <a:pt x="4199" y="3501"/>
                  </a:cubicBezTo>
                  <a:cubicBezTo>
                    <a:pt x="4185" y="3501"/>
                    <a:pt x="4171" y="3501"/>
                    <a:pt x="4156" y="3501"/>
                  </a:cubicBezTo>
                  <a:lnTo>
                    <a:pt x="4149" y="3303"/>
                  </a:lnTo>
                  <a:cubicBezTo>
                    <a:pt x="4625" y="3283"/>
                    <a:pt x="5020" y="2937"/>
                    <a:pt x="4998" y="2431"/>
                  </a:cubicBezTo>
                  <a:lnTo>
                    <a:pt x="4932" y="831"/>
                  </a:lnTo>
                  <a:cubicBezTo>
                    <a:pt x="4911" y="337"/>
                    <a:pt x="4557" y="0"/>
                    <a:pt x="4073" y="0"/>
                  </a:cubicBezTo>
                  <a:close/>
                </a:path>
              </a:pathLst>
            </a:custGeom>
            <a:solidFill>
              <a:srgbClr val="192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0"/>
            <p:cNvSpPr/>
            <p:nvPr/>
          </p:nvSpPr>
          <p:spPr>
            <a:xfrm>
              <a:off x="3989525" y="2096100"/>
              <a:ext cx="160825" cy="208200"/>
            </a:xfrm>
            <a:custGeom>
              <a:avLst/>
              <a:gdLst/>
              <a:ahLst/>
              <a:cxnLst/>
              <a:rect l="l" t="t" r="r" b="b"/>
              <a:pathLst>
                <a:path w="6433" h="8328" extrusionOk="0">
                  <a:moveTo>
                    <a:pt x="3432" y="2421"/>
                  </a:moveTo>
                  <a:lnTo>
                    <a:pt x="2868" y="2446"/>
                  </a:lnTo>
                  <a:lnTo>
                    <a:pt x="2900" y="3231"/>
                  </a:lnTo>
                  <a:lnTo>
                    <a:pt x="3467" y="3207"/>
                  </a:lnTo>
                  <a:lnTo>
                    <a:pt x="3432" y="2421"/>
                  </a:lnTo>
                  <a:close/>
                  <a:moveTo>
                    <a:pt x="3538" y="4937"/>
                  </a:moveTo>
                  <a:lnTo>
                    <a:pt x="2971" y="4959"/>
                  </a:lnTo>
                  <a:lnTo>
                    <a:pt x="3013" y="5924"/>
                  </a:lnTo>
                  <a:lnTo>
                    <a:pt x="3577" y="5900"/>
                  </a:lnTo>
                  <a:lnTo>
                    <a:pt x="3538" y="4937"/>
                  </a:lnTo>
                  <a:close/>
                  <a:moveTo>
                    <a:pt x="4706" y="615"/>
                  </a:moveTo>
                  <a:lnTo>
                    <a:pt x="4706" y="617"/>
                  </a:lnTo>
                  <a:cubicBezTo>
                    <a:pt x="5190" y="617"/>
                    <a:pt x="5543" y="953"/>
                    <a:pt x="5563" y="1444"/>
                  </a:cubicBezTo>
                  <a:lnTo>
                    <a:pt x="5629" y="3045"/>
                  </a:lnTo>
                  <a:cubicBezTo>
                    <a:pt x="5651" y="3553"/>
                    <a:pt x="5256" y="3897"/>
                    <a:pt x="4780" y="3916"/>
                  </a:cubicBezTo>
                  <a:lnTo>
                    <a:pt x="4787" y="4115"/>
                  </a:lnTo>
                  <a:lnTo>
                    <a:pt x="4832" y="4115"/>
                  </a:lnTo>
                  <a:cubicBezTo>
                    <a:pt x="5291" y="4115"/>
                    <a:pt x="5688" y="4422"/>
                    <a:pt x="5708" y="4913"/>
                  </a:cubicBezTo>
                  <a:lnTo>
                    <a:pt x="5782" y="6673"/>
                  </a:lnTo>
                  <a:cubicBezTo>
                    <a:pt x="5801" y="7178"/>
                    <a:pt x="5460" y="7552"/>
                    <a:pt x="4952" y="7574"/>
                  </a:cubicBezTo>
                  <a:lnTo>
                    <a:pt x="1783" y="7706"/>
                  </a:lnTo>
                  <a:lnTo>
                    <a:pt x="1736" y="7706"/>
                  </a:lnTo>
                  <a:cubicBezTo>
                    <a:pt x="1243" y="7706"/>
                    <a:pt x="892" y="7367"/>
                    <a:pt x="872" y="6876"/>
                  </a:cubicBezTo>
                  <a:lnTo>
                    <a:pt x="799" y="5119"/>
                  </a:lnTo>
                  <a:cubicBezTo>
                    <a:pt x="777" y="4611"/>
                    <a:pt x="1182" y="4265"/>
                    <a:pt x="1658" y="4245"/>
                  </a:cubicBezTo>
                  <a:lnTo>
                    <a:pt x="1648" y="4046"/>
                  </a:lnTo>
                  <a:lnTo>
                    <a:pt x="1606" y="4046"/>
                  </a:lnTo>
                  <a:cubicBezTo>
                    <a:pt x="1147" y="4046"/>
                    <a:pt x="740" y="3739"/>
                    <a:pt x="720" y="3248"/>
                  </a:cubicBezTo>
                  <a:lnTo>
                    <a:pt x="654" y="1648"/>
                  </a:lnTo>
                  <a:cubicBezTo>
                    <a:pt x="632" y="1142"/>
                    <a:pt x="985" y="769"/>
                    <a:pt x="1491" y="747"/>
                  </a:cubicBezTo>
                  <a:lnTo>
                    <a:pt x="4662" y="615"/>
                  </a:lnTo>
                  <a:close/>
                  <a:moveTo>
                    <a:pt x="4638" y="1"/>
                  </a:moveTo>
                  <a:lnTo>
                    <a:pt x="1466" y="134"/>
                  </a:lnTo>
                  <a:cubicBezTo>
                    <a:pt x="617" y="170"/>
                    <a:pt x="1" y="833"/>
                    <a:pt x="38" y="1677"/>
                  </a:cubicBezTo>
                  <a:lnTo>
                    <a:pt x="104" y="3278"/>
                  </a:lnTo>
                  <a:cubicBezTo>
                    <a:pt x="116" y="3622"/>
                    <a:pt x="251" y="3948"/>
                    <a:pt x="484" y="4198"/>
                  </a:cubicBezTo>
                  <a:cubicBezTo>
                    <a:pt x="271" y="4466"/>
                    <a:pt x="163" y="4805"/>
                    <a:pt x="182" y="5146"/>
                  </a:cubicBezTo>
                  <a:lnTo>
                    <a:pt x="254" y="6906"/>
                  </a:lnTo>
                  <a:cubicBezTo>
                    <a:pt x="288" y="7728"/>
                    <a:pt x="912" y="8327"/>
                    <a:pt x="1736" y="8327"/>
                  </a:cubicBezTo>
                  <a:cubicBezTo>
                    <a:pt x="1758" y="8327"/>
                    <a:pt x="1783" y="8327"/>
                    <a:pt x="1807" y="8325"/>
                  </a:cubicBezTo>
                  <a:lnTo>
                    <a:pt x="4979" y="8192"/>
                  </a:lnTo>
                  <a:cubicBezTo>
                    <a:pt x="5821" y="8158"/>
                    <a:pt x="6432" y="7495"/>
                    <a:pt x="6398" y="6651"/>
                  </a:cubicBezTo>
                  <a:lnTo>
                    <a:pt x="6324" y="4891"/>
                  </a:lnTo>
                  <a:cubicBezTo>
                    <a:pt x="6312" y="4549"/>
                    <a:pt x="6177" y="4223"/>
                    <a:pt x="5946" y="3970"/>
                  </a:cubicBezTo>
                  <a:cubicBezTo>
                    <a:pt x="6157" y="3700"/>
                    <a:pt x="6263" y="3364"/>
                    <a:pt x="6245" y="3020"/>
                  </a:cubicBezTo>
                  <a:lnTo>
                    <a:pt x="6179" y="1422"/>
                  </a:lnTo>
                  <a:cubicBezTo>
                    <a:pt x="6145" y="597"/>
                    <a:pt x="5526" y="1"/>
                    <a:pt x="4706" y="1"/>
                  </a:cubicBezTo>
                  <a:close/>
                </a:path>
              </a:pathLst>
            </a:custGeom>
            <a:solidFill>
              <a:srgbClr val="FEF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p:cNvSpPr/>
            <p:nvPr/>
          </p:nvSpPr>
          <p:spPr>
            <a:xfrm>
              <a:off x="4147550" y="2104775"/>
              <a:ext cx="129625" cy="179025"/>
            </a:xfrm>
            <a:custGeom>
              <a:avLst/>
              <a:gdLst/>
              <a:ahLst/>
              <a:cxnLst/>
              <a:rect l="l" t="t" r="r" b="b"/>
              <a:pathLst>
                <a:path w="5185" h="7161" extrusionOk="0">
                  <a:moveTo>
                    <a:pt x="4871" y="0"/>
                  </a:moveTo>
                  <a:lnTo>
                    <a:pt x="1" y="201"/>
                  </a:lnTo>
                  <a:lnTo>
                    <a:pt x="180" y="4468"/>
                  </a:lnTo>
                  <a:lnTo>
                    <a:pt x="2922" y="4352"/>
                  </a:lnTo>
                  <a:lnTo>
                    <a:pt x="2961" y="5317"/>
                  </a:lnTo>
                  <a:lnTo>
                    <a:pt x="219" y="5430"/>
                  </a:lnTo>
                  <a:lnTo>
                    <a:pt x="290" y="7160"/>
                  </a:lnTo>
                  <a:lnTo>
                    <a:pt x="4336" y="6991"/>
                  </a:lnTo>
                  <a:cubicBezTo>
                    <a:pt x="4841" y="6969"/>
                    <a:pt x="5185" y="6598"/>
                    <a:pt x="5165" y="6090"/>
                  </a:cubicBezTo>
                  <a:lnTo>
                    <a:pt x="5052" y="3397"/>
                  </a:lnTo>
                  <a:cubicBezTo>
                    <a:pt x="5031" y="2903"/>
                    <a:pt x="4677" y="2567"/>
                    <a:pt x="4193" y="2567"/>
                  </a:cubicBezTo>
                  <a:cubicBezTo>
                    <a:pt x="4179" y="2567"/>
                    <a:pt x="4165" y="2567"/>
                    <a:pt x="4151" y="2568"/>
                  </a:cubicBezTo>
                  <a:lnTo>
                    <a:pt x="2283" y="2646"/>
                  </a:lnTo>
                  <a:lnTo>
                    <a:pt x="2252" y="1861"/>
                  </a:lnTo>
                  <a:lnTo>
                    <a:pt x="4606" y="1763"/>
                  </a:lnTo>
                  <a:lnTo>
                    <a:pt x="4907" y="864"/>
                  </a:lnTo>
                  <a:lnTo>
                    <a:pt x="4871" y="0"/>
                  </a:lnTo>
                  <a:close/>
                </a:path>
              </a:pathLst>
            </a:custGeom>
            <a:solidFill>
              <a:srgbClr val="192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0"/>
            <p:cNvSpPr/>
            <p:nvPr/>
          </p:nvSpPr>
          <p:spPr>
            <a:xfrm>
              <a:off x="4131525" y="2088675"/>
              <a:ext cx="161425" cy="211200"/>
            </a:xfrm>
            <a:custGeom>
              <a:avLst/>
              <a:gdLst/>
              <a:ahLst/>
              <a:cxnLst/>
              <a:rect l="l" t="t" r="r" b="b"/>
              <a:pathLst>
                <a:path w="6457" h="8448" extrusionOk="0">
                  <a:moveTo>
                    <a:pt x="5512" y="644"/>
                  </a:moveTo>
                  <a:lnTo>
                    <a:pt x="5548" y="1508"/>
                  </a:lnTo>
                  <a:lnTo>
                    <a:pt x="5247" y="2407"/>
                  </a:lnTo>
                  <a:lnTo>
                    <a:pt x="2893" y="2505"/>
                  </a:lnTo>
                  <a:lnTo>
                    <a:pt x="2924" y="3290"/>
                  </a:lnTo>
                  <a:lnTo>
                    <a:pt x="4792" y="3212"/>
                  </a:lnTo>
                  <a:lnTo>
                    <a:pt x="4837" y="3212"/>
                  </a:lnTo>
                  <a:cubicBezTo>
                    <a:pt x="5320" y="3212"/>
                    <a:pt x="5674" y="3550"/>
                    <a:pt x="5693" y="4041"/>
                  </a:cubicBezTo>
                  <a:lnTo>
                    <a:pt x="5806" y="6734"/>
                  </a:lnTo>
                  <a:cubicBezTo>
                    <a:pt x="5826" y="7242"/>
                    <a:pt x="5482" y="7613"/>
                    <a:pt x="4977" y="7635"/>
                  </a:cubicBezTo>
                  <a:lnTo>
                    <a:pt x="931" y="7804"/>
                  </a:lnTo>
                  <a:lnTo>
                    <a:pt x="860" y="6074"/>
                  </a:lnTo>
                  <a:lnTo>
                    <a:pt x="3602" y="5961"/>
                  </a:lnTo>
                  <a:lnTo>
                    <a:pt x="3563" y="4996"/>
                  </a:lnTo>
                  <a:lnTo>
                    <a:pt x="821" y="5112"/>
                  </a:lnTo>
                  <a:lnTo>
                    <a:pt x="642" y="845"/>
                  </a:lnTo>
                  <a:lnTo>
                    <a:pt x="5512" y="644"/>
                  </a:lnTo>
                  <a:close/>
                  <a:moveTo>
                    <a:pt x="6103" y="1"/>
                  </a:moveTo>
                  <a:lnTo>
                    <a:pt x="5487" y="25"/>
                  </a:lnTo>
                  <a:lnTo>
                    <a:pt x="617" y="229"/>
                  </a:lnTo>
                  <a:lnTo>
                    <a:pt x="1" y="256"/>
                  </a:lnTo>
                  <a:lnTo>
                    <a:pt x="25" y="872"/>
                  </a:lnTo>
                  <a:lnTo>
                    <a:pt x="205" y="5136"/>
                  </a:lnTo>
                  <a:lnTo>
                    <a:pt x="217" y="5485"/>
                  </a:lnTo>
                  <a:lnTo>
                    <a:pt x="244" y="6101"/>
                  </a:lnTo>
                  <a:lnTo>
                    <a:pt x="315" y="7829"/>
                  </a:lnTo>
                  <a:lnTo>
                    <a:pt x="342" y="8447"/>
                  </a:lnTo>
                  <a:lnTo>
                    <a:pt x="958" y="8420"/>
                  </a:lnTo>
                  <a:lnTo>
                    <a:pt x="5004" y="8251"/>
                  </a:lnTo>
                  <a:cubicBezTo>
                    <a:pt x="5848" y="8217"/>
                    <a:pt x="6457" y="7554"/>
                    <a:pt x="6422" y="6710"/>
                  </a:cubicBezTo>
                  <a:lnTo>
                    <a:pt x="6309" y="4017"/>
                  </a:lnTo>
                  <a:cubicBezTo>
                    <a:pt x="6290" y="3541"/>
                    <a:pt x="6074" y="3138"/>
                    <a:pt x="5737" y="2885"/>
                  </a:cubicBezTo>
                  <a:lnTo>
                    <a:pt x="5833" y="2603"/>
                  </a:lnTo>
                  <a:lnTo>
                    <a:pt x="6133" y="1704"/>
                  </a:lnTo>
                  <a:lnTo>
                    <a:pt x="6169" y="1594"/>
                  </a:lnTo>
                  <a:lnTo>
                    <a:pt x="6165" y="1481"/>
                  </a:lnTo>
                  <a:lnTo>
                    <a:pt x="6128" y="617"/>
                  </a:lnTo>
                  <a:lnTo>
                    <a:pt x="6103" y="1"/>
                  </a:lnTo>
                  <a:close/>
                </a:path>
              </a:pathLst>
            </a:custGeom>
            <a:solidFill>
              <a:srgbClr val="FEF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0"/>
            <p:cNvSpPr/>
            <p:nvPr/>
          </p:nvSpPr>
          <p:spPr>
            <a:xfrm>
              <a:off x="4045550" y="2223950"/>
              <a:ext cx="188125" cy="307450"/>
            </a:xfrm>
            <a:custGeom>
              <a:avLst/>
              <a:gdLst/>
              <a:ahLst/>
              <a:cxnLst/>
              <a:rect l="l" t="t" r="r" b="b"/>
              <a:pathLst>
                <a:path w="7525" h="12298" extrusionOk="0">
                  <a:moveTo>
                    <a:pt x="4347" y="1"/>
                  </a:moveTo>
                  <a:cubicBezTo>
                    <a:pt x="2606" y="1"/>
                    <a:pt x="898" y="2468"/>
                    <a:pt x="460" y="5702"/>
                  </a:cubicBezTo>
                  <a:cubicBezTo>
                    <a:pt x="1" y="9087"/>
                    <a:pt x="1108" y="12033"/>
                    <a:pt x="2932" y="12281"/>
                  </a:cubicBezTo>
                  <a:cubicBezTo>
                    <a:pt x="3014" y="12292"/>
                    <a:pt x="3097" y="12297"/>
                    <a:pt x="3179" y="12297"/>
                  </a:cubicBezTo>
                  <a:cubicBezTo>
                    <a:pt x="4922" y="12297"/>
                    <a:pt x="6630" y="9830"/>
                    <a:pt x="7068" y="6596"/>
                  </a:cubicBezTo>
                  <a:cubicBezTo>
                    <a:pt x="7524" y="3208"/>
                    <a:pt x="6417" y="263"/>
                    <a:pt x="4594" y="17"/>
                  </a:cubicBezTo>
                  <a:cubicBezTo>
                    <a:pt x="4511" y="6"/>
                    <a:pt x="4429" y="1"/>
                    <a:pt x="4347" y="1"/>
                  </a:cubicBezTo>
                  <a:close/>
                </a:path>
              </a:pathLst>
            </a:custGeom>
            <a:solidFill>
              <a:srgbClr val="69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0"/>
            <p:cNvSpPr/>
            <p:nvPr/>
          </p:nvSpPr>
          <p:spPr>
            <a:xfrm>
              <a:off x="4046300" y="2441850"/>
              <a:ext cx="163675" cy="55425"/>
            </a:xfrm>
            <a:custGeom>
              <a:avLst/>
              <a:gdLst/>
              <a:ahLst/>
              <a:cxnLst/>
              <a:rect l="l" t="t" r="r" b="b"/>
              <a:pathLst>
                <a:path w="6547" h="2217" extrusionOk="0">
                  <a:moveTo>
                    <a:pt x="560" y="1"/>
                  </a:moveTo>
                  <a:lnTo>
                    <a:pt x="0" y="1024"/>
                  </a:lnTo>
                  <a:cubicBezTo>
                    <a:pt x="64" y="1061"/>
                    <a:pt x="1630" y="1913"/>
                    <a:pt x="3069" y="2151"/>
                  </a:cubicBezTo>
                  <a:cubicBezTo>
                    <a:pt x="3349" y="2197"/>
                    <a:pt x="3646" y="2216"/>
                    <a:pt x="3944" y="2216"/>
                  </a:cubicBezTo>
                  <a:cubicBezTo>
                    <a:pt x="5204" y="2216"/>
                    <a:pt x="6481" y="1879"/>
                    <a:pt x="6547" y="1861"/>
                  </a:cubicBezTo>
                  <a:lnTo>
                    <a:pt x="6248" y="734"/>
                  </a:lnTo>
                  <a:cubicBezTo>
                    <a:pt x="6233" y="739"/>
                    <a:pt x="5054" y="1051"/>
                    <a:pt x="3957" y="1051"/>
                  </a:cubicBezTo>
                  <a:cubicBezTo>
                    <a:pt x="3716" y="1051"/>
                    <a:pt x="3480" y="1036"/>
                    <a:pt x="3260" y="1000"/>
                  </a:cubicBezTo>
                  <a:cubicBezTo>
                    <a:pt x="2021" y="793"/>
                    <a:pt x="575" y="8"/>
                    <a:pt x="5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0"/>
            <p:cNvSpPr/>
            <p:nvPr/>
          </p:nvSpPr>
          <p:spPr>
            <a:xfrm>
              <a:off x="4073675" y="2257325"/>
              <a:ext cx="163425" cy="56100"/>
            </a:xfrm>
            <a:custGeom>
              <a:avLst/>
              <a:gdLst/>
              <a:ahLst/>
              <a:cxnLst/>
              <a:rect l="l" t="t" r="r" b="b"/>
              <a:pathLst>
                <a:path w="6537" h="2244" extrusionOk="0">
                  <a:moveTo>
                    <a:pt x="2558" y="1"/>
                  </a:moveTo>
                  <a:cubicBezTo>
                    <a:pt x="1302" y="1"/>
                    <a:pt x="62" y="290"/>
                    <a:pt x="0" y="305"/>
                  </a:cubicBezTo>
                  <a:lnTo>
                    <a:pt x="270" y="1441"/>
                  </a:lnTo>
                  <a:cubicBezTo>
                    <a:pt x="283" y="1437"/>
                    <a:pt x="1435" y="1167"/>
                    <a:pt x="2553" y="1167"/>
                  </a:cubicBezTo>
                  <a:cubicBezTo>
                    <a:pt x="2751" y="1167"/>
                    <a:pt x="2948" y="1176"/>
                    <a:pt x="3137" y="1196"/>
                  </a:cubicBezTo>
                  <a:cubicBezTo>
                    <a:pt x="4360" y="1323"/>
                    <a:pt x="5931" y="2237"/>
                    <a:pt x="5945" y="2244"/>
                  </a:cubicBezTo>
                  <a:lnTo>
                    <a:pt x="6537" y="1238"/>
                  </a:lnTo>
                  <a:cubicBezTo>
                    <a:pt x="6463" y="1196"/>
                    <a:pt x="4735" y="187"/>
                    <a:pt x="3258" y="35"/>
                  </a:cubicBezTo>
                  <a:cubicBezTo>
                    <a:pt x="3029" y="11"/>
                    <a:pt x="2793" y="1"/>
                    <a:pt x="25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p:cNvSpPr/>
            <p:nvPr/>
          </p:nvSpPr>
          <p:spPr>
            <a:xfrm>
              <a:off x="3765675" y="1913400"/>
              <a:ext cx="677200" cy="197650"/>
            </a:xfrm>
            <a:custGeom>
              <a:avLst/>
              <a:gdLst/>
              <a:ahLst/>
              <a:cxnLst/>
              <a:rect l="l" t="t" r="r" b="b"/>
              <a:pathLst>
                <a:path w="27088" h="7906" extrusionOk="0">
                  <a:moveTo>
                    <a:pt x="21850" y="1"/>
                  </a:moveTo>
                  <a:cubicBezTo>
                    <a:pt x="20205" y="1"/>
                    <a:pt x="19056" y="275"/>
                    <a:pt x="18474" y="313"/>
                  </a:cubicBezTo>
                  <a:cubicBezTo>
                    <a:pt x="17762" y="357"/>
                    <a:pt x="10926" y="357"/>
                    <a:pt x="10926" y="357"/>
                  </a:cubicBezTo>
                  <a:lnTo>
                    <a:pt x="10570" y="446"/>
                  </a:lnTo>
                  <a:cubicBezTo>
                    <a:pt x="10570" y="446"/>
                    <a:pt x="9681" y="534"/>
                    <a:pt x="8928" y="622"/>
                  </a:cubicBezTo>
                  <a:cubicBezTo>
                    <a:pt x="8239" y="703"/>
                    <a:pt x="6850" y="896"/>
                    <a:pt x="5634" y="896"/>
                  </a:cubicBezTo>
                  <a:cubicBezTo>
                    <a:pt x="5516" y="896"/>
                    <a:pt x="5399" y="894"/>
                    <a:pt x="5285" y="890"/>
                  </a:cubicBezTo>
                  <a:cubicBezTo>
                    <a:pt x="5224" y="888"/>
                    <a:pt x="5159" y="887"/>
                    <a:pt x="5091" y="887"/>
                  </a:cubicBezTo>
                  <a:cubicBezTo>
                    <a:pt x="3705" y="887"/>
                    <a:pt x="802" y="1334"/>
                    <a:pt x="0" y="3153"/>
                  </a:cubicBezTo>
                  <a:cubicBezTo>
                    <a:pt x="0" y="3153"/>
                    <a:pt x="105" y="3035"/>
                    <a:pt x="337" y="3035"/>
                  </a:cubicBezTo>
                  <a:cubicBezTo>
                    <a:pt x="531" y="3035"/>
                    <a:pt x="814" y="3118"/>
                    <a:pt x="1198" y="3421"/>
                  </a:cubicBezTo>
                  <a:cubicBezTo>
                    <a:pt x="2043" y="4086"/>
                    <a:pt x="3773" y="5463"/>
                    <a:pt x="4617" y="6396"/>
                  </a:cubicBezTo>
                  <a:cubicBezTo>
                    <a:pt x="5462" y="7329"/>
                    <a:pt x="6083" y="7905"/>
                    <a:pt x="6660" y="7905"/>
                  </a:cubicBezTo>
                  <a:cubicBezTo>
                    <a:pt x="6868" y="7905"/>
                    <a:pt x="7295" y="7847"/>
                    <a:pt x="7755" y="7773"/>
                  </a:cubicBezTo>
                  <a:cubicBezTo>
                    <a:pt x="8557" y="7643"/>
                    <a:pt x="9458" y="7461"/>
                    <a:pt x="9458" y="7461"/>
                  </a:cubicBezTo>
                  <a:lnTo>
                    <a:pt x="20693" y="6928"/>
                  </a:lnTo>
                  <a:lnTo>
                    <a:pt x="21164" y="7090"/>
                  </a:lnTo>
                  <a:lnTo>
                    <a:pt x="22455" y="7537"/>
                  </a:lnTo>
                  <a:cubicBezTo>
                    <a:pt x="22455" y="7537"/>
                    <a:pt x="22717" y="7693"/>
                    <a:pt x="23079" y="7693"/>
                  </a:cubicBezTo>
                  <a:cubicBezTo>
                    <a:pt x="23367" y="7693"/>
                    <a:pt x="23719" y="7595"/>
                    <a:pt x="24053" y="7240"/>
                  </a:cubicBezTo>
                  <a:cubicBezTo>
                    <a:pt x="24807" y="6440"/>
                    <a:pt x="26378" y="4354"/>
                    <a:pt x="26599" y="2976"/>
                  </a:cubicBezTo>
                  <a:cubicBezTo>
                    <a:pt x="26822" y="1599"/>
                    <a:pt x="27087" y="1202"/>
                    <a:pt x="26643" y="1111"/>
                  </a:cubicBezTo>
                  <a:cubicBezTo>
                    <a:pt x="26201" y="1023"/>
                    <a:pt x="25268" y="222"/>
                    <a:pt x="23003" y="46"/>
                  </a:cubicBezTo>
                  <a:cubicBezTo>
                    <a:pt x="22595" y="14"/>
                    <a:pt x="22211" y="1"/>
                    <a:pt x="21850"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p:cNvSpPr/>
            <p:nvPr/>
          </p:nvSpPr>
          <p:spPr>
            <a:xfrm>
              <a:off x="4294775" y="1941150"/>
              <a:ext cx="144225" cy="168450"/>
            </a:xfrm>
            <a:custGeom>
              <a:avLst/>
              <a:gdLst/>
              <a:ahLst/>
              <a:cxnLst/>
              <a:rect l="l" t="t" r="r" b="b"/>
              <a:pathLst>
                <a:path w="5769" h="6738" extrusionOk="0">
                  <a:moveTo>
                    <a:pt x="5479" y="1"/>
                  </a:moveTo>
                  <a:cubicBezTo>
                    <a:pt x="5565" y="28"/>
                    <a:pt x="5651" y="79"/>
                    <a:pt x="5666" y="160"/>
                  </a:cubicBezTo>
                  <a:cubicBezTo>
                    <a:pt x="5680" y="246"/>
                    <a:pt x="5675" y="332"/>
                    <a:pt x="5653" y="413"/>
                  </a:cubicBezTo>
                  <a:cubicBezTo>
                    <a:pt x="5614" y="588"/>
                    <a:pt x="5560" y="764"/>
                    <a:pt x="5509" y="939"/>
                  </a:cubicBezTo>
                  <a:cubicBezTo>
                    <a:pt x="5457" y="1115"/>
                    <a:pt x="5410" y="1297"/>
                    <a:pt x="5364" y="1474"/>
                  </a:cubicBezTo>
                  <a:cubicBezTo>
                    <a:pt x="5320" y="1650"/>
                    <a:pt x="5280" y="1842"/>
                    <a:pt x="5236" y="2001"/>
                  </a:cubicBezTo>
                  <a:cubicBezTo>
                    <a:pt x="5037" y="2672"/>
                    <a:pt x="4669" y="3298"/>
                    <a:pt x="4289" y="3906"/>
                  </a:cubicBezTo>
                  <a:cubicBezTo>
                    <a:pt x="3898" y="4513"/>
                    <a:pt x="3474" y="5099"/>
                    <a:pt x="3022" y="5661"/>
                  </a:cubicBezTo>
                  <a:cubicBezTo>
                    <a:pt x="2966" y="5730"/>
                    <a:pt x="2907" y="5799"/>
                    <a:pt x="2850" y="5868"/>
                  </a:cubicBezTo>
                  <a:cubicBezTo>
                    <a:pt x="2791" y="5936"/>
                    <a:pt x="2732" y="6005"/>
                    <a:pt x="2676" y="6059"/>
                  </a:cubicBezTo>
                  <a:cubicBezTo>
                    <a:pt x="2565" y="6174"/>
                    <a:pt x="2435" y="6268"/>
                    <a:pt x="2291" y="6334"/>
                  </a:cubicBezTo>
                  <a:cubicBezTo>
                    <a:pt x="2148" y="6395"/>
                    <a:pt x="1997" y="6427"/>
                    <a:pt x="1844" y="6427"/>
                  </a:cubicBezTo>
                  <a:cubicBezTo>
                    <a:pt x="1838" y="6427"/>
                    <a:pt x="1832" y="6427"/>
                    <a:pt x="1827" y="6427"/>
                  </a:cubicBezTo>
                  <a:cubicBezTo>
                    <a:pt x="1662" y="6422"/>
                    <a:pt x="1500" y="6388"/>
                    <a:pt x="1350" y="6322"/>
                  </a:cubicBezTo>
                  <a:lnTo>
                    <a:pt x="1328" y="6312"/>
                  </a:lnTo>
                  <a:lnTo>
                    <a:pt x="666" y="6138"/>
                  </a:lnTo>
                  <a:cubicBezTo>
                    <a:pt x="445" y="6084"/>
                    <a:pt x="224" y="6030"/>
                    <a:pt x="0" y="5980"/>
                  </a:cubicBezTo>
                  <a:lnTo>
                    <a:pt x="0" y="5980"/>
                  </a:lnTo>
                  <a:cubicBezTo>
                    <a:pt x="207" y="6079"/>
                    <a:pt x="413" y="6174"/>
                    <a:pt x="621" y="6268"/>
                  </a:cubicBezTo>
                  <a:lnTo>
                    <a:pt x="1230" y="6529"/>
                  </a:lnTo>
                  <a:lnTo>
                    <a:pt x="1230" y="6529"/>
                  </a:lnTo>
                  <a:cubicBezTo>
                    <a:pt x="1406" y="6634"/>
                    <a:pt x="1599" y="6702"/>
                    <a:pt x="1802" y="6727"/>
                  </a:cubicBezTo>
                  <a:cubicBezTo>
                    <a:pt x="1859" y="6734"/>
                    <a:pt x="1917" y="6738"/>
                    <a:pt x="1974" y="6738"/>
                  </a:cubicBezTo>
                  <a:cubicBezTo>
                    <a:pt x="2124" y="6738"/>
                    <a:pt x="2274" y="6713"/>
                    <a:pt x="2416" y="6663"/>
                  </a:cubicBezTo>
                  <a:cubicBezTo>
                    <a:pt x="2612" y="6597"/>
                    <a:pt x="2794" y="6489"/>
                    <a:pt x="2946" y="6346"/>
                  </a:cubicBezTo>
                  <a:cubicBezTo>
                    <a:pt x="3027" y="6278"/>
                    <a:pt x="3088" y="6209"/>
                    <a:pt x="3155" y="6142"/>
                  </a:cubicBezTo>
                  <a:cubicBezTo>
                    <a:pt x="3218" y="6076"/>
                    <a:pt x="3280" y="6005"/>
                    <a:pt x="3344" y="5936"/>
                  </a:cubicBezTo>
                  <a:cubicBezTo>
                    <a:pt x="3596" y="5661"/>
                    <a:pt x="3822" y="5367"/>
                    <a:pt x="4046" y="5070"/>
                  </a:cubicBezTo>
                  <a:cubicBezTo>
                    <a:pt x="4269" y="4773"/>
                    <a:pt x="4478" y="4464"/>
                    <a:pt x="4672" y="4144"/>
                  </a:cubicBezTo>
                  <a:cubicBezTo>
                    <a:pt x="4870" y="3828"/>
                    <a:pt x="5047" y="3496"/>
                    <a:pt x="5202" y="3155"/>
                  </a:cubicBezTo>
                  <a:cubicBezTo>
                    <a:pt x="5364" y="2812"/>
                    <a:pt x="5484" y="2448"/>
                    <a:pt x="5560" y="2075"/>
                  </a:cubicBezTo>
                  <a:cubicBezTo>
                    <a:pt x="5599" y="1879"/>
                    <a:pt x="5607" y="1704"/>
                    <a:pt x="5634" y="1523"/>
                  </a:cubicBezTo>
                  <a:lnTo>
                    <a:pt x="5705" y="980"/>
                  </a:lnTo>
                  <a:cubicBezTo>
                    <a:pt x="5729" y="799"/>
                    <a:pt x="5759" y="617"/>
                    <a:pt x="5766" y="428"/>
                  </a:cubicBezTo>
                  <a:cubicBezTo>
                    <a:pt x="5769" y="335"/>
                    <a:pt x="5769" y="232"/>
                    <a:pt x="5722" y="138"/>
                  </a:cubicBezTo>
                  <a:cubicBezTo>
                    <a:pt x="5675" y="38"/>
                    <a:pt x="5565" y="8"/>
                    <a:pt x="5479" y="1"/>
                  </a:cubicBezTo>
                  <a:close/>
                </a:path>
              </a:pathLst>
            </a:custGeom>
            <a:solidFill>
              <a:srgbClr val="FEF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p:cNvSpPr/>
            <p:nvPr/>
          </p:nvSpPr>
          <p:spPr>
            <a:xfrm>
              <a:off x="3765675" y="1988175"/>
              <a:ext cx="223875" cy="125525"/>
            </a:xfrm>
            <a:custGeom>
              <a:avLst/>
              <a:gdLst/>
              <a:ahLst/>
              <a:cxnLst/>
              <a:rect l="l" t="t" r="r" b="b"/>
              <a:pathLst>
                <a:path w="8955" h="5021" extrusionOk="0">
                  <a:moveTo>
                    <a:pt x="415" y="1"/>
                  </a:moveTo>
                  <a:cubicBezTo>
                    <a:pt x="379" y="1"/>
                    <a:pt x="343" y="3"/>
                    <a:pt x="307" y="8"/>
                  </a:cubicBezTo>
                  <a:cubicBezTo>
                    <a:pt x="187" y="20"/>
                    <a:pt x="79" y="74"/>
                    <a:pt x="0" y="162"/>
                  </a:cubicBezTo>
                  <a:cubicBezTo>
                    <a:pt x="75" y="108"/>
                    <a:pt x="167" y="81"/>
                    <a:pt x="258" y="81"/>
                  </a:cubicBezTo>
                  <a:cubicBezTo>
                    <a:pt x="275" y="81"/>
                    <a:pt x="293" y="82"/>
                    <a:pt x="310" y="84"/>
                  </a:cubicBezTo>
                  <a:cubicBezTo>
                    <a:pt x="418" y="91"/>
                    <a:pt x="521" y="120"/>
                    <a:pt x="616" y="167"/>
                  </a:cubicBezTo>
                  <a:cubicBezTo>
                    <a:pt x="810" y="255"/>
                    <a:pt x="977" y="393"/>
                    <a:pt x="1139" y="538"/>
                  </a:cubicBezTo>
                  <a:lnTo>
                    <a:pt x="2146" y="1434"/>
                  </a:lnTo>
                  <a:cubicBezTo>
                    <a:pt x="2821" y="2023"/>
                    <a:pt x="3496" y="2612"/>
                    <a:pt x="4134" y="3223"/>
                  </a:cubicBezTo>
                  <a:cubicBezTo>
                    <a:pt x="4293" y="3378"/>
                    <a:pt x="4438" y="3537"/>
                    <a:pt x="4595" y="3699"/>
                  </a:cubicBezTo>
                  <a:cubicBezTo>
                    <a:pt x="4755" y="3861"/>
                    <a:pt x="4914" y="4023"/>
                    <a:pt x="5081" y="4180"/>
                  </a:cubicBezTo>
                  <a:cubicBezTo>
                    <a:pt x="5251" y="4340"/>
                    <a:pt x="5430" y="4487"/>
                    <a:pt x="5617" y="4625"/>
                  </a:cubicBezTo>
                  <a:cubicBezTo>
                    <a:pt x="5808" y="4772"/>
                    <a:pt x="6022" y="4885"/>
                    <a:pt x="6250" y="4964"/>
                  </a:cubicBezTo>
                  <a:cubicBezTo>
                    <a:pt x="6361" y="5001"/>
                    <a:pt x="6479" y="5020"/>
                    <a:pt x="6599" y="5020"/>
                  </a:cubicBezTo>
                  <a:cubicBezTo>
                    <a:pt x="6606" y="5020"/>
                    <a:pt x="6613" y="5020"/>
                    <a:pt x="6620" y="5020"/>
                  </a:cubicBezTo>
                  <a:cubicBezTo>
                    <a:pt x="6753" y="5018"/>
                    <a:pt x="6859" y="4993"/>
                    <a:pt x="6971" y="4976"/>
                  </a:cubicBezTo>
                  <a:cubicBezTo>
                    <a:pt x="7195" y="4937"/>
                    <a:pt x="7416" y="4895"/>
                    <a:pt x="7637" y="4848"/>
                  </a:cubicBezTo>
                  <a:cubicBezTo>
                    <a:pt x="8076" y="4760"/>
                    <a:pt x="8515" y="4664"/>
                    <a:pt x="8955" y="4566"/>
                  </a:cubicBezTo>
                  <a:lnTo>
                    <a:pt x="8955" y="4566"/>
                  </a:lnTo>
                  <a:lnTo>
                    <a:pt x="7615" y="4713"/>
                  </a:lnTo>
                  <a:lnTo>
                    <a:pt x="6944" y="4787"/>
                  </a:lnTo>
                  <a:cubicBezTo>
                    <a:pt x="6861" y="4792"/>
                    <a:pt x="6772" y="4805"/>
                    <a:pt x="6694" y="4805"/>
                  </a:cubicBezTo>
                  <a:cubicBezTo>
                    <a:pt x="6671" y="4805"/>
                    <a:pt x="6649" y="4804"/>
                    <a:pt x="6628" y="4802"/>
                  </a:cubicBezTo>
                  <a:cubicBezTo>
                    <a:pt x="6530" y="4787"/>
                    <a:pt x="6431" y="4760"/>
                    <a:pt x="6341" y="4716"/>
                  </a:cubicBezTo>
                  <a:cubicBezTo>
                    <a:pt x="5972" y="4536"/>
                    <a:pt x="5661" y="4217"/>
                    <a:pt x="5359" y="3901"/>
                  </a:cubicBezTo>
                  <a:cubicBezTo>
                    <a:pt x="5054" y="3582"/>
                    <a:pt x="4782" y="3233"/>
                    <a:pt x="4451" y="2904"/>
                  </a:cubicBezTo>
                  <a:cubicBezTo>
                    <a:pt x="4131" y="2578"/>
                    <a:pt x="3788" y="2278"/>
                    <a:pt x="3447" y="1984"/>
                  </a:cubicBezTo>
                  <a:cubicBezTo>
                    <a:pt x="3105" y="1687"/>
                    <a:pt x="2747" y="1412"/>
                    <a:pt x="2391" y="1134"/>
                  </a:cubicBezTo>
                  <a:cubicBezTo>
                    <a:pt x="2028" y="864"/>
                    <a:pt x="1665" y="599"/>
                    <a:pt x="1291" y="346"/>
                  </a:cubicBezTo>
                  <a:cubicBezTo>
                    <a:pt x="1100" y="216"/>
                    <a:pt x="891" y="96"/>
                    <a:pt x="661" y="35"/>
                  </a:cubicBezTo>
                  <a:cubicBezTo>
                    <a:pt x="580" y="12"/>
                    <a:pt x="498" y="1"/>
                    <a:pt x="415" y="1"/>
                  </a:cubicBezTo>
                  <a:close/>
                </a:path>
              </a:pathLst>
            </a:custGeom>
            <a:solidFill>
              <a:srgbClr val="FEF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p:cNvSpPr/>
            <p:nvPr/>
          </p:nvSpPr>
          <p:spPr>
            <a:xfrm>
              <a:off x="3892575" y="1920425"/>
              <a:ext cx="133200" cy="71525"/>
            </a:xfrm>
            <a:custGeom>
              <a:avLst/>
              <a:gdLst/>
              <a:ahLst/>
              <a:cxnLst/>
              <a:rect l="l" t="t" r="r" b="b"/>
              <a:pathLst>
                <a:path w="5328" h="2861" extrusionOk="0">
                  <a:moveTo>
                    <a:pt x="4203" y="0"/>
                  </a:moveTo>
                  <a:lnTo>
                    <a:pt x="0" y="445"/>
                  </a:lnTo>
                  <a:cubicBezTo>
                    <a:pt x="0" y="445"/>
                    <a:pt x="1451" y="948"/>
                    <a:pt x="2161" y="1719"/>
                  </a:cubicBezTo>
                  <a:cubicBezTo>
                    <a:pt x="2745" y="2349"/>
                    <a:pt x="3228" y="2861"/>
                    <a:pt x="3907" y="2861"/>
                  </a:cubicBezTo>
                  <a:cubicBezTo>
                    <a:pt x="4055" y="2861"/>
                    <a:pt x="4212" y="2837"/>
                    <a:pt x="4382" y="2784"/>
                  </a:cubicBezTo>
                  <a:cubicBezTo>
                    <a:pt x="5327" y="2487"/>
                    <a:pt x="5180" y="1451"/>
                    <a:pt x="4944" y="948"/>
                  </a:cubicBezTo>
                  <a:cubicBezTo>
                    <a:pt x="4706" y="445"/>
                    <a:pt x="4203" y="0"/>
                    <a:pt x="4203" y="0"/>
                  </a:cubicBezTo>
                  <a:close/>
                </a:path>
              </a:pathLst>
            </a:custGeom>
            <a:solidFill>
              <a:srgbClr val="FEF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0"/>
            <p:cNvSpPr/>
            <p:nvPr/>
          </p:nvSpPr>
          <p:spPr>
            <a:xfrm>
              <a:off x="4198250" y="1908575"/>
              <a:ext cx="107275" cy="75875"/>
            </a:xfrm>
            <a:custGeom>
              <a:avLst/>
              <a:gdLst/>
              <a:ahLst/>
              <a:cxnLst/>
              <a:rect l="l" t="t" r="r" b="b"/>
              <a:pathLst>
                <a:path w="4291" h="3035" extrusionOk="0">
                  <a:moveTo>
                    <a:pt x="4291" y="0"/>
                  </a:moveTo>
                  <a:lnTo>
                    <a:pt x="1154" y="356"/>
                  </a:lnTo>
                  <a:cubicBezTo>
                    <a:pt x="1154" y="356"/>
                    <a:pt x="0" y="2814"/>
                    <a:pt x="1834" y="3020"/>
                  </a:cubicBezTo>
                  <a:cubicBezTo>
                    <a:pt x="1924" y="3030"/>
                    <a:pt x="2010" y="3035"/>
                    <a:pt x="2093" y="3035"/>
                  </a:cubicBezTo>
                  <a:cubicBezTo>
                    <a:pt x="3690" y="3035"/>
                    <a:pt x="3880" y="1200"/>
                    <a:pt x="3908" y="889"/>
                  </a:cubicBezTo>
                  <a:cubicBezTo>
                    <a:pt x="3937" y="563"/>
                    <a:pt x="4055" y="30"/>
                    <a:pt x="4291" y="0"/>
                  </a:cubicBezTo>
                  <a:close/>
                </a:path>
              </a:pathLst>
            </a:custGeom>
            <a:solidFill>
              <a:srgbClr val="FEF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0"/>
            <p:cNvSpPr/>
            <p:nvPr/>
          </p:nvSpPr>
          <p:spPr>
            <a:xfrm>
              <a:off x="4174175" y="1862850"/>
              <a:ext cx="37225" cy="95300"/>
            </a:xfrm>
            <a:custGeom>
              <a:avLst/>
              <a:gdLst/>
              <a:ahLst/>
              <a:cxnLst/>
              <a:rect l="l" t="t" r="r" b="b"/>
              <a:pathLst>
                <a:path w="1489" h="3812" extrusionOk="0">
                  <a:moveTo>
                    <a:pt x="1088" y="1"/>
                  </a:moveTo>
                  <a:lnTo>
                    <a:pt x="978" y="489"/>
                  </a:lnTo>
                  <a:lnTo>
                    <a:pt x="607" y="2571"/>
                  </a:lnTo>
                  <a:lnTo>
                    <a:pt x="1" y="3643"/>
                  </a:lnTo>
                  <a:cubicBezTo>
                    <a:pt x="1" y="3643"/>
                    <a:pt x="51" y="3812"/>
                    <a:pt x="245" y="3812"/>
                  </a:cubicBezTo>
                  <a:cubicBezTo>
                    <a:pt x="335" y="3812"/>
                    <a:pt x="458" y="3775"/>
                    <a:pt x="622" y="3666"/>
                  </a:cubicBezTo>
                  <a:cubicBezTo>
                    <a:pt x="1221" y="3265"/>
                    <a:pt x="1488" y="1557"/>
                    <a:pt x="1088" y="1"/>
                  </a:cubicBezTo>
                  <a:close/>
                </a:path>
              </a:pathLst>
            </a:custGeom>
            <a:solidFill>
              <a:srgbClr val="192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0"/>
            <p:cNvSpPr/>
            <p:nvPr/>
          </p:nvSpPr>
          <p:spPr>
            <a:xfrm>
              <a:off x="4057600" y="1859000"/>
              <a:ext cx="135750" cy="111150"/>
            </a:xfrm>
            <a:custGeom>
              <a:avLst/>
              <a:gdLst/>
              <a:ahLst/>
              <a:cxnLst/>
              <a:rect l="l" t="t" r="r" b="b"/>
              <a:pathLst>
                <a:path w="5430" h="4446" extrusionOk="0">
                  <a:moveTo>
                    <a:pt x="1127" y="0"/>
                  </a:moveTo>
                  <a:lnTo>
                    <a:pt x="0" y="533"/>
                  </a:lnTo>
                  <a:cubicBezTo>
                    <a:pt x="0" y="533"/>
                    <a:pt x="385" y="2281"/>
                    <a:pt x="533" y="2636"/>
                  </a:cubicBezTo>
                  <a:cubicBezTo>
                    <a:pt x="680" y="2990"/>
                    <a:pt x="1598" y="3937"/>
                    <a:pt x="1598" y="3937"/>
                  </a:cubicBezTo>
                  <a:cubicBezTo>
                    <a:pt x="1598" y="3937"/>
                    <a:pt x="2350" y="4446"/>
                    <a:pt x="3397" y="4446"/>
                  </a:cubicBezTo>
                  <a:cubicBezTo>
                    <a:pt x="3407" y="4446"/>
                    <a:pt x="3417" y="4446"/>
                    <a:pt x="3427" y="4446"/>
                  </a:cubicBezTo>
                  <a:cubicBezTo>
                    <a:pt x="4347" y="4438"/>
                    <a:pt x="5135" y="2764"/>
                    <a:pt x="5282" y="2440"/>
                  </a:cubicBezTo>
                  <a:cubicBezTo>
                    <a:pt x="5430" y="2114"/>
                    <a:pt x="5270" y="297"/>
                    <a:pt x="5270" y="297"/>
                  </a:cubicBezTo>
                  <a:lnTo>
                    <a:pt x="1127" y="0"/>
                  </a:lnTo>
                  <a:close/>
                </a:path>
              </a:pathLst>
            </a:custGeom>
            <a:solidFill>
              <a:srgbClr val="5E4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0"/>
            <p:cNvSpPr/>
            <p:nvPr/>
          </p:nvSpPr>
          <p:spPr>
            <a:xfrm>
              <a:off x="4052625" y="1868450"/>
              <a:ext cx="33850" cy="52400"/>
            </a:xfrm>
            <a:custGeom>
              <a:avLst/>
              <a:gdLst/>
              <a:ahLst/>
              <a:cxnLst/>
              <a:rect l="l" t="t" r="r" b="b"/>
              <a:pathLst>
                <a:path w="1354" h="2096" extrusionOk="0">
                  <a:moveTo>
                    <a:pt x="842" y="0"/>
                  </a:moveTo>
                  <a:lnTo>
                    <a:pt x="354" y="111"/>
                  </a:lnTo>
                  <a:cubicBezTo>
                    <a:pt x="0" y="422"/>
                    <a:pt x="489" y="1844"/>
                    <a:pt x="489" y="1844"/>
                  </a:cubicBezTo>
                  <a:lnTo>
                    <a:pt x="1176" y="2089"/>
                  </a:lnTo>
                  <a:cubicBezTo>
                    <a:pt x="1189" y="2094"/>
                    <a:pt x="1203" y="2096"/>
                    <a:pt x="1216" y="2096"/>
                  </a:cubicBezTo>
                  <a:cubicBezTo>
                    <a:pt x="1291" y="2096"/>
                    <a:pt x="1354" y="2024"/>
                    <a:pt x="1331" y="1944"/>
                  </a:cubicBezTo>
                  <a:cubicBezTo>
                    <a:pt x="1124" y="1259"/>
                    <a:pt x="1176" y="133"/>
                    <a:pt x="1176" y="133"/>
                  </a:cubicBezTo>
                  <a:lnTo>
                    <a:pt x="842"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0"/>
            <p:cNvSpPr/>
            <p:nvPr/>
          </p:nvSpPr>
          <p:spPr>
            <a:xfrm>
              <a:off x="4180250" y="1861750"/>
              <a:ext cx="16175" cy="59975"/>
            </a:xfrm>
            <a:custGeom>
              <a:avLst/>
              <a:gdLst/>
              <a:ahLst/>
              <a:cxnLst/>
              <a:rect l="l" t="t" r="r" b="b"/>
              <a:pathLst>
                <a:path w="647" h="2399" extrusionOk="0">
                  <a:moveTo>
                    <a:pt x="602" y="1"/>
                  </a:moveTo>
                  <a:lnTo>
                    <a:pt x="224" y="136"/>
                  </a:lnTo>
                  <a:cubicBezTo>
                    <a:pt x="224" y="136"/>
                    <a:pt x="291" y="1844"/>
                    <a:pt x="1" y="2399"/>
                  </a:cubicBezTo>
                  <a:cubicBezTo>
                    <a:pt x="1" y="2399"/>
                    <a:pt x="467" y="2377"/>
                    <a:pt x="556" y="2200"/>
                  </a:cubicBezTo>
                  <a:cubicBezTo>
                    <a:pt x="646" y="2021"/>
                    <a:pt x="602" y="1"/>
                    <a:pt x="602"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0"/>
            <p:cNvSpPr/>
            <p:nvPr/>
          </p:nvSpPr>
          <p:spPr>
            <a:xfrm>
              <a:off x="4018200" y="1779625"/>
              <a:ext cx="184850" cy="182900"/>
            </a:xfrm>
            <a:custGeom>
              <a:avLst/>
              <a:gdLst/>
              <a:ahLst/>
              <a:cxnLst/>
              <a:rect l="l" t="t" r="r" b="b"/>
              <a:pathLst>
                <a:path w="7394" h="7316" extrusionOk="0">
                  <a:moveTo>
                    <a:pt x="3773" y="0"/>
                  </a:moveTo>
                  <a:cubicBezTo>
                    <a:pt x="3737" y="0"/>
                    <a:pt x="3701" y="1"/>
                    <a:pt x="3665" y="1"/>
                  </a:cubicBezTo>
                  <a:cubicBezTo>
                    <a:pt x="0" y="65"/>
                    <a:pt x="66" y="3997"/>
                    <a:pt x="177" y="4729"/>
                  </a:cubicBezTo>
                  <a:cubicBezTo>
                    <a:pt x="290" y="5463"/>
                    <a:pt x="911" y="7238"/>
                    <a:pt x="1888" y="7306"/>
                  </a:cubicBezTo>
                  <a:cubicBezTo>
                    <a:pt x="1976" y="7312"/>
                    <a:pt x="2056" y="7315"/>
                    <a:pt x="2127" y="7315"/>
                  </a:cubicBezTo>
                  <a:cubicBezTo>
                    <a:pt x="2850" y="7315"/>
                    <a:pt x="2776" y="7039"/>
                    <a:pt x="2776" y="7039"/>
                  </a:cubicBezTo>
                  <a:cubicBezTo>
                    <a:pt x="1733" y="6062"/>
                    <a:pt x="1377" y="3531"/>
                    <a:pt x="1377" y="3531"/>
                  </a:cubicBezTo>
                  <a:lnTo>
                    <a:pt x="1377" y="3531"/>
                  </a:lnTo>
                  <a:lnTo>
                    <a:pt x="2266" y="3752"/>
                  </a:lnTo>
                  <a:lnTo>
                    <a:pt x="4443" y="3821"/>
                  </a:lnTo>
                  <a:lnTo>
                    <a:pt x="6996" y="3509"/>
                  </a:lnTo>
                  <a:lnTo>
                    <a:pt x="7394" y="3241"/>
                  </a:lnTo>
                  <a:cubicBezTo>
                    <a:pt x="7394" y="3241"/>
                    <a:pt x="7329" y="0"/>
                    <a:pt x="3773" y="0"/>
                  </a:cubicBezTo>
                  <a:close/>
                </a:path>
              </a:pathLst>
            </a:custGeom>
            <a:solidFill>
              <a:srgbClr val="192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0"/>
            <p:cNvSpPr/>
            <p:nvPr/>
          </p:nvSpPr>
          <p:spPr>
            <a:xfrm>
              <a:off x="4056125" y="1866425"/>
              <a:ext cx="29650" cy="78450"/>
            </a:xfrm>
            <a:custGeom>
              <a:avLst/>
              <a:gdLst/>
              <a:ahLst/>
              <a:cxnLst/>
              <a:rect l="l" t="t" r="r" b="b"/>
              <a:pathLst>
                <a:path w="1186" h="3138" extrusionOk="0">
                  <a:moveTo>
                    <a:pt x="0" y="0"/>
                  </a:moveTo>
                  <a:lnTo>
                    <a:pt x="118" y="1242"/>
                  </a:lnTo>
                  <a:lnTo>
                    <a:pt x="651" y="2693"/>
                  </a:lnTo>
                  <a:lnTo>
                    <a:pt x="1186" y="3137"/>
                  </a:lnTo>
                  <a:cubicBezTo>
                    <a:pt x="830" y="2369"/>
                    <a:pt x="651" y="295"/>
                    <a:pt x="651" y="295"/>
                  </a:cubicBezTo>
                  <a:lnTo>
                    <a:pt x="0" y="0"/>
                  </a:lnTo>
                  <a:close/>
                </a:path>
              </a:pathLst>
            </a:custGeom>
            <a:solidFill>
              <a:srgbClr val="192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0"/>
            <p:cNvSpPr/>
            <p:nvPr/>
          </p:nvSpPr>
          <p:spPr>
            <a:xfrm>
              <a:off x="4064525" y="1913675"/>
              <a:ext cx="128350" cy="19850"/>
            </a:xfrm>
            <a:custGeom>
              <a:avLst/>
              <a:gdLst/>
              <a:ahLst/>
              <a:cxnLst/>
              <a:rect l="l" t="t" r="r" b="b"/>
              <a:pathLst>
                <a:path w="5134" h="794" extrusionOk="0">
                  <a:moveTo>
                    <a:pt x="113" y="0"/>
                  </a:moveTo>
                  <a:lnTo>
                    <a:pt x="0" y="287"/>
                  </a:lnTo>
                  <a:cubicBezTo>
                    <a:pt x="77" y="317"/>
                    <a:pt x="1326" y="793"/>
                    <a:pt x="2860" y="793"/>
                  </a:cubicBezTo>
                  <a:cubicBezTo>
                    <a:pt x="3584" y="793"/>
                    <a:pt x="4375" y="688"/>
                    <a:pt x="5133" y="376"/>
                  </a:cubicBezTo>
                  <a:lnTo>
                    <a:pt x="5015" y="91"/>
                  </a:lnTo>
                  <a:cubicBezTo>
                    <a:pt x="4310" y="380"/>
                    <a:pt x="3566" y="479"/>
                    <a:pt x="2877" y="479"/>
                  </a:cubicBezTo>
                  <a:cubicBezTo>
                    <a:pt x="1374" y="479"/>
                    <a:pt x="130" y="7"/>
                    <a:pt x="113" y="0"/>
                  </a:cubicBezTo>
                  <a:close/>
                </a:path>
              </a:pathLst>
            </a:custGeom>
            <a:solidFill>
              <a:srgbClr val="192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0"/>
            <p:cNvSpPr/>
            <p:nvPr/>
          </p:nvSpPr>
          <p:spPr>
            <a:xfrm>
              <a:off x="4068325" y="1926750"/>
              <a:ext cx="123750" cy="18175"/>
            </a:xfrm>
            <a:custGeom>
              <a:avLst/>
              <a:gdLst/>
              <a:ahLst/>
              <a:cxnLst/>
              <a:rect l="l" t="t" r="r" b="b"/>
              <a:pathLst>
                <a:path w="4950" h="727" extrusionOk="0">
                  <a:moveTo>
                    <a:pt x="4853" y="0"/>
                  </a:moveTo>
                  <a:cubicBezTo>
                    <a:pt x="4138" y="391"/>
                    <a:pt x="3355" y="520"/>
                    <a:pt x="2633" y="520"/>
                  </a:cubicBezTo>
                  <a:cubicBezTo>
                    <a:pt x="1251" y="520"/>
                    <a:pt x="95" y="48"/>
                    <a:pt x="79" y="42"/>
                  </a:cubicBezTo>
                  <a:lnTo>
                    <a:pt x="1" y="226"/>
                  </a:lnTo>
                  <a:cubicBezTo>
                    <a:pt x="74" y="255"/>
                    <a:pt x="1228" y="727"/>
                    <a:pt x="2622" y="727"/>
                  </a:cubicBezTo>
                  <a:cubicBezTo>
                    <a:pt x="3368" y="727"/>
                    <a:pt x="4188" y="592"/>
                    <a:pt x="4949" y="177"/>
                  </a:cubicBezTo>
                  <a:lnTo>
                    <a:pt x="4853" y="0"/>
                  </a:lnTo>
                  <a:close/>
                </a:path>
              </a:pathLst>
            </a:custGeom>
            <a:solidFill>
              <a:srgbClr val="192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0"/>
            <p:cNvSpPr/>
            <p:nvPr/>
          </p:nvSpPr>
          <p:spPr>
            <a:xfrm>
              <a:off x="4076125" y="1944775"/>
              <a:ext cx="119450" cy="37150"/>
            </a:xfrm>
            <a:custGeom>
              <a:avLst/>
              <a:gdLst/>
              <a:ahLst/>
              <a:cxnLst/>
              <a:rect l="l" t="t" r="r" b="b"/>
              <a:pathLst>
                <a:path w="4778" h="1486" extrusionOk="0">
                  <a:moveTo>
                    <a:pt x="4490" y="1"/>
                  </a:moveTo>
                  <a:cubicBezTo>
                    <a:pt x="4485" y="11"/>
                    <a:pt x="4065" y="1064"/>
                    <a:pt x="2646" y="1167"/>
                  </a:cubicBezTo>
                  <a:cubicBezTo>
                    <a:pt x="2563" y="1173"/>
                    <a:pt x="2480" y="1176"/>
                    <a:pt x="2400" y="1176"/>
                  </a:cubicBezTo>
                  <a:cubicBezTo>
                    <a:pt x="1090" y="1176"/>
                    <a:pt x="216" y="415"/>
                    <a:pt x="207" y="406"/>
                  </a:cubicBezTo>
                  <a:lnTo>
                    <a:pt x="0" y="637"/>
                  </a:lnTo>
                  <a:cubicBezTo>
                    <a:pt x="42" y="673"/>
                    <a:pt x="970" y="1486"/>
                    <a:pt x="2394" y="1486"/>
                  </a:cubicBezTo>
                  <a:cubicBezTo>
                    <a:pt x="2484" y="1486"/>
                    <a:pt x="2575" y="1481"/>
                    <a:pt x="2669" y="1476"/>
                  </a:cubicBezTo>
                  <a:cubicBezTo>
                    <a:pt x="4279" y="1361"/>
                    <a:pt x="4757" y="163"/>
                    <a:pt x="4777" y="111"/>
                  </a:cubicBezTo>
                  <a:lnTo>
                    <a:pt x="4490" y="1"/>
                  </a:lnTo>
                  <a:close/>
                </a:path>
              </a:pathLst>
            </a:custGeom>
            <a:solidFill>
              <a:srgbClr val="192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0"/>
            <p:cNvSpPr/>
            <p:nvPr/>
          </p:nvSpPr>
          <p:spPr>
            <a:xfrm>
              <a:off x="4085700" y="1873350"/>
              <a:ext cx="14375" cy="53900"/>
            </a:xfrm>
            <a:custGeom>
              <a:avLst/>
              <a:gdLst/>
              <a:ahLst/>
              <a:cxnLst/>
              <a:rect l="l" t="t" r="r" b="b"/>
              <a:pathLst>
                <a:path w="575" h="2156" extrusionOk="0">
                  <a:moveTo>
                    <a:pt x="42" y="1"/>
                  </a:moveTo>
                  <a:lnTo>
                    <a:pt x="42" y="1"/>
                  </a:lnTo>
                  <a:cubicBezTo>
                    <a:pt x="40" y="69"/>
                    <a:pt x="0" y="1643"/>
                    <a:pt x="420" y="2156"/>
                  </a:cubicBezTo>
                  <a:lnTo>
                    <a:pt x="575" y="2028"/>
                  </a:lnTo>
                  <a:cubicBezTo>
                    <a:pt x="265" y="1650"/>
                    <a:pt x="231" y="440"/>
                    <a:pt x="243" y="8"/>
                  </a:cubicBezTo>
                  <a:lnTo>
                    <a:pt x="42" y="1"/>
                  </a:lnTo>
                  <a:close/>
                </a:path>
              </a:pathLst>
            </a:custGeom>
            <a:solidFill>
              <a:srgbClr val="192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0"/>
            <p:cNvSpPr/>
            <p:nvPr/>
          </p:nvSpPr>
          <p:spPr>
            <a:xfrm>
              <a:off x="4172700" y="1868575"/>
              <a:ext cx="15125" cy="58000"/>
            </a:xfrm>
            <a:custGeom>
              <a:avLst/>
              <a:gdLst/>
              <a:ahLst/>
              <a:cxnLst/>
              <a:rect l="l" t="t" r="r" b="b"/>
              <a:pathLst>
                <a:path w="605" h="2320" extrusionOk="0">
                  <a:moveTo>
                    <a:pt x="335" y="0"/>
                  </a:moveTo>
                  <a:lnTo>
                    <a:pt x="138" y="32"/>
                  </a:lnTo>
                  <a:cubicBezTo>
                    <a:pt x="210" y="489"/>
                    <a:pt x="327" y="1770"/>
                    <a:pt x="1" y="2197"/>
                  </a:cubicBezTo>
                  <a:lnTo>
                    <a:pt x="161" y="2320"/>
                  </a:lnTo>
                  <a:cubicBezTo>
                    <a:pt x="605" y="1738"/>
                    <a:pt x="350" y="71"/>
                    <a:pt x="335" y="0"/>
                  </a:cubicBezTo>
                  <a:close/>
                </a:path>
              </a:pathLst>
            </a:custGeom>
            <a:solidFill>
              <a:srgbClr val="192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0"/>
            <p:cNvSpPr/>
            <p:nvPr/>
          </p:nvSpPr>
          <p:spPr>
            <a:xfrm>
              <a:off x="4115875" y="1929450"/>
              <a:ext cx="15550" cy="49725"/>
            </a:xfrm>
            <a:custGeom>
              <a:avLst/>
              <a:gdLst/>
              <a:ahLst/>
              <a:cxnLst/>
              <a:rect l="l" t="t" r="r" b="b"/>
              <a:pathLst>
                <a:path w="622" h="1989" extrusionOk="0">
                  <a:moveTo>
                    <a:pt x="310" y="0"/>
                  </a:moveTo>
                  <a:lnTo>
                    <a:pt x="1" y="5"/>
                  </a:lnTo>
                  <a:cubicBezTo>
                    <a:pt x="3" y="61"/>
                    <a:pt x="28" y="1429"/>
                    <a:pt x="357" y="1988"/>
                  </a:cubicBezTo>
                  <a:lnTo>
                    <a:pt x="622" y="1834"/>
                  </a:lnTo>
                  <a:cubicBezTo>
                    <a:pt x="384" y="1426"/>
                    <a:pt x="318" y="371"/>
                    <a:pt x="310" y="0"/>
                  </a:cubicBezTo>
                  <a:close/>
                </a:path>
              </a:pathLst>
            </a:custGeom>
            <a:solidFill>
              <a:srgbClr val="192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0"/>
            <p:cNvSpPr/>
            <p:nvPr/>
          </p:nvSpPr>
          <p:spPr>
            <a:xfrm>
              <a:off x="4149650" y="1927175"/>
              <a:ext cx="15100" cy="51800"/>
            </a:xfrm>
            <a:custGeom>
              <a:avLst/>
              <a:gdLst/>
              <a:ahLst/>
              <a:cxnLst/>
              <a:rect l="l" t="t" r="r" b="b"/>
              <a:pathLst>
                <a:path w="604" h="2072" extrusionOk="0">
                  <a:moveTo>
                    <a:pt x="295" y="0"/>
                  </a:moveTo>
                  <a:cubicBezTo>
                    <a:pt x="282" y="398"/>
                    <a:pt x="206" y="1522"/>
                    <a:pt x="0" y="1935"/>
                  </a:cubicBezTo>
                  <a:lnTo>
                    <a:pt x="275" y="2072"/>
                  </a:lnTo>
                  <a:cubicBezTo>
                    <a:pt x="555" y="1515"/>
                    <a:pt x="601" y="71"/>
                    <a:pt x="604" y="10"/>
                  </a:cubicBezTo>
                  <a:lnTo>
                    <a:pt x="295" y="0"/>
                  </a:lnTo>
                  <a:close/>
                </a:path>
              </a:pathLst>
            </a:custGeom>
            <a:solidFill>
              <a:srgbClr val="192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0"/>
            <p:cNvSpPr/>
            <p:nvPr/>
          </p:nvSpPr>
          <p:spPr>
            <a:xfrm>
              <a:off x="4050225" y="1865675"/>
              <a:ext cx="64300" cy="104500"/>
            </a:xfrm>
            <a:custGeom>
              <a:avLst/>
              <a:gdLst/>
              <a:ahLst/>
              <a:cxnLst/>
              <a:rect l="l" t="t" r="r" b="b"/>
              <a:pathLst>
                <a:path w="2572" h="4180" extrusionOk="0">
                  <a:moveTo>
                    <a:pt x="118" y="1"/>
                  </a:moveTo>
                  <a:lnTo>
                    <a:pt x="0" y="266"/>
                  </a:lnTo>
                  <a:cubicBezTo>
                    <a:pt x="30" y="1302"/>
                    <a:pt x="474" y="2428"/>
                    <a:pt x="1066" y="3314"/>
                  </a:cubicBezTo>
                  <a:cubicBezTo>
                    <a:pt x="1492" y="3952"/>
                    <a:pt x="2126" y="4179"/>
                    <a:pt x="2406" y="4179"/>
                  </a:cubicBezTo>
                  <a:cubicBezTo>
                    <a:pt x="2516" y="4179"/>
                    <a:pt x="2572" y="4144"/>
                    <a:pt x="2539" y="4085"/>
                  </a:cubicBezTo>
                  <a:cubicBezTo>
                    <a:pt x="2421" y="3879"/>
                    <a:pt x="2281" y="3879"/>
                    <a:pt x="2281" y="3879"/>
                  </a:cubicBezTo>
                  <a:cubicBezTo>
                    <a:pt x="857" y="3197"/>
                    <a:pt x="563" y="1"/>
                    <a:pt x="563" y="1"/>
                  </a:cubicBezTo>
                  <a:close/>
                </a:path>
              </a:pathLst>
            </a:custGeom>
            <a:solidFill>
              <a:srgbClr val="FEF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0"/>
            <p:cNvSpPr/>
            <p:nvPr/>
          </p:nvSpPr>
          <p:spPr>
            <a:xfrm>
              <a:off x="4179700" y="1872300"/>
              <a:ext cx="25" cy="25"/>
            </a:xfrm>
            <a:custGeom>
              <a:avLst/>
              <a:gdLst/>
              <a:ahLst/>
              <a:cxnLst/>
              <a:rect l="l" t="t" r="r" b="b"/>
              <a:pathLst>
                <a:path w="1" h="1" fill="none" extrusionOk="0">
                  <a:moveTo>
                    <a:pt x="1" y="1"/>
                  </a:moveTo>
                  <a:close/>
                </a:path>
              </a:pathLst>
            </a:custGeom>
            <a:noFill/>
            <a:ln w="375" cap="flat" cmpd="sng">
              <a:solidFill>
                <a:srgbClr val="000000"/>
              </a:solidFill>
              <a:prstDash val="solid"/>
              <a:miter lim="24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0"/>
            <p:cNvSpPr/>
            <p:nvPr/>
          </p:nvSpPr>
          <p:spPr>
            <a:xfrm>
              <a:off x="4179350" y="1866350"/>
              <a:ext cx="17450" cy="69700"/>
            </a:xfrm>
            <a:custGeom>
              <a:avLst/>
              <a:gdLst/>
              <a:ahLst/>
              <a:cxnLst/>
              <a:rect l="l" t="t" r="r" b="b"/>
              <a:pathLst>
                <a:path w="698" h="2788" extrusionOk="0">
                  <a:moveTo>
                    <a:pt x="668" y="1"/>
                  </a:moveTo>
                  <a:lnTo>
                    <a:pt x="459" y="84"/>
                  </a:lnTo>
                  <a:cubicBezTo>
                    <a:pt x="459" y="84"/>
                    <a:pt x="393" y="1704"/>
                    <a:pt x="37" y="2600"/>
                  </a:cubicBezTo>
                  <a:cubicBezTo>
                    <a:pt x="1" y="2695"/>
                    <a:pt x="30" y="2788"/>
                    <a:pt x="92" y="2788"/>
                  </a:cubicBezTo>
                  <a:cubicBezTo>
                    <a:pt x="111" y="2788"/>
                    <a:pt x="132" y="2780"/>
                    <a:pt x="155" y="2762"/>
                  </a:cubicBezTo>
                  <a:cubicBezTo>
                    <a:pt x="265" y="2674"/>
                    <a:pt x="351" y="2558"/>
                    <a:pt x="400" y="2428"/>
                  </a:cubicBezTo>
                  <a:cubicBezTo>
                    <a:pt x="579" y="1984"/>
                    <a:pt x="697" y="1066"/>
                    <a:pt x="668" y="1"/>
                  </a:cubicBezTo>
                  <a:close/>
                </a:path>
              </a:pathLst>
            </a:custGeom>
            <a:solidFill>
              <a:srgbClr val="192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0"/>
            <p:cNvSpPr/>
            <p:nvPr/>
          </p:nvSpPr>
          <p:spPr>
            <a:xfrm>
              <a:off x="4155300" y="1858375"/>
              <a:ext cx="54075" cy="109750"/>
            </a:xfrm>
            <a:custGeom>
              <a:avLst/>
              <a:gdLst/>
              <a:ahLst/>
              <a:cxnLst/>
              <a:rect l="l" t="t" r="r" b="b"/>
              <a:pathLst>
                <a:path w="2163" h="4390" extrusionOk="0">
                  <a:moveTo>
                    <a:pt x="1750" y="1"/>
                  </a:moveTo>
                  <a:lnTo>
                    <a:pt x="1610" y="91"/>
                  </a:lnTo>
                  <a:cubicBezTo>
                    <a:pt x="1610" y="91"/>
                    <a:pt x="1676" y="933"/>
                    <a:pt x="1568" y="1505"/>
                  </a:cubicBezTo>
                  <a:cubicBezTo>
                    <a:pt x="1244" y="3253"/>
                    <a:pt x="385" y="3874"/>
                    <a:pt x="150" y="4171"/>
                  </a:cubicBezTo>
                  <a:cubicBezTo>
                    <a:pt x="1" y="4355"/>
                    <a:pt x="84" y="4390"/>
                    <a:pt x="167" y="4390"/>
                  </a:cubicBezTo>
                  <a:cubicBezTo>
                    <a:pt x="217" y="4390"/>
                    <a:pt x="267" y="4377"/>
                    <a:pt x="267" y="4377"/>
                  </a:cubicBezTo>
                  <a:cubicBezTo>
                    <a:pt x="2162" y="3282"/>
                    <a:pt x="1865" y="322"/>
                    <a:pt x="1865" y="322"/>
                  </a:cubicBezTo>
                  <a:lnTo>
                    <a:pt x="1750" y="1"/>
                  </a:lnTo>
                  <a:close/>
                </a:path>
              </a:pathLst>
            </a:custGeom>
            <a:solidFill>
              <a:srgbClr val="FEF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0"/>
            <p:cNvSpPr/>
            <p:nvPr/>
          </p:nvSpPr>
          <p:spPr>
            <a:xfrm>
              <a:off x="4087600" y="1773500"/>
              <a:ext cx="83850" cy="98350"/>
            </a:xfrm>
            <a:custGeom>
              <a:avLst/>
              <a:gdLst/>
              <a:ahLst/>
              <a:cxnLst/>
              <a:rect l="l" t="t" r="r" b="b"/>
              <a:pathLst>
                <a:path w="3354" h="3934" extrusionOk="0">
                  <a:moveTo>
                    <a:pt x="756" y="1"/>
                  </a:moveTo>
                  <a:lnTo>
                    <a:pt x="0" y="180"/>
                  </a:lnTo>
                  <a:cubicBezTo>
                    <a:pt x="0" y="180"/>
                    <a:pt x="1598" y="1888"/>
                    <a:pt x="1400" y="3933"/>
                  </a:cubicBezTo>
                  <a:lnTo>
                    <a:pt x="2421" y="3889"/>
                  </a:lnTo>
                  <a:lnTo>
                    <a:pt x="3353" y="3707"/>
                  </a:lnTo>
                  <a:cubicBezTo>
                    <a:pt x="3353" y="3707"/>
                    <a:pt x="3221" y="1132"/>
                    <a:pt x="1844" y="155"/>
                  </a:cubicBezTo>
                  <a:lnTo>
                    <a:pt x="756" y="1"/>
                  </a:lnTo>
                  <a:close/>
                </a:path>
              </a:pathLst>
            </a:custGeom>
            <a:solidFill>
              <a:srgbClr val="FEF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0"/>
            <p:cNvSpPr/>
            <p:nvPr/>
          </p:nvSpPr>
          <p:spPr>
            <a:xfrm>
              <a:off x="4098700" y="1769075"/>
              <a:ext cx="58275" cy="102775"/>
            </a:xfrm>
            <a:custGeom>
              <a:avLst/>
              <a:gdLst/>
              <a:ahLst/>
              <a:cxnLst/>
              <a:rect l="l" t="t" r="r" b="b"/>
              <a:pathLst>
                <a:path w="2331" h="4111" extrusionOk="0">
                  <a:moveTo>
                    <a:pt x="251" y="1"/>
                  </a:moveTo>
                  <a:cubicBezTo>
                    <a:pt x="134" y="1"/>
                    <a:pt x="36" y="34"/>
                    <a:pt x="1" y="134"/>
                  </a:cubicBezTo>
                  <a:cubicBezTo>
                    <a:pt x="1" y="134"/>
                    <a:pt x="1577" y="1732"/>
                    <a:pt x="1532" y="4086"/>
                  </a:cubicBezTo>
                  <a:cubicBezTo>
                    <a:pt x="1532" y="4086"/>
                    <a:pt x="1665" y="4111"/>
                    <a:pt x="1829" y="4111"/>
                  </a:cubicBezTo>
                  <a:cubicBezTo>
                    <a:pt x="1973" y="4111"/>
                    <a:pt x="2140" y="4091"/>
                    <a:pt x="2264" y="4019"/>
                  </a:cubicBezTo>
                  <a:cubicBezTo>
                    <a:pt x="2264" y="4019"/>
                    <a:pt x="2330" y="1665"/>
                    <a:pt x="843" y="156"/>
                  </a:cubicBezTo>
                  <a:cubicBezTo>
                    <a:pt x="843" y="156"/>
                    <a:pt x="503" y="1"/>
                    <a:pt x="251"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0"/>
            <p:cNvSpPr/>
            <p:nvPr/>
          </p:nvSpPr>
          <p:spPr>
            <a:xfrm>
              <a:off x="4041700" y="1855000"/>
              <a:ext cx="166100" cy="24500"/>
            </a:xfrm>
            <a:custGeom>
              <a:avLst/>
              <a:gdLst/>
              <a:ahLst/>
              <a:cxnLst/>
              <a:rect l="l" t="t" r="r" b="b"/>
              <a:pathLst>
                <a:path w="6644" h="980" extrusionOk="0">
                  <a:moveTo>
                    <a:pt x="6450" y="0"/>
                  </a:moveTo>
                  <a:cubicBezTo>
                    <a:pt x="6418" y="0"/>
                    <a:pt x="6382" y="9"/>
                    <a:pt x="6341" y="28"/>
                  </a:cubicBezTo>
                  <a:cubicBezTo>
                    <a:pt x="6164" y="107"/>
                    <a:pt x="4933" y="589"/>
                    <a:pt x="3180" y="589"/>
                  </a:cubicBezTo>
                  <a:cubicBezTo>
                    <a:pt x="2497" y="589"/>
                    <a:pt x="1735" y="516"/>
                    <a:pt x="926" y="317"/>
                  </a:cubicBezTo>
                  <a:cubicBezTo>
                    <a:pt x="720" y="283"/>
                    <a:pt x="518" y="231"/>
                    <a:pt x="324" y="160"/>
                  </a:cubicBezTo>
                  <a:cubicBezTo>
                    <a:pt x="283" y="144"/>
                    <a:pt x="245" y="137"/>
                    <a:pt x="212" y="137"/>
                  </a:cubicBezTo>
                  <a:cubicBezTo>
                    <a:pt x="18" y="137"/>
                    <a:pt x="1" y="384"/>
                    <a:pt x="437" y="516"/>
                  </a:cubicBezTo>
                  <a:cubicBezTo>
                    <a:pt x="863" y="646"/>
                    <a:pt x="1995" y="979"/>
                    <a:pt x="3410" y="979"/>
                  </a:cubicBezTo>
                  <a:cubicBezTo>
                    <a:pt x="3682" y="979"/>
                    <a:pt x="3964" y="967"/>
                    <a:pt x="4254" y="938"/>
                  </a:cubicBezTo>
                  <a:cubicBezTo>
                    <a:pt x="6053" y="759"/>
                    <a:pt x="6520" y="406"/>
                    <a:pt x="6586" y="293"/>
                  </a:cubicBezTo>
                  <a:cubicBezTo>
                    <a:pt x="6643" y="201"/>
                    <a:pt x="6605" y="0"/>
                    <a:pt x="6450"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0"/>
            <p:cNvSpPr/>
            <p:nvPr/>
          </p:nvSpPr>
          <p:spPr>
            <a:xfrm>
              <a:off x="3956575" y="2275150"/>
              <a:ext cx="229850" cy="167025"/>
            </a:xfrm>
            <a:custGeom>
              <a:avLst/>
              <a:gdLst/>
              <a:ahLst/>
              <a:cxnLst/>
              <a:rect l="l" t="t" r="r" b="b"/>
              <a:pathLst>
                <a:path w="9194" h="6681" extrusionOk="0">
                  <a:moveTo>
                    <a:pt x="5220" y="0"/>
                  </a:moveTo>
                  <a:cubicBezTo>
                    <a:pt x="4946" y="0"/>
                    <a:pt x="4384" y="172"/>
                    <a:pt x="4041" y="451"/>
                  </a:cubicBezTo>
                  <a:cubicBezTo>
                    <a:pt x="3553" y="851"/>
                    <a:pt x="3420" y="1607"/>
                    <a:pt x="3243" y="1651"/>
                  </a:cubicBezTo>
                  <a:cubicBezTo>
                    <a:pt x="3239" y="1652"/>
                    <a:pt x="3233" y="1653"/>
                    <a:pt x="3226" y="1653"/>
                  </a:cubicBezTo>
                  <a:cubicBezTo>
                    <a:pt x="2968" y="1653"/>
                    <a:pt x="1105" y="849"/>
                    <a:pt x="889" y="763"/>
                  </a:cubicBezTo>
                  <a:cubicBezTo>
                    <a:pt x="889" y="763"/>
                    <a:pt x="1" y="2807"/>
                    <a:pt x="578" y="4273"/>
                  </a:cubicBezTo>
                  <a:cubicBezTo>
                    <a:pt x="578" y="4273"/>
                    <a:pt x="972" y="4430"/>
                    <a:pt x="1749" y="4430"/>
                  </a:cubicBezTo>
                  <a:cubicBezTo>
                    <a:pt x="2138" y="4430"/>
                    <a:pt x="2621" y="4391"/>
                    <a:pt x="3199" y="4273"/>
                  </a:cubicBezTo>
                  <a:cubicBezTo>
                    <a:pt x="3199" y="4273"/>
                    <a:pt x="3199" y="5782"/>
                    <a:pt x="4309" y="6092"/>
                  </a:cubicBezTo>
                  <a:cubicBezTo>
                    <a:pt x="5110" y="6317"/>
                    <a:pt x="5912" y="6681"/>
                    <a:pt x="6463" y="6681"/>
                  </a:cubicBezTo>
                  <a:cubicBezTo>
                    <a:pt x="6674" y="6681"/>
                    <a:pt x="6849" y="6627"/>
                    <a:pt x="6972" y="6492"/>
                  </a:cubicBezTo>
                  <a:cubicBezTo>
                    <a:pt x="7416" y="6001"/>
                    <a:pt x="6839" y="5780"/>
                    <a:pt x="6483" y="5559"/>
                  </a:cubicBezTo>
                  <a:cubicBezTo>
                    <a:pt x="6130" y="5336"/>
                    <a:pt x="5106" y="5026"/>
                    <a:pt x="5330" y="4803"/>
                  </a:cubicBezTo>
                  <a:cubicBezTo>
                    <a:pt x="5357" y="4776"/>
                    <a:pt x="5407" y="4764"/>
                    <a:pt x="5475" y="4764"/>
                  </a:cubicBezTo>
                  <a:cubicBezTo>
                    <a:pt x="5890" y="4764"/>
                    <a:pt x="6960" y="5199"/>
                    <a:pt x="7478" y="5199"/>
                  </a:cubicBezTo>
                  <a:cubicBezTo>
                    <a:pt x="7563" y="5199"/>
                    <a:pt x="7634" y="5187"/>
                    <a:pt x="7684" y="5159"/>
                  </a:cubicBezTo>
                  <a:cubicBezTo>
                    <a:pt x="8081" y="4936"/>
                    <a:pt x="8393" y="4626"/>
                    <a:pt x="7949" y="4315"/>
                  </a:cubicBezTo>
                  <a:cubicBezTo>
                    <a:pt x="7505" y="4005"/>
                    <a:pt x="6128" y="3870"/>
                    <a:pt x="5951" y="3649"/>
                  </a:cubicBezTo>
                  <a:cubicBezTo>
                    <a:pt x="5831" y="3498"/>
                    <a:pt x="5975" y="3409"/>
                    <a:pt x="6177" y="3409"/>
                  </a:cubicBezTo>
                  <a:cubicBezTo>
                    <a:pt x="6273" y="3409"/>
                    <a:pt x="6383" y="3429"/>
                    <a:pt x="6483" y="3473"/>
                  </a:cubicBezTo>
                  <a:cubicBezTo>
                    <a:pt x="6696" y="3563"/>
                    <a:pt x="7547" y="3798"/>
                    <a:pt x="8124" y="3798"/>
                  </a:cubicBezTo>
                  <a:cubicBezTo>
                    <a:pt x="8394" y="3798"/>
                    <a:pt x="8604" y="3747"/>
                    <a:pt x="8661" y="3605"/>
                  </a:cubicBezTo>
                  <a:cubicBezTo>
                    <a:pt x="8837" y="3161"/>
                    <a:pt x="8882" y="2807"/>
                    <a:pt x="8393" y="2584"/>
                  </a:cubicBezTo>
                  <a:cubicBezTo>
                    <a:pt x="7905" y="2361"/>
                    <a:pt x="6528" y="2272"/>
                    <a:pt x="6351" y="2051"/>
                  </a:cubicBezTo>
                  <a:cubicBezTo>
                    <a:pt x="6261" y="1939"/>
                    <a:pt x="6373" y="1906"/>
                    <a:pt x="6570" y="1906"/>
                  </a:cubicBezTo>
                  <a:cubicBezTo>
                    <a:pt x="6764" y="1906"/>
                    <a:pt x="7041" y="1939"/>
                    <a:pt x="7284" y="1960"/>
                  </a:cubicBezTo>
                  <a:cubicBezTo>
                    <a:pt x="7517" y="1982"/>
                    <a:pt x="7902" y="2034"/>
                    <a:pt x="8256" y="2034"/>
                  </a:cubicBezTo>
                  <a:cubicBezTo>
                    <a:pt x="8642" y="2034"/>
                    <a:pt x="8989" y="1972"/>
                    <a:pt x="9058" y="1740"/>
                  </a:cubicBezTo>
                  <a:cubicBezTo>
                    <a:pt x="9193" y="1295"/>
                    <a:pt x="8882" y="763"/>
                    <a:pt x="7816" y="718"/>
                  </a:cubicBezTo>
                  <a:cubicBezTo>
                    <a:pt x="6751" y="674"/>
                    <a:pt x="5374" y="586"/>
                    <a:pt x="5374" y="586"/>
                  </a:cubicBezTo>
                  <a:cubicBezTo>
                    <a:pt x="5374" y="586"/>
                    <a:pt x="5286" y="318"/>
                    <a:pt x="5374" y="97"/>
                  </a:cubicBezTo>
                  <a:cubicBezTo>
                    <a:pt x="5400" y="31"/>
                    <a:pt x="5336" y="0"/>
                    <a:pt x="5220" y="0"/>
                  </a:cubicBezTo>
                  <a:close/>
                </a:path>
              </a:pathLst>
            </a:custGeom>
            <a:solidFill>
              <a:srgbClr val="FFF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0"/>
            <p:cNvSpPr/>
            <p:nvPr/>
          </p:nvSpPr>
          <p:spPr>
            <a:xfrm>
              <a:off x="3910300" y="2656875"/>
              <a:ext cx="110300" cy="100675"/>
            </a:xfrm>
            <a:custGeom>
              <a:avLst/>
              <a:gdLst/>
              <a:ahLst/>
              <a:cxnLst/>
              <a:rect l="l" t="t" r="r" b="b"/>
              <a:pathLst>
                <a:path w="4412" h="4027" extrusionOk="0">
                  <a:moveTo>
                    <a:pt x="210" y="1"/>
                  </a:moveTo>
                  <a:lnTo>
                    <a:pt x="1" y="740"/>
                  </a:lnTo>
                  <a:cubicBezTo>
                    <a:pt x="1" y="740"/>
                    <a:pt x="1066" y="2664"/>
                    <a:pt x="2163" y="3344"/>
                  </a:cubicBezTo>
                  <a:cubicBezTo>
                    <a:pt x="3258" y="4026"/>
                    <a:pt x="3614" y="4026"/>
                    <a:pt x="3614" y="4026"/>
                  </a:cubicBezTo>
                  <a:cubicBezTo>
                    <a:pt x="3614" y="4026"/>
                    <a:pt x="4294" y="3197"/>
                    <a:pt x="4353" y="3108"/>
                  </a:cubicBezTo>
                  <a:cubicBezTo>
                    <a:pt x="4412" y="3020"/>
                    <a:pt x="1869" y="2080"/>
                    <a:pt x="210"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sp>
        <p:nvSpPr>
          <p:cNvPr id="627" name="Google Shape;627;p41"/>
          <p:cNvSpPr txBox="1">
            <a:spLocks noGrp="1"/>
          </p:cNvSpPr>
          <p:nvPr>
            <p:ph type="title"/>
          </p:nvPr>
        </p:nvSpPr>
        <p:spPr>
          <a:xfrm>
            <a:off x="615280" y="393300"/>
            <a:ext cx="388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SEGMENTATION</a:t>
            </a:r>
            <a:endParaRPr/>
          </a:p>
        </p:txBody>
      </p:sp>
      <p:sp>
        <p:nvSpPr>
          <p:cNvPr id="628" name="Google Shape;628;p41"/>
          <p:cNvSpPr/>
          <p:nvPr/>
        </p:nvSpPr>
        <p:spPr>
          <a:xfrm>
            <a:off x="720000" y="1256675"/>
            <a:ext cx="674400" cy="674400"/>
          </a:xfrm>
          <a:prstGeom prst="ellipse">
            <a:avLst/>
          </a:prstGeom>
          <a:noFill/>
          <a:ln w="19050"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1"/>
          <p:cNvSpPr/>
          <p:nvPr/>
        </p:nvSpPr>
        <p:spPr>
          <a:xfrm>
            <a:off x="720000" y="2145550"/>
            <a:ext cx="674400" cy="674400"/>
          </a:xfrm>
          <a:prstGeom prst="ellipse">
            <a:avLst/>
          </a:prstGeom>
          <a:noFill/>
          <a:ln w="19050"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1"/>
          <p:cNvSpPr/>
          <p:nvPr/>
        </p:nvSpPr>
        <p:spPr>
          <a:xfrm>
            <a:off x="720000" y="3014068"/>
            <a:ext cx="674400" cy="674400"/>
          </a:xfrm>
          <a:prstGeom prst="ellipse">
            <a:avLst/>
          </a:prstGeom>
          <a:noFill/>
          <a:ln w="19050"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1"/>
          <p:cNvSpPr txBox="1"/>
          <p:nvPr/>
        </p:nvSpPr>
        <p:spPr>
          <a:xfrm>
            <a:off x="1882325" y="1370382"/>
            <a:ext cx="949200" cy="447000"/>
          </a:xfrm>
          <a:prstGeom prst="rect">
            <a:avLst/>
          </a:prstGeom>
          <a:noFill/>
          <a:ln>
            <a:noFill/>
          </a:ln>
        </p:spPr>
        <p:txBody>
          <a:bodyPr spcFirstLastPara="1" wrap="square" lIns="0" tIns="6350" rIns="0" bIns="0" anchor="ctr" anchorCtr="0">
            <a:noAutofit/>
          </a:bodyPr>
          <a:lstStyle/>
          <a:p>
            <a:pPr marL="0" marR="0" lvl="0" indent="0" algn="l" rtl="0">
              <a:lnSpc>
                <a:spcPct val="100000"/>
              </a:lnSpc>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HARDCORE FAN</a:t>
            </a:r>
            <a:endParaRPr sz="2000" b="1">
              <a:solidFill>
                <a:schemeClr val="lt1"/>
              </a:solidFill>
              <a:latin typeface="Big Shoulders Display"/>
              <a:ea typeface="Big Shoulders Display"/>
              <a:cs typeface="Big Shoulders Display"/>
              <a:sym typeface="Big Shoulders Display"/>
            </a:endParaRPr>
          </a:p>
        </p:txBody>
      </p:sp>
      <p:sp>
        <p:nvSpPr>
          <p:cNvPr id="632" name="Google Shape;632;p41"/>
          <p:cNvSpPr txBox="1"/>
          <p:nvPr/>
        </p:nvSpPr>
        <p:spPr>
          <a:xfrm>
            <a:off x="3216125" y="1256675"/>
            <a:ext cx="2596500" cy="632100"/>
          </a:xfrm>
          <a:prstGeom prst="rect">
            <a:avLst/>
          </a:prstGeom>
          <a:noFill/>
          <a:ln>
            <a:noFill/>
          </a:ln>
        </p:spPr>
        <p:txBody>
          <a:bodyPr spcFirstLastPara="1" wrap="square" lIns="0" tIns="6350" rIns="0" bIns="0" anchor="t" anchorCtr="0">
            <a:noAutofit/>
          </a:bodyPr>
          <a:lstStyle/>
          <a:p>
            <a:pPr marL="457200" marR="0" lvl="0" indent="-317500" algn="l" rtl="0">
              <a:lnSpc>
                <a:spcPct val="100000"/>
              </a:lnSpc>
              <a:spcBef>
                <a:spcPts val="0"/>
              </a:spcBef>
              <a:spcAft>
                <a:spcPts val="0"/>
              </a:spcAft>
              <a:buClr>
                <a:schemeClr val="accent1"/>
              </a:buClr>
              <a:buSzPts val="1400"/>
              <a:buFont typeface="Nunito Sans Light"/>
              <a:buChar char="●"/>
            </a:pPr>
            <a:r>
              <a:rPr lang="en">
                <a:solidFill>
                  <a:schemeClr val="accent1"/>
                </a:solidFill>
                <a:latin typeface="Nunito Sans Light"/>
                <a:ea typeface="Nunito Sans Light"/>
                <a:cs typeface="Nunito Sans Light"/>
                <a:sym typeface="Nunito Sans Light"/>
              </a:rPr>
              <a:t>Full season tickets</a:t>
            </a:r>
            <a:endParaRPr>
              <a:solidFill>
                <a:schemeClr val="accent1"/>
              </a:solidFill>
              <a:latin typeface="Nunito Sans Light"/>
              <a:ea typeface="Nunito Sans Light"/>
              <a:cs typeface="Nunito Sans Light"/>
              <a:sym typeface="Nunito Sans Light"/>
            </a:endParaRPr>
          </a:p>
          <a:p>
            <a:pPr marL="457200" marR="0" lvl="0" indent="-317500" algn="l" rtl="0">
              <a:lnSpc>
                <a:spcPct val="100000"/>
              </a:lnSpc>
              <a:spcBef>
                <a:spcPts val="0"/>
              </a:spcBef>
              <a:spcAft>
                <a:spcPts val="0"/>
              </a:spcAft>
              <a:buClr>
                <a:schemeClr val="accent1"/>
              </a:buClr>
              <a:buSzPts val="1400"/>
              <a:buFont typeface="Nunito Sans Light"/>
              <a:buChar char="●"/>
            </a:pPr>
            <a:r>
              <a:rPr lang="en">
                <a:solidFill>
                  <a:schemeClr val="accent1"/>
                </a:solidFill>
                <a:latin typeface="Nunito Sans Light"/>
                <a:ea typeface="Nunito Sans Light"/>
                <a:cs typeface="Nunito Sans Light"/>
                <a:sym typeface="Nunito Sans Light"/>
              </a:rPr>
              <a:t>Reserves club-level seats</a:t>
            </a:r>
            <a:endParaRPr>
              <a:solidFill>
                <a:schemeClr val="accent1"/>
              </a:solidFill>
              <a:latin typeface="Nunito Sans Light"/>
              <a:ea typeface="Nunito Sans Light"/>
              <a:cs typeface="Nunito Sans Light"/>
              <a:sym typeface="Nunito Sans Light"/>
            </a:endParaRPr>
          </a:p>
          <a:p>
            <a:pPr marL="457200" marR="0" lvl="0" indent="-317500" algn="l" rtl="0">
              <a:lnSpc>
                <a:spcPct val="100000"/>
              </a:lnSpc>
              <a:spcBef>
                <a:spcPts val="0"/>
              </a:spcBef>
              <a:spcAft>
                <a:spcPts val="0"/>
              </a:spcAft>
              <a:buClr>
                <a:schemeClr val="accent1"/>
              </a:buClr>
              <a:buSzPts val="1400"/>
              <a:buFont typeface="Nunito Sans Light"/>
              <a:buChar char="●"/>
            </a:pPr>
            <a:r>
              <a:rPr lang="en">
                <a:solidFill>
                  <a:schemeClr val="accent1"/>
                </a:solidFill>
                <a:latin typeface="Nunito Sans Light"/>
                <a:ea typeface="Nunito Sans Light"/>
                <a:cs typeface="Nunito Sans Light"/>
                <a:sym typeface="Nunito Sans Light"/>
              </a:rPr>
              <a:t>Interested in all seasons</a:t>
            </a:r>
            <a:endParaRPr>
              <a:solidFill>
                <a:schemeClr val="accent1"/>
              </a:solidFill>
              <a:latin typeface="Nunito Sans Light"/>
              <a:ea typeface="Nunito Sans Light"/>
              <a:cs typeface="Nunito Sans Light"/>
              <a:sym typeface="Nunito Sans Light"/>
            </a:endParaRPr>
          </a:p>
          <a:p>
            <a:pPr marL="0" marR="0" lvl="0" indent="0" algn="l" rtl="0">
              <a:lnSpc>
                <a:spcPct val="100000"/>
              </a:lnSpc>
              <a:spcBef>
                <a:spcPts val="0"/>
              </a:spcBef>
              <a:spcAft>
                <a:spcPts val="0"/>
              </a:spcAft>
              <a:buNone/>
            </a:pPr>
            <a:endParaRPr>
              <a:solidFill>
                <a:schemeClr val="accent1"/>
              </a:solidFill>
              <a:latin typeface="Nunito Sans Light"/>
              <a:ea typeface="Nunito Sans Light"/>
              <a:cs typeface="Nunito Sans Light"/>
              <a:sym typeface="Nunito Sans Light"/>
            </a:endParaRPr>
          </a:p>
        </p:txBody>
      </p:sp>
      <p:sp>
        <p:nvSpPr>
          <p:cNvPr id="633" name="Google Shape;633;p41"/>
          <p:cNvSpPr txBox="1"/>
          <p:nvPr/>
        </p:nvSpPr>
        <p:spPr>
          <a:xfrm>
            <a:off x="1882325" y="2259250"/>
            <a:ext cx="1108500" cy="447000"/>
          </a:xfrm>
          <a:prstGeom prst="rect">
            <a:avLst/>
          </a:prstGeom>
          <a:noFill/>
          <a:ln>
            <a:noFill/>
          </a:ln>
        </p:spPr>
        <p:txBody>
          <a:bodyPr spcFirstLastPara="1" wrap="square" lIns="0" tIns="6350" rIns="0" bIns="0" anchor="ctr" anchorCtr="0">
            <a:noAutofit/>
          </a:bodyPr>
          <a:lstStyle/>
          <a:p>
            <a:pPr marL="0" marR="0" lvl="0" indent="0" algn="l" rtl="0">
              <a:lnSpc>
                <a:spcPct val="100000"/>
              </a:lnSpc>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POSTSEASON FAN</a:t>
            </a:r>
            <a:endParaRPr sz="2000" b="1">
              <a:solidFill>
                <a:schemeClr val="lt1"/>
              </a:solidFill>
              <a:latin typeface="Big Shoulders Display"/>
              <a:ea typeface="Big Shoulders Display"/>
              <a:cs typeface="Big Shoulders Display"/>
              <a:sym typeface="Big Shoulders Display"/>
            </a:endParaRPr>
          </a:p>
        </p:txBody>
      </p:sp>
      <p:sp>
        <p:nvSpPr>
          <p:cNvPr id="634" name="Google Shape;634;p41"/>
          <p:cNvSpPr txBox="1"/>
          <p:nvPr/>
        </p:nvSpPr>
        <p:spPr>
          <a:xfrm>
            <a:off x="1882325" y="3127768"/>
            <a:ext cx="743100" cy="507900"/>
          </a:xfrm>
          <a:prstGeom prst="rect">
            <a:avLst/>
          </a:prstGeom>
          <a:noFill/>
          <a:ln>
            <a:noFill/>
          </a:ln>
        </p:spPr>
        <p:txBody>
          <a:bodyPr spcFirstLastPara="1" wrap="square" lIns="0" tIns="6350" rIns="0" bIns="0" anchor="ctr" anchorCtr="0">
            <a:noAutofit/>
          </a:bodyPr>
          <a:lstStyle/>
          <a:p>
            <a:pPr marL="0" marR="0" lvl="0" indent="0" algn="l" rtl="0">
              <a:lnSpc>
                <a:spcPct val="100000"/>
              </a:lnSpc>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SOCIAL FAN</a:t>
            </a:r>
            <a:endParaRPr sz="2000" b="1">
              <a:solidFill>
                <a:schemeClr val="lt1"/>
              </a:solidFill>
              <a:latin typeface="Big Shoulders Display"/>
              <a:ea typeface="Big Shoulders Display"/>
              <a:cs typeface="Big Shoulders Display"/>
              <a:sym typeface="Big Shoulders Display"/>
            </a:endParaRPr>
          </a:p>
        </p:txBody>
      </p:sp>
      <p:sp>
        <p:nvSpPr>
          <p:cNvPr id="635" name="Google Shape;635;p41"/>
          <p:cNvSpPr txBox="1"/>
          <p:nvPr/>
        </p:nvSpPr>
        <p:spPr>
          <a:xfrm>
            <a:off x="3216125" y="2166700"/>
            <a:ext cx="3226200" cy="632100"/>
          </a:xfrm>
          <a:prstGeom prst="rect">
            <a:avLst/>
          </a:prstGeom>
          <a:noFill/>
          <a:ln>
            <a:noFill/>
          </a:ln>
        </p:spPr>
        <p:txBody>
          <a:bodyPr spcFirstLastPara="1" wrap="square" lIns="0" tIns="6350" rIns="0" bIns="0" anchor="t" anchorCtr="0">
            <a:noAutofit/>
          </a:bodyPr>
          <a:lstStyle/>
          <a:p>
            <a:pPr marL="457200" marR="0" lvl="0" indent="-317500" algn="l" rtl="0">
              <a:lnSpc>
                <a:spcPct val="100000"/>
              </a:lnSpc>
              <a:spcBef>
                <a:spcPts val="0"/>
              </a:spcBef>
              <a:spcAft>
                <a:spcPts val="0"/>
              </a:spcAft>
              <a:buClr>
                <a:schemeClr val="accent1"/>
              </a:buClr>
              <a:buSzPts val="1400"/>
              <a:buFont typeface="Nunito Sans Light"/>
              <a:buChar char="●"/>
            </a:pPr>
            <a:r>
              <a:rPr lang="en">
                <a:solidFill>
                  <a:schemeClr val="accent1"/>
                </a:solidFill>
                <a:latin typeface="Nunito Sans Light"/>
                <a:ea typeface="Nunito Sans Light"/>
                <a:cs typeface="Nunito Sans Light"/>
                <a:sym typeface="Nunito Sans Light"/>
              </a:rPr>
              <a:t>Main interest is the Super Bowl</a:t>
            </a:r>
            <a:endParaRPr>
              <a:solidFill>
                <a:schemeClr val="accent1"/>
              </a:solidFill>
              <a:latin typeface="Nunito Sans Light"/>
              <a:ea typeface="Nunito Sans Light"/>
              <a:cs typeface="Nunito Sans Light"/>
              <a:sym typeface="Nunito Sans Light"/>
            </a:endParaRPr>
          </a:p>
          <a:p>
            <a:pPr marL="457200" marR="0" lvl="0" indent="-317500" algn="l" rtl="0">
              <a:lnSpc>
                <a:spcPct val="100000"/>
              </a:lnSpc>
              <a:spcBef>
                <a:spcPts val="0"/>
              </a:spcBef>
              <a:spcAft>
                <a:spcPts val="0"/>
              </a:spcAft>
              <a:buClr>
                <a:schemeClr val="accent1"/>
              </a:buClr>
              <a:buSzPts val="1400"/>
              <a:buFont typeface="Nunito Sans Light"/>
              <a:buChar char="●"/>
            </a:pPr>
            <a:r>
              <a:rPr lang="en">
                <a:solidFill>
                  <a:schemeClr val="accent1"/>
                </a:solidFill>
                <a:latin typeface="Nunito Sans Light"/>
                <a:ea typeface="Nunito Sans Light"/>
                <a:cs typeface="Nunito Sans Light"/>
                <a:sym typeface="Nunito Sans Light"/>
              </a:rPr>
              <a:t>Doesn’t worry about seat location</a:t>
            </a:r>
            <a:endParaRPr>
              <a:solidFill>
                <a:schemeClr val="accent1"/>
              </a:solidFill>
              <a:latin typeface="Nunito Sans Light"/>
              <a:ea typeface="Nunito Sans Light"/>
              <a:cs typeface="Nunito Sans Light"/>
              <a:sym typeface="Nunito Sans Light"/>
            </a:endParaRPr>
          </a:p>
          <a:p>
            <a:pPr marL="457200" marR="0" lvl="0" indent="-317500" algn="l" rtl="0">
              <a:lnSpc>
                <a:spcPct val="100000"/>
              </a:lnSpc>
              <a:spcBef>
                <a:spcPts val="0"/>
              </a:spcBef>
              <a:spcAft>
                <a:spcPts val="0"/>
              </a:spcAft>
              <a:buClr>
                <a:schemeClr val="accent1"/>
              </a:buClr>
              <a:buSzPts val="1400"/>
              <a:buFont typeface="Nunito Sans Light"/>
              <a:buChar char="●"/>
            </a:pPr>
            <a:r>
              <a:rPr lang="en">
                <a:solidFill>
                  <a:schemeClr val="accent1"/>
                </a:solidFill>
                <a:latin typeface="Nunito Sans Light"/>
                <a:ea typeface="Nunito Sans Light"/>
                <a:cs typeface="Nunito Sans Light"/>
                <a:sym typeface="Nunito Sans Light"/>
              </a:rPr>
              <a:t>Is usually gifted tickets for finals</a:t>
            </a:r>
            <a:endParaRPr>
              <a:solidFill>
                <a:schemeClr val="accent1"/>
              </a:solidFill>
              <a:latin typeface="Nunito Sans Light"/>
              <a:ea typeface="Nunito Sans Light"/>
              <a:cs typeface="Nunito Sans Light"/>
              <a:sym typeface="Nunito Sans Light"/>
            </a:endParaRPr>
          </a:p>
          <a:p>
            <a:pPr marL="0" marR="0" lvl="0" indent="0" algn="l" rtl="0">
              <a:lnSpc>
                <a:spcPct val="100000"/>
              </a:lnSpc>
              <a:spcBef>
                <a:spcPts val="0"/>
              </a:spcBef>
              <a:spcAft>
                <a:spcPts val="0"/>
              </a:spcAft>
              <a:buNone/>
            </a:pPr>
            <a:endParaRPr>
              <a:solidFill>
                <a:schemeClr val="accent1"/>
              </a:solidFill>
              <a:latin typeface="Nunito Sans Light"/>
              <a:ea typeface="Nunito Sans Light"/>
              <a:cs typeface="Nunito Sans Light"/>
              <a:sym typeface="Nunito Sans Light"/>
            </a:endParaRPr>
          </a:p>
        </p:txBody>
      </p:sp>
      <p:sp>
        <p:nvSpPr>
          <p:cNvPr id="636" name="Google Shape;636;p41"/>
          <p:cNvSpPr txBox="1"/>
          <p:nvPr/>
        </p:nvSpPr>
        <p:spPr>
          <a:xfrm>
            <a:off x="3216125" y="3075932"/>
            <a:ext cx="3417300" cy="632100"/>
          </a:xfrm>
          <a:prstGeom prst="rect">
            <a:avLst/>
          </a:prstGeom>
          <a:noFill/>
          <a:ln>
            <a:noFill/>
          </a:ln>
        </p:spPr>
        <p:txBody>
          <a:bodyPr spcFirstLastPara="1" wrap="square" lIns="0" tIns="6350" rIns="0" bIns="0" anchor="t" anchorCtr="0">
            <a:noAutofit/>
          </a:bodyPr>
          <a:lstStyle/>
          <a:p>
            <a:pPr marL="457200" marR="0" lvl="0" indent="-317500" algn="l" rtl="0">
              <a:lnSpc>
                <a:spcPct val="100000"/>
              </a:lnSpc>
              <a:spcBef>
                <a:spcPts val="0"/>
              </a:spcBef>
              <a:spcAft>
                <a:spcPts val="0"/>
              </a:spcAft>
              <a:buClr>
                <a:schemeClr val="accent1"/>
              </a:buClr>
              <a:buSzPts val="1400"/>
              <a:buFont typeface="Nunito Sans Light"/>
              <a:buChar char="●"/>
            </a:pPr>
            <a:r>
              <a:rPr lang="en">
                <a:solidFill>
                  <a:schemeClr val="accent1"/>
                </a:solidFill>
                <a:latin typeface="Nunito Sans Light"/>
                <a:ea typeface="Nunito Sans Light"/>
                <a:cs typeface="Nunito Sans Light"/>
                <a:sym typeface="Nunito Sans Light"/>
              </a:rPr>
              <a:t>Only watches games with friends</a:t>
            </a:r>
            <a:endParaRPr>
              <a:solidFill>
                <a:schemeClr val="accent1"/>
              </a:solidFill>
              <a:latin typeface="Nunito Sans Light"/>
              <a:ea typeface="Nunito Sans Light"/>
              <a:cs typeface="Nunito Sans Light"/>
              <a:sym typeface="Nunito Sans Light"/>
            </a:endParaRPr>
          </a:p>
          <a:p>
            <a:pPr marL="457200" marR="0" lvl="0" indent="-317500" algn="l" rtl="0">
              <a:lnSpc>
                <a:spcPct val="100000"/>
              </a:lnSpc>
              <a:spcBef>
                <a:spcPts val="0"/>
              </a:spcBef>
              <a:spcAft>
                <a:spcPts val="0"/>
              </a:spcAft>
              <a:buClr>
                <a:schemeClr val="accent1"/>
              </a:buClr>
              <a:buSzPts val="1400"/>
              <a:buFont typeface="Nunito Sans Light"/>
              <a:buChar char="●"/>
            </a:pPr>
            <a:r>
              <a:rPr lang="en">
                <a:solidFill>
                  <a:schemeClr val="accent1"/>
                </a:solidFill>
                <a:latin typeface="Nunito Sans Light"/>
                <a:ea typeface="Nunito Sans Light"/>
                <a:cs typeface="Nunito Sans Light"/>
                <a:sym typeface="Nunito Sans Light"/>
              </a:rPr>
              <a:t>No actual knowledge about teams </a:t>
            </a:r>
            <a:endParaRPr>
              <a:solidFill>
                <a:schemeClr val="accent1"/>
              </a:solidFill>
              <a:latin typeface="Nunito Sans Light"/>
              <a:ea typeface="Nunito Sans Light"/>
              <a:cs typeface="Nunito Sans Light"/>
              <a:sym typeface="Nunito Sans Light"/>
            </a:endParaRPr>
          </a:p>
          <a:p>
            <a:pPr marL="457200" marR="0" lvl="0" indent="-317500" algn="l" rtl="0">
              <a:lnSpc>
                <a:spcPct val="100000"/>
              </a:lnSpc>
              <a:spcBef>
                <a:spcPts val="0"/>
              </a:spcBef>
              <a:spcAft>
                <a:spcPts val="0"/>
              </a:spcAft>
              <a:buClr>
                <a:schemeClr val="accent1"/>
              </a:buClr>
              <a:buSzPts val="1400"/>
              <a:buFont typeface="Nunito Sans Light"/>
              <a:buChar char="●"/>
            </a:pPr>
            <a:r>
              <a:rPr lang="en">
                <a:solidFill>
                  <a:schemeClr val="accent1"/>
                </a:solidFill>
                <a:latin typeface="Nunito Sans Light"/>
                <a:ea typeface="Nunito Sans Light"/>
                <a:cs typeface="Nunito Sans Light"/>
                <a:sym typeface="Nunito Sans Light"/>
              </a:rPr>
              <a:t>Prefers to watch games on TV</a:t>
            </a:r>
            <a:endParaRPr>
              <a:solidFill>
                <a:schemeClr val="accent1"/>
              </a:solidFill>
              <a:latin typeface="Nunito Sans Light"/>
              <a:ea typeface="Nunito Sans Light"/>
              <a:cs typeface="Nunito Sans Light"/>
              <a:sym typeface="Nunito Sans Light"/>
            </a:endParaRPr>
          </a:p>
          <a:p>
            <a:pPr marL="0" marR="0" lvl="0" indent="0" algn="l" rtl="0">
              <a:lnSpc>
                <a:spcPct val="100000"/>
              </a:lnSpc>
              <a:spcBef>
                <a:spcPts val="0"/>
              </a:spcBef>
              <a:spcAft>
                <a:spcPts val="0"/>
              </a:spcAft>
              <a:buNone/>
            </a:pPr>
            <a:endParaRPr>
              <a:solidFill>
                <a:schemeClr val="accent1"/>
              </a:solidFill>
              <a:latin typeface="Nunito Sans Light"/>
              <a:ea typeface="Nunito Sans Light"/>
              <a:cs typeface="Nunito Sans Light"/>
              <a:sym typeface="Nunito Sans Light"/>
            </a:endParaRPr>
          </a:p>
        </p:txBody>
      </p:sp>
      <p:cxnSp>
        <p:nvCxnSpPr>
          <p:cNvPr id="637" name="Google Shape;637;p41"/>
          <p:cNvCxnSpPr/>
          <p:nvPr/>
        </p:nvCxnSpPr>
        <p:spPr>
          <a:xfrm>
            <a:off x="6886300" y="1251550"/>
            <a:ext cx="0" cy="2493000"/>
          </a:xfrm>
          <a:prstGeom prst="straightConnector1">
            <a:avLst/>
          </a:prstGeom>
          <a:noFill/>
          <a:ln w="19050" cap="flat" cmpd="sng">
            <a:solidFill>
              <a:schemeClr val="lt1"/>
            </a:solidFill>
            <a:prstDash val="dash"/>
            <a:round/>
            <a:headEnd type="none" w="med" len="med"/>
            <a:tailEnd type="none" w="med" len="med"/>
          </a:ln>
        </p:spPr>
      </p:cxnSp>
      <p:grpSp>
        <p:nvGrpSpPr>
          <p:cNvPr id="638" name="Google Shape;638;p41"/>
          <p:cNvGrpSpPr/>
          <p:nvPr/>
        </p:nvGrpSpPr>
        <p:grpSpPr>
          <a:xfrm>
            <a:off x="871288" y="1430433"/>
            <a:ext cx="371825" cy="368125"/>
            <a:chOff x="7007850" y="1812200"/>
            <a:chExt cx="371825" cy="368125"/>
          </a:xfrm>
        </p:grpSpPr>
        <p:sp>
          <p:nvSpPr>
            <p:cNvPr id="639" name="Google Shape;639;p41"/>
            <p:cNvSpPr/>
            <p:nvPr/>
          </p:nvSpPr>
          <p:spPr>
            <a:xfrm>
              <a:off x="7007850" y="1812200"/>
              <a:ext cx="371825" cy="368125"/>
            </a:xfrm>
            <a:custGeom>
              <a:avLst/>
              <a:gdLst/>
              <a:ahLst/>
              <a:cxnLst/>
              <a:rect l="l" t="t" r="r" b="b"/>
              <a:pathLst>
                <a:path w="14873" h="14725" extrusionOk="0">
                  <a:moveTo>
                    <a:pt x="4066" y="1"/>
                  </a:moveTo>
                  <a:cubicBezTo>
                    <a:pt x="3831" y="1"/>
                    <a:pt x="3594" y="69"/>
                    <a:pt x="3394" y="207"/>
                  </a:cubicBezTo>
                  <a:lnTo>
                    <a:pt x="3040" y="472"/>
                  </a:lnTo>
                  <a:lnTo>
                    <a:pt x="679" y="2125"/>
                  </a:lnTo>
                  <a:cubicBezTo>
                    <a:pt x="119" y="2508"/>
                    <a:pt x="1" y="3275"/>
                    <a:pt x="414" y="3806"/>
                  </a:cubicBezTo>
                  <a:lnTo>
                    <a:pt x="2214" y="6197"/>
                  </a:lnTo>
                  <a:cubicBezTo>
                    <a:pt x="2243" y="6197"/>
                    <a:pt x="2243" y="6226"/>
                    <a:pt x="2243" y="6285"/>
                  </a:cubicBezTo>
                  <a:lnTo>
                    <a:pt x="2243" y="12747"/>
                  </a:lnTo>
                  <a:cubicBezTo>
                    <a:pt x="2243" y="13839"/>
                    <a:pt x="3158" y="14724"/>
                    <a:pt x="4250" y="14724"/>
                  </a:cubicBezTo>
                  <a:lnTo>
                    <a:pt x="10682" y="14724"/>
                  </a:lnTo>
                  <a:cubicBezTo>
                    <a:pt x="11774" y="14724"/>
                    <a:pt x="12659" y="13839"/>
                    <a:pt x="12659" y="12747"/>
                  </a:cubicBezTo>
                  <a:lnTo>
                    <a:pt x="12659" y="6256"/>
                  </a:lnTo>
                  <a:cubicBezTo>
                    <a:pt x="12659" y="6226"/>
                    <a:pt x="12659" y="6197"/>
                    <a:pt x="12689" y="6167"/>
                  </a:cubicBezTo>
                  <a:lnTo>
                    <a:pt x="14489" y="3777"/>
                  </a:lnTo>
                  <a:cubicBezTo>
                    <a:pt x="14872" y="3246"/>
                    <a:pt x="14754" y="2508"/>
                    <a:pt x="14223" y="2125"/>
                  </a:cubicBezTo>
                  <a:lnTo>
                    <a:pt x="13899" y="1888"/>
                  </a:lnTo>
                  <a:lnTo>
                    <a:pt x="11509" y="207"/>
                  </a:lnTo>
                  <a:cubicBezTo>
                    <a:pt x="11309" y="69"/>
                    <a:pt x="11077" y="1"/>
                    <a:pt x="10846" y="1"/>
                  </a:cubicBezTo>
                  <a:cubicBezTo>
                    <a:pt x="10529" y="1"/>
                    <a:pt x="10213" y="128"/>
                    <a:pt x="9974" y="384"/>
                  </a:cubicBezTo>
                  <a:lnTo>
                    <a:pt x="8882" y="1593"/>
                  </a:lnTo>
                  <a:lnTo>
                    <a:pt x="7466" y="4072"/>
                  </a:lnTo>
                  <a:lnTo>
                    <a:pt x="6197" y="1800"/>
                  </a:lnTo>
                  <a:lnTo>
                    <a:pt x="4928" y="384"/>
                  </a:lnTo>
                  <a:cubicBezTo>
                    <a:pt x="4707" y="128"/>
                    <a:pt x="4388" y="1"/>
                    <a:pt x="4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1"/>
            <p:cNvSpPr/>
            <p:nvPr/>
          </p:nvSpPr>
          <p:spPr>
            <a:xfrm>
              <a:off x="7194500" y="1812200"/>
              <a:ext cx="185175" cy="368125"/>
            </a:xfrm>
            <a:custGeom>
              <a:avLst/>
              <a:gdLst/>
              <a:ahLst/>
              <a:cxnLst/>
              <a:rect l="l" t="t" r="r" b="b"/>
              <a:pathLst>
                <a:path w="7407" h="14725" extrusionOk="0">
                  <a:moveTo>
                    <a:pt x="3380" y="1"/>
                  </a:moveTo>
                  <a:cubicBezTo>
                    <a:pt x="3063" y="1"/>
                    <a:pt x="2747" y="128"/>
                    <a:pt x="2508" y="384"/>
                  </a:cubicBezTo>
                  <a:lnTo>
                    <a:pt x="1416" y="1593"/>
                  </a:lnTo>
                  <a:lnTo>
                    <a:pt x="0" y="4072"/>
                  </a:lnTo>
                  <a:lnTo>
                    <a:pt x="0" y="14724"/>
                  </a:lnTo>
                  <a:lnTo>
                    <a:pt x="3216" y="14724"/>
                  </a:lnTo>
                  <a:cubicBezTo>
                    <a:pt x="4308" y="14724"/>
                    <a:pt x="5193" y="13839"/>
                    <a:pt x="5193" y="12747"/>
                  </a:cubicBezTo>
                  <a:lnTo>
                    <a:pt x="5193" y="6256"/>
                  </a:lnTo>
                  <a:cubicBezTo>
                    <a:pt x="5193" y="6226"/>
                    <a:pt x="5193" y="6197"/>
                    <a:pt x="5223" y="6167"/>
                  </a:cubicBezTo>
                  <a:lnTo>
                    <a:pt x="7023" y="3777"/>
                  </a:lnTo>
                  <a:cubicBezTo>
                    <a:pt x="7406" y="3246"/>
                    <a:pt x="7288" y="2508"/>
                    <a:pt x="6757" y="2125"/>
                  </a:cubicBezTo>
                  <a:lnTo>
                    <a:pt x="6433" y="1888"/>
                  </a:lnTo>
                  <a:lnTo>
                    <a:pt x="4043" y="207"/>
                  </a:lnTo>
                  <a:cubicBezTo>
                    <a:pt x="3843" y="69"/>
                    <a:pt x="3611" y="1"/>
                    <a:pt x="33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1"/>
            <p:cNvSpPr/>
            <p:nvPr/>
          </p:nvSpPr>
          <p:spPr>
            <a:xfrm>
              <a:off x="7206300" y="2006900"/>
              <a:ext cx="135025" cy="121775"/>
            </a:xfrm>
            <a:custGeom>
              <a:avLst/>
              <a:gdLst/>
              <a:ahLst/>
              <a:cxnLst/>
              <a:rect l="l" t="t" r="r" b="b"/>
              <a:pathLst>
                <a:path w="5401" h="4871" extrusionOk="0">
                  <a:moveTo>
                    <a:pt x="4710" y="0"/>
                  </a:moveTo>
                  <a:cubicBezTo>
                    <a:pt x="4695" y="0"/>
                    <a:pt x="4679" y="1"/>
                    <a:pt x="4662" y="2"/>
                  </a:cubicBezTo>
                  <a:lnTo>
                    <a:pt x="1328" y="2"/>
                  </a:lnTo>
                  <a:cubicBezTo>
                    <a:pt x="590" y="2"/>
                    <a:pt x="0" y="592"/>
                    <a:pt x="0" y="1330"/>
                  </a:cubicBezTo>
                  <a:lnTo>
                    <a:pt x="0" y="3543"/>
                  </a:lnTo>
                  <a:cubicBezTo>
                    <a:pt x="0" y="4251"/>
                    <a:pt x="590" y="4871"/>
                    <a:pt x="1328" y="4871"/>
                  </a:cubicBezTo>
                  <a:lnTo>
                    <a:pt x="4662" y="4871"/>
                  </a:lnTo>
                  <a:cubicBezTo>
                    <a:pt x="5076" y="4871"/>
                    <a:pt x="5400" y="4517"/>
                    <a:pt x="5400" y="4103"/>
                  </a:cubicBezTo>
                  <a:lnTo>
                    <a:pt x="5400" y="740"/>
                  </a:lnTo>
                  <a:cubicBezTo>
                    <a:pt x="5400" y="343"/>
                    <a:pt x="5100" y="0"/>
                    <a:pt x="4710"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1"/>
            <p:cNvSpPr/>
            <p:nvPr/>
          </p:nvSpPr>
          <p:spPr>
            <a:xfrm>
              <a:off x="7046225" y="2006925"/>
              <a:ext cx="135750" cy="121750"/>
            </a:xfrm>
            <a:custGeom>
              <a:avLst/>
              <a:gdLst/>
              <a:ahLst/>
              <a:cxnLst/>
              <a:rect l="l" t="t" r="r" b="b"/>
              <a:pathLst>
                <a:path w="5430" h="4870" extrusionOk="0">
                  <a:moveTo>
                    <a:pt x="767" y="1"/>
                  </a:moveTo>
                  <a:cubicBezTo>
                    <a:pt x="354" y="1"/>
                    <a:pt x="0" y="326"/>
                    <a:pt x="0" y="739"/>
                  </a:cubicBezTo>
                  <a:lnTo>
                    <a:pt x="0" y="4102"/>
                  </a:lnTo>
                  <a:cubicBezTo>
                    <a:pt x="0" y="4516"/>
                    <a:pt x="354" y="4870"/>
                    <a:pt x="767" y="4870"/>
                  </a:cubicBezTo>
                  <a:lnTo>
                    <a:pt x="4102" y="4870"/>
                  </a:lnTo>
                  <a:cubicBezTo>
                    <a:pt x="4810" y="4870"/>
                    <a:pt x="5430" y="4250"/>
                    <a:pt x="5430" y="3542"/>
                  </a:cubicBezTo>
                  <a:lnTo>
                    <a:pt x="5430" y="1329"/>
                  </a:lnTo>
                  <a:cubicBezTo>
                    <a:pt x="5430" y="591"/>
                    <a:pt x="4810" y="1"/>
                    <a:pt x="4102"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1"/>
            <p:cNvSpPr/>
            <p:nvPr/>
          </p:nvSpPr>
          <p:spPr>
            <a:xfrm>
              <a:off x="7046225" y="2040875"/>
              <a:ext cx="62725" cy="21425"/>
            </a:xfrm>
            <a:custGeom>
              <a:avLst/>
              <a:gdLst/>
              <a:ahLst/>
              <a:cxnLst/>
              <a:rect l="l" t="t" r="r" b="b"/>
              <a:pathLst>
                <a:path w="2509" h="857" extrusionOk="0">
                  <a:moveTo>
                    <a:pt x="0" y="0"/>
                  </a:moveTo>
                  <a:lnTo>
                    <a:pt x="0" y="856"/>
                  </a:lnTo>
                  <a:lnTo>
                    <a:pt x="2066" y="856"/>
                  </a:lnTo>
                  <a:cubicBezTo>
                    <a:pt x="2302" y="856"/>
                    <a:pt x="2508" y="649"/>
                    <a:pt x="2508" y="413"/>
                  </a:cubicBezTo>
                  <a:cubicBezTo>
                    <a:pt x="2508" y="177"/>
                    <a:pt x="2302" y="0"/>
                    <a:pt x="2066"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1"/>
            <p:cNvSpPr/>
            <p:nvPr/>
          </p:nvSpPr>
          <p:spPr>
            <a:xfrm>
              <a:off x="7277100" y="2040875"/>
              <a:ext cx="64225" cy="21425"/>
            </a:xfrm>
            <a:custGeom>
              <a:avLst/>
              <a:gdLst/>
              <a:ahLst/>
              <a:cxnLst/>
              <a:rect l="l" t="t" r="r" b="b"/>
              <a:pathLst>
                <a:path w="2569" h="857" extrusionOk="0">
                  <a:moveTo>
                    <a:pt x="532" y="0"/>
                  </a:moveTo>
                  <a:cubicBezTo>
                    <a:pt x="1" y="59"/>
                    <a:pt x="1" y="827"/>
                    <a:pt x="532" y="856"/>
                  </a:cubicBezTo>
                  <a:lnTo>
                    <a:pt x="2568" y="856"/>
                  </a:lnTo>
                  <a:lnTo>
                    <a:pt x="2568" y="0"/>
                  </a:ln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1"/>
            <p:cNvSpPr/>
            <p:nvPr/>
          </p:nvSpPr>
          <p:spPr>
            <a:xfrm>
              <a:off x="7046225" y="2072600"/>
              <a:ext cx="61975" cy="21400"/>
            </a:xfrm>
            <a:custGeom>
              <a:avLst/>
              <a:gdLst/>
              <a:ahLst/>
              <a:cxnLst/>
              <a:rect l="l" t="t" r="r" b="b"/>
              <a:pathLst>
                <a:path w="2479" h="856" extrusionOk="0">
                  <a:moveTo>
                    <a:pt x="0" y="0"/>
                  </a:moveTo>
                  <a:lnTo>
                    <a:pt x="0" y="856"/>
                  </a:lnTo>
                  <a:lnTo>
                    <a:pt x="2066" y="856"/>
                  </a:lnTo>
                  <a:cubicBezTo>
                    <a:pt x="2302" y="856"/>
                    <a:pt x="2479" y="649"/>
                    <a:pt x="2479" y="413"/>
                  </a:cubicBezTo>
                  <a:cubicBezTo>
                    <a:pt x="2479" y="177"/>
                    <a:pt x="2302" y="0"/>
                    <a:pt x="2066"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1"/>
            <p:cNvSpPr/>
            <p:nvPr/>
          </p:nvSpPr>
          <p:spPr>
            <a:xfrm>
              <a:off x="7276375" y="2072600"/>
              <a:ext cx="64950" cy="21400"/>
            </a:xfrm>
            <a:custGeom>
              <a:avLst/>
              <a:gdLst/>
              <a:ahLst/>
              <a:cxnLst/>
              <a:rect l="l" t="t" r="r" b="b"/>
              <a:pathLst>
                <a:path w="2598" h="856" extrusionOk="0">
                  <a:moveTo>
                    <a:pt x="532" y="0"/>
                  </a:moveTo>
                  <a:cubicBezTo>
                    <a:pt x="0" y="30"/>
                    <a:pt x="0" y="797"/>
                    <a:pt x="532" y="856"/>
                  </a:cubicBezTo>
                  <a:lnTo>
                    <a:pt x="2597" y="856"/>
                  </a:lnTo>
                  <a:lnTo>
                    <a:pt x="2597" y="0"/>
                  </a:ln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1"/>
            <p:cNvSpPr/>
            <p:nvPr/>
          </p:nvSpPr>
          <p:spPr>
            <a:xfrm>
              <a:off x="7024825" y="1812200"/>
              <a:ext cx="106250" cy="106250"/>
            </a:xfrm>
            <a:custGeom>
              <a:avLst/>
              <a:gdLst/>
              <a:ahLst/>
              <a:cxnLst/>
              <a:rect l="l" t="t" r="r" b="b"/>
              <a:pathLst>
                <a:path w="4250" h="4250" extrusionOk="0">
                  <a:moveTo>
                    <a:pt x="2213" y="0"/>
                  </a:moveTo>
                  <a:lnTo>
                    <a:pt x="2213" y="89"/>
                  </a:lnTo>
                  <a:lnTo>
                    <a:pt x="2036" y="89"/>
                  </a:lnTo>
                  <a:lnTo>
                    <a:pt x="1358" y="738"/>
                  </a:lnTo>
                  <a:lnTo>
                    <a:pt x="1033" y="1003"/>
                  </a:lnTo>
                  <a:lnTo>
                    <a:pt x="650" y="1269"/>
                  </a:lnTo>
                  <a:lnTo>
                    <a:pt x="30" y="1711"/>
                  </a:lnTo>
                  <a:lnTo>
                    <a:pt x="0" y="1711"/>
                  </a:lnTo>
                  <a:lnTo>
                    <a:pt x="0" y="1741"/>
                  </a:lnTo>
                  <a:cubicBezTo>
                    <a:pt x="0" y="1741"/>
                    <a:pt x="0" y="1741"/>
                    <a:pt x="0" y="1770"/>
                  </a:cubicBezTo>
                  <a:cubicBezTo>
                    <a:pt x="0" y="1800"/>
                    <a:pt x="0" y="1800"/>
                    <a:pt x="0" y="1800"/>
                  </a:cubicBezTo>
                  <a:cubicBezTo>
                    <a:pt x="0" y="1800"/>
                    <a:pt x="0" y="1829"/>
                    <a:pt x="0" y="1829"/>
                  </a:cubicBezTo>
                  <a:lnTo>
                    <a:pt x="0" y="1859"/>
                  </a:lnTo>
                  <a:lnTo>
                    <a:pt x="0" y="2007"/>
                  </a:lnTo>
                  <a:cubicBezTo>
                    <a:pt x="0" y="2007"/>
                    <a:pt x="0" y="2036"/>
                    <a:pt x="0" y="2036"/>
                  </a:cubicBezTo>
                  <a:cubicBezTo>
                    <a:pt x="0" y="2036"/>
                    <a:pt x="0" y="2066"/>
                    <a:pt x="0" y="2066"/>
                  </a:cubicBezTo>
                  <a:lnTo>
                    <a:pt x="0" y="2095"/>
                  </a:lnTo>
                  <a:lnTo>
                    <a:pt x="0" y="2125"/>
                  </a:lnTo>
                  <a:lnTo>
                    <a:pt x="1210" y="3747"/>
                  </a:lnTo>
                  <a:cubicBezTo>
                    <a:pt x="1476" y="4072"/>
                    <a:pt x="1859" y="4249"/>
                    <a:pt x="2243" y="4249"/>
                  </a:cubicBezTo>
                  <a:cubicBezTo>
                    <a:pt x="2538" y="4249"/>
                    <a:pt x="2833" y="4161"/>
                    <a:pt x="3069" y="3954"/>
                  </a:cubicBezTo>
                  <a:lnTo>
                    <a:pt x="3217" y="3836"/>
                  </a:lnTo>
                  <a:lnTo>
                    <a:pt x="3600" y="3541"/>
                  </a:lnTo>
                  <a:cubicBezTo>
                    <a:pt x="4220" y="3010"/>
                    <a:pt x="4249" y="2066"/>
                    <a:pt x="3630" y="1534"/>
                  </a:cubicBezTo>
                  <a:lnTo>
                    <a:pt x="2450"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1"/>
            <p:cNvSpPr/>
            <p:nvPr/>
          </p:nvSpPr>
          <p:spPr>
            <a:xfrm>
              <a:off x="7259400" y="1816625"/>
              <a:ext cx="108475" cy="97775"/>
            </a:xfrm>
            <a:custGeom>
              <a:avLst/>
              <a:gdLst/>
              <a:ahLst/>
              <a:cxnLst/>
              <a:rect l="l" t="t" r="r" b="b"/>
              <a:pathLst>
                <a:path w="4339" h="3911" extrusionOk="0">
                  <a:moveTo>
                    <a:pt x="1565" y="0"/>
                  </a:moveTo>
                  <a:lnTo>
                    <a:pt x="443" y="1357"/>
                  </a:lnTo>
                  <a:cubicBezTo>
                    <a:pt x="1" y="1948"/>
                    <a:pt x="89" y="2774"/>
                    <a:pt x="679" y="3216"/>
                  </a:cubicBezTo>
                  <a:lnTo>
                    <a:pt x="1004" y="3452"/>
                  </a:lnTo>
                  <a:lnTo>
                    <a:pt x="1211" y="3629"/>
                  </a:lnTo>
                  <a:cubicBezTo>
                    <a:pt x="1462" y="3818"/>
                    <a:pt x="1757" y="3911"/>
                    <a:pt x="2047" y="3911"/>
                  </a:cubicBezTo>
                  <a:cubicBezTo>
                    <a:pt x="2436" y="3911"/>
                    <a:pt x="2816" y="3744"/>
                    <a:pt x="3070" y="3423"/>
                  </a:cubicBezTo>
                  <a:lnTo>
                    <a:pt x="4338" y="1800"/>
                  </a:lnTo>
                  <a:lnTo>
                    <a:pt x="4338" y="1770"/>
                  </a:lnTo>
                  <a:lnTo>
                    <a:pt x="4338" y="1741"/>
                  </a:lnTo>
                  <a:cubicBezTo>
                    <a:pt x="4338" y="1711"/>
                    <a:pt x="4338" y="1711"/>
                    <a:pt x="4338" y="1711"/>
                  </a:cubicBezTo>
                  <a:lnTo>
                    <a:pt x="4338" y="1682"/>
                  </a:lnTo>
                  <a:lnTo>
                    <a:pt x="4132" y="1682"/>
                  </a:lnTo>
                  <a:lnTo>
                    <a:pt x="4132" y="1416"/>
                  </a:lnTo>
                  <a:lnTo>
                    <a:pt x="4132" y="1387"/>
                  </a:lnTo>
                  <a:lnTo>
                    <a:pt x="4132" y="1357"/>
                  </a:lnTo>
                  <a:lnTo>
                    <a:pt x="4132" y="1328"/>
                  </a:lnTo>
                  <a:lnTo>
                    <a:pt x="3483" y="885"/>
                  </a:lnTo>
                  <a:lnTo>
                    <a:pt x="3129" y="590"/>
                  </a:lnTo>
                  <a:lnTo>
                    <a:pt x="2804" y="384"/>
                  </a:lnTo>
                  <a:lnTo>
                    <a:pt x="2125"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1"/>
            <p:cNvSpPr/>
            <p:nvPr/>
          </p:nvSpPr>
          <p:spPr>
            <a:xfrm>
              <a:off x="7042525" y="1826200"/>
              <a:ext cx="42800" cy="45775"/>
            </a:xfrm>
            <a:custGeom>
              <a:avLst/>
              <a:gdLst/>
              <a:ahLst/>
              <a:cxnLst/>
              <a:rect l="l" t="t" r="r" b="b"/>
              <a:pathLst>
                <a:path w="1712" h="1831" extrusionOk="0">
                  <a:moveTo>
                    <a:pt x="709" y="1"/>
                  </a:moveTo>
                  <a:lnTo>
                    <a:pt x="384" y="237"/>
                  </a:lnTo>
                  <a:lnTo>
                    <a:pt x="1" y="502"/>
                  </a:lnTo>
                  <a:lnTo>
                    <a:pt x="856" y="1653"/>
                  </a:lnTo>
                  <a:cubicBezTo>
                    <a:pt x="945" y="1742"/>
                    <a:pt x="1063" y="1830"/>
                    <a:pt x="1210" y="1830"/>
                  </a:cubicBezTo>
                  <a:cubicBezTo>
                    <a:pt x="1299" y="1830"/>
                    <a:pt x="1358" y="1801"/>
                    <a:pt x="1446" y="1742"/>
                  </a:cubicBezTo>
                  <a:lnTo>
                    <a:pt x="1476" y="1742"/>
                  </a:lnTo>
                  <a:cubicBezTo>
                    <a:pt x="1653" y="1594"/>
                    <a:pt x="1712" y="1328"/>
                    <a:pt x="1564" y="1122"/>
                  </a:cubicBezTo>
                  <a:lnTo>
                    <a:pt x="709" y="1"/>
                  </a:ln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1"/>
            <p:cNvSpPr/>
            <p:nvPr/>
          </p:nvSpPr>
          <p:spPr>
            <a:xfrm>
              <a:off x="7305150" y="1826200"/>
              <a:ext cx="42800" cy="44175"/>
            </a:xfrm>
            <a:custGeom>
              <a:avLst/>
              <a:gdLst/>
              <a:ahLst/>
              <a:cxnLst/>
              <a:rect l="l" t="t" r="r" b="b"/>
              <a:pathLst>
                <a:path w="1712" h="1767" extrusionOk="0">
                  <a:moveTo>
                    <a:pt x="974" y="1"/>
                  </a:moveTo>
                  <a:lnTo>
                    <a:pt x="443" y="679"/>
                  </a:lnTo>
                  <a:lnTo>
                    <a:pt x="148" y="1063"/>
                  </a:lnTo>
                  <a:cubicBezTo>
                    <a:pt x="0" y="1269"/>
                    <a:pt x="30" y="1535"/>
                    <a:pt x="236" y="1683"/>
                  </a:cubicBezTo>
                  <a:cubicBezTo>
                    <a:pt x="305" y="1740"/>
                    <a:pt x="388" y="1766"/>
                    <a:pt x="471" y="1766"/>
                  </a:cubicBezTo>
                  <a:cubicBezTo>
                    <a:pt x="602" y="1766"/>
                    <a:pt x="736" y="1702"/>
                    <a:pt x="826" y="1594"/>
                  </a:cubicBezTo>
                  <a:lnTo>
                    <a:pt x="1151" y="1181"/>
                  </a:lnTo>
                  <a:lnTo>
                    <a:pt x="1712" y="502"/>
                  </a:lnTo>
                  <a:lnTo>
                    <a:pt x="1299" y="207"/>
                  </a:lnTo>
                  <a:lnTo>
                    <a:pt x="974" y="1"/>
                  </a:ln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 name="Google Shape;651;p41"/>
          <p:cNvGrpSpPr/>
          <p:nvPr/>
        </p:nvGrpSpPr>
        <p:grpSpPr>
          <a:xfrm>
            <a:off x="873138" y="3170531"/>
            <a:ext cx="368125" cy="361475"/>
            <a:chOff x="2683550" y="2934950"/>
            <a:chExt cx="368125" cy="361475"/>
          </a:xfrm>
        </p:grpSpPr>
        <p:sp>
          <p:nvSpPr>
            <p:cNvPr id="652" name="Google Shape;652;p41"/>
            <p:cNvSpPr/>
            <p:nvPr/>
          </p:nvSpPr>
          <p:spPr>
            <a:xfrm>
              <a:off x="2683550" y="2935600"/>
              <a:ext cx="368125" cy="360825"/>
            </a:xfrm>
            <a:custGeom>
              <a:avLst/>
              <a:gdLst/>
              <a:ahLst/>
              <a:cxnLst/>
              <a:rect l="l" t="t" r="r" b="b"/>
              <a:pathLst>
                <a:path w="14725" h="14433" extrusionOk="0">
                  <a:moveTo>
                    <a:pt x="5243" y="0"/>
                  </a:moveTo>
                  <a:cubicBezTo>
                    <a:pt x="5149" y="0"/>
                    <a:pt x="5053" y="11"/>
                    <a:pt x="4957" y="33"/>
                  </a:cubicBezTo>
                  <a:lnTo>
                    <a:pt x="3010" y="505"/>
                  </a:lnTo>
                  <a:cubicBezTo>
                    <a:pt x="1239" y="919"/>
                    <a:pt x="0" y="2482"/>
                    <a:pt x="0" y="4312"/>
                  </a:cubicBezTo>
                  <a:lnTo>
                    <a:pt x="0" y="4666"/>
                  </a:lnTo>
                  <a:cubicBezTo>
                    <a:pt x="23" y="5628"/>
                    <a:pt x="811" y="6324"/>
                    <a:pt x="1688" y="6324"/>
                  </a:cubicBezTo>
                  <a:cubicBezTo>
                    <a:pt x="1940" y="6324"/>
                    <a:pt x="2199" y="6267"/>
                    <a:pt x="2449" y="6141"/>
                  </a:cubicBezTo>
                  <a:lnTo>
                    <a:pt x="2685" y="6023"/>
                  </a:lnTo>
                  <a:lnTo>
                    <a:pt x="2685" y="13459"/>
                  </a:lnTo>
                  <a:cubicBezTo>
                    <a:pt x="2656" y="13990"/>
                    <a:pt x="3128" y="14433"/>
                    <a:pt x="3659" y="14433"/>
                  </a:cubicBezTo>
                  <a:lnTo>
                    <a:pt x="11154" y="14433"/>
                  </a:lnTo>
                  <a:cubicBezTo>
                    <a:pt x="11685" y="14433"/>
                    <a:pt x="12128" y="13990"/>
                    <a:pt x="12128" y="13459"/>
                  </a:cubicBezTo>
                  <a:lnTo>
                    <a:pt x="12128" y="6082"/>
                  </a:lnTo>
                  <a:lnTo>
                    <a:pt x="12216" y="6112"/>
                  </a:lnTo>
                  <a:cubicBezTo>
                    <a:pt x="12490" y="6282"/>
                    <a:pt x="12784" y="6359"/>
                    <a:pt x="13071" y="6359"/>
                  </a:cubicBezTo>
                  <a:cubicBezTo>
                    <a:pt x="13929" y="6359"/>
                    <a:pt x="14724" y="5668"/>
                    <a:pt x="14724" y="4695"/>
                  </a:cubicBezTo>
                  <a:lnTo>
                    <a:pt x="14724" y="4282"/>
                  </a:lnTo>
                  <a:cubicBezTo>
                    <a:pt x="14724" y="2453"/>
                    <a:pt x="13426" y="860"/>
                    <a:pt x="11656" y="476"/>
                  </a:cubicBezTo>
                  <a:lnTo>
                    <a:pt x="9531" y="33"/>
                  </a:lnTo>
                  <a:cubicBezTo>
                    <a:pt x="9446" y="14"/>
                    <a:pt x="9361" y="4"/>
                    <a:pt x="9278" y="4"/>
                  </a:cubicBezTo>
                  <a:cubicBezTo>
                    <a:pt x="8983" y="4"/>
                    <a:pt x="8705" y="122"/>
                    <a:pt x="8498" y="328"/>
                  </a:cubicBezTo>
                  <a:lnTo>
                    <a:pt x="7820" y="1037"/>
                  </a:lnTo>
                  <a:cubicBezTo>
                    <a:pt x="7672" y="1184"/>
                    <a:pt x="7495" y="1243"/>
                    <a:pt x="7318" y="1273"/>
                  </a:cubicBezTo>
                  <a:lnTo>
                    <a:pt x="7288" y="1273"/>
                  </a:lnTo>
                  <a:cubicBezTo>
                    <a:pt x="7082" y="1273"/>
                    <a:pt x="6875" y="1184"/>
                    <a:pt x="6728" y="1037"/>
                  </a:cubicBezTo>
                  <a:lnTo>
                    <a:pt x="5990" y="299"/>
                  </a:lnTo>
                  <a:cubicBezTo>
                    <a:pt x="5791" y="100"/>
                    <a:pt x="5525" y="0"/>
                    <a:pt x="5243" y="0"/>
                  </a:cubicBezTo>
                  <a:close/>
                </a:path>
              </a:pathLst>
            </a:custGeom>
            <a:solidFill>
              <a:srgbClr val="F9F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1"/>
            <p:cNvSpPr/>
            <p:nvPr/>
          </p:nvSpPr>
          <p:spPr>
            <a:xfrm>
              <a:off x="2866475" y="2934950"/>
              <a:ext cx="185200" cy="361475"/>
            </a:xfrm>
            <a:custGeom>
              <a:avLst/>
              <a:gdLst/>
              <a:ahLst/>
              <a:cxnLst/>
              <a:rect l="l" t="t" r="r" b="b"/>
              <a:pathLst>
                <a:path w="7408" h="14459" extrusionOk="0">
                  <a:moveTo>
                    <a:pt x="1961" y="1"/>
                  </a:moveTo>
                  <a:cubicBezTo>
                    <a:pt x="1666" y="1"/>
                    <a:pt x="1388" y="118"/>
                    <a:pt x="1181" y="325"/>
                  </a:cubicBezTo>
                  <a:lnTo>
                    <a:pt x="503" y="1033"/>
                  </a:lnTo>
                  <a:cubicBezTo>
                    <a:pt x="355" y="1181"/>
                    <a:pt x="178" y="1240"/>
                    <a:pt x="1" y="1269"/>
                  </a:cubicBezTo>
                  <a:lnTo>
                    <a:pt x="1" y="14459"/>
                  </a:lnTo>
                  <a:lnTo>
                    <a:pt x="3837" y="14459"/>
                  </a:lnTo>
                  <a:cubicBezTo>
                    <a:pt x="4368" y="14459"/>
                    <a:pt x="4811" y="14016"/>
                    <a:pt x="4811" y="13485"/>
                  </a:cubicBezTo>
                  <a:lnTo>
                    <a:pt x="4811" y="6108"/>
                  </a:lnTo>
                  <a:lnTo>
                    <a:pt x="4899" y="6138"/>
                  </a:lnTo>
                  <a:cubicBezTo>
                    <a:pt x="5173" y="6308"/>
                    <a:pt x="5467" y="6385"/>
                    <a:pt x="5754" y="6385"/>
                  </a:cubicBezTo>
                  <a:cubicBezTo>
                    <a:pt x="6612" y="6385"/>
                    <a:pt x="7407" y="5694"/>
                    <a:pt x="7407" y="4721"/>
                  </a:cubicBezTo>
                  <a:lnTo>
                    <a:pt x="7407" y="4279"/>
                  </a:lnTo>
                  <a:cubicBezTo>
                    <a:pt x="7407" y="2449"/>
                    <a:pt x="6109" y="856"/>
                    <a:pt x="4339" y="472"/>
                  </a:cubicBezTo>
                  <a:lnTo>
                    <a:pt x="2214" y="30"/>
                  </a:lnTo>
                  <a:cubicBezTo>
                    <a:pt x="2129" y="10"/>
                    <a:pt x="2044" y="1"/>
                    <a:pt x="1961" y="1"/>
                  </a:cubicBezTo>
                  <a:close/>
                </a:path>
              </a:pathLst>
            </a:custGeom>
            <a:solidFill>
              <a:srgbClr val="F8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1"/>
            <p:cNvSpPr/>
            <p:nvPr/>
          </p:nvSpPr>
          <p:spPr>
            <a:xfrm>
              <a:off x="2803050" y="3036750"/>
              <a:ext cx="53125" cy="150500"/>
            </a:xfrm>
            <a:custGeom>
              <a:avLst/>
              <a:gdLst/>
              <a:ahLst/>
              <a:cxnLst/>
              <a:rect l="l" t="t" r="r" b="b"/>
              <a:pathLst>
                <a:path w="2125" h="6020" extrusionOk="0">
                  <a:moveTo>
                    <a:pt x="1564" y="0"/>
                  </a:moveTo>
                  <a:cubicBezTo>
                    <a:pt x="1476" y="0"/>
                    <a:pt x="1417" y="30"/>
                    <a:pt x="1328" y="59"/>
                  </a:cubicBezTo>
                  <a:lnTo>
                    <a:pt x="236" y="708"/>
                  </a:lnTo>
                  <a:cubicBezTo>
                    <a:pt x="89" y="797"/>
                    <a:pt x="0" y="974"/>
                    <a:pt x="0" y="1151"/>
                  </a:cubicBezTo>
                  <a:cubicBezTo>
                    <a:pt x="0" y="1269"/>
                    <a:pt x="59" y="1417"/>
                    <a:pt x="118" y="1505"/>
                  </a:cubicBezTo>
                  <a:cubicBezTo>
                    <a:pt x="177" y="1594"/>
                    <a:pt x="295" y="1653"/>
                    <a:pt x="413" y="1653"/>
                  </a:cubicBezTo>
                  <a:cubicBezTo>
                    <a:pt x="472" y="1653"/>
                    <a:pt x="561" y="1653"/>
                    <a:pt x="620" y="1594"/>
                  </a:cubicBezTo>
                  <a:lnTo>
                    <a:pt x="856" y="1446"/>
                  </a:lnTo>
                  <a:lnTo>
                    <a:pt x="856" y="5636"/>
                  </a:lnTo>
                  <a:cubicBezTo>
                    <a:pt x="856" y="5754"/>
                    <a:pt x="945" y="5872"/>
                    <a:pt x="1033" y="5931"/>
                  </a:cubicBezTo>
                  <a:cubicBezTo>
                    <a:pt x="1181" y="5990"/>
                    <a:pt x="1328" y="6020"/>
                    <a:pt x="1505" y="6020"/>
                  </a:cubicBezTo>
                  <a:cubicBezTo>
                    <a:pt x="1653" y="6020"/>
                    <a:pt x="1800" y="5990"/>
                    <a:pt x="1948" y="5931"/>
                  </a:cubicBezTo>
                  <a:cubicBezTo>
                    <a:pt x="2066" y="5872"/>
                    <a:pt x="2125" y="5754"/>
                    <a:pt x="2125" y="5636"/>
                  </a:cubicBezTo>
                  <a:lnTo>
                    <a:pt x="2125" y="413"/>
                  </a:lnTo>
                  <a:cubicBezTo>
                    <a:pt x="2125" y="295"/>
                    <a:pt x="2066" y="177"/>
                    <a:pt x="1948" y="118"/>
                  </a:cubicBezTo>
                  <a:cubicBezTo>
                    <a:pt x="1830" y="59"/>
                    <a:pt x="1712" y="0"/>
                    <a:pt x="1564"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1"/>
            <p:cNvSpPr/>
            <p:nvPr/>
          </p:nvSpPr>
          <p:spPr>
            <a:xfrm>
              <a:off x="2865750" y="3036750"/>
              <a:ext cx="53875" cy="150500"/>
            </a:xfrm>
            <a:custGeom>
              <a:avLst/>
              <a:gdLst/>
              <a:ahLst/>
              <a:cxnLst/>
              <a:rect l="l" t="t" r="r" b="b"/>
              <a:pathLst>
                <a:path w="2155" h="6020" extrusionOk="0">
                  <a:moveTo>
                    <a:pt x="1564" y="0"/>
                  </a:moveTo>
                  <a:cubicBezTo>
                    <a:pt x="1505" y="0"/>
                    <a:pt x="1417" y="30"/>
                    <a:pt x="1328" y="59"/>
                  </a:cubicBezTo>
                  <a:lnTo>
                    <a:pt x="266" y="708"/>
                  </a:lnTo>
                  <a:cubicBezTo>
                    <a:pt x="89" y="797"/>
                    <a:pt x="0" y="974"/>
                    <a:pt x="30" y="1151"/>
                  </a:cubicBezTo>
                  <a:cubicBezTo>
                    <a:pt x="0" y="1269"/>
                    <a:pt x="60" y="1417"/>
                    <a:pt x="119" y="1505"/>
                  </a:cubicBezTo>
                  <a:cubicBezTo>
                    <a:pt x="189" y="1611"/>
                    <a:pt x="303" y="1665"/>
                    <a:pt x="414" y="1665"/>
                  </a:cubicBezTo>
                  <a:cubicBezTo>
                    <a:pt x="488" y="1665"/>
                    <a:pt x="561" y="1641"/>
                    <a:pt x="620" y="1594"/>
                  </a:cubicBezTo>
                  <a:lnTo>
                    <a:pt x="856" y="1446"/>
                  </a:lnTo>
                  <a:lnTo>
                    <a:pt x="856" y="5636"/>
                  </a:lnTo>
                  <a:cubicBezTo>
                    <a:pt x="856" y="5754"/>
                    <a:pt x="945" y="5872"/>
                    <a:pt x="1063" y="5931"/>
                  </a:cubicBezTo>
                  <a:cubicBezTo>
                    <a:pt x="1196" y="5990"/>
                    <a:pt x="1343" y="6020"/>
                    <a:pt x="1494" y="6020"/>
                  </a:cubicBezTo>
                  <a:cubicBezTo>
                    <a:pt x="1646" y="6020"/>
                    <a:pt x="1800" y="5990"/>
                    <a:pt x="1948" y="5931"/>
                  </a:cubicBezTo>
                  <a:cubicBezTo>
                    <a:pt x="2066" y="5872"/>
                    <a:pt x="2125" y="5754"/>
                    <a:pt x="2155" y="5636"/>
                  </a:cubicBezTo>
                  <a:lnTo>
                    <a:pt x="2155" y="413"/>
                  </a:lnTo>
                  <a:cubicBezTo>
                    <a:pt x="2125" y="295"/>
                    <a:pt x="2066" y="177"/>
                    <a:pt x="1948" y="118"/>
                  </a:cubicBezTo>
                  <a:cubicBezTo>
                    <a:pt x="1859" y="59"/>
                    <a:pt x="1712" y="0"/>
                    <a:pt x="1564"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 name="Google Shape;656;p41"/>
          <p:cNvGrpSpPr/>
          <p:nvPr/>
        </p:nvGrpSpPr>
        <p:grpSpPr>
          <a:xfrm>
            <a:off x="873875" y="2298863"/>
            <a:ext cx="366650" cy="367775"/>
            <a:chOff x="3922125" y="3518075"/>
            <a:chExt cx="366650" cy="367775"/>
          </a:xfrm>
        </p:grpSpPr>
        <p:sp>
          <p:nvSpPr>
            <p:cNvPr id="657" name="Google Shape;657;p41"/>
            <p:cNvSpPr/>
            <p:nvPr/>
          </p:nvSpPr>
          <p:spPr>
            <a:xfrm>
              <a:off x="4002525" y="3813525"/>
              <a:ext cx="206575" cy="72325"/>
            </a:xfrm>
            <a:custGeom>
              <a:avLst/>
              <a:gdLst/>
              <a:ahLst/>
              <a:cxnLst/>
              <a:rect l="l" t="t" r="r" b="b"/>
              <a:pathLst>
                <a:path w="8263" h="2893" extrusionOk="0">
                  <a:moveTo>
                    <a:pt x="0" y="1"/>
                  </a:moveTo>
                  <a:lnTo>
                    <a:pt x="0" y="1328"/>
                  </a:lnTo>
                  <a:cubicBezTo>
                    <a:pt x="0" y="2184"/>
                    <a:pt x="709" y="2892"/>
                    <a:pt x="1564" y="2892"/>
                  </a:cubicBezTo>
                  <a:lnTo>
                    <a:pt x="6699" y="2892"/>
                  </a:lnTo>
                  <a:cubicBezTo>
                    <a:pt x="7554" y="2892"/>
                    <a:pt x="8263" y="2184"/>
                    <a:pt x="8263" y="1328"/>
                  </a:cubicBezTo>
                  <a:lnTo>
                    <a:pt x="8263" y="1"/>
                  </a:lnTo>
                  <a:close/>
                </a:path>
              </a:pathLst>
            </a:custGeom>
            <a:solidFill>
              <a:srgbClr val="F9F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1"/>
            <p:cNvSpPr/>
            <p:nvPr/>
          </p:nvSpPr>
          <p:spPr>
            <a:xfrm>
              <a:off x="4103575" y="3813525"/>
              <a:ext cx="105525" cy="72325"/>
            </a:xfrm>
            <a:custGeom>
              <a:avLst/>
              <a:gdLst/>
              <a:ahLst/>
              <a:cxnLst/>
              <a:rect l="l" t="t" r="r" b="b"/>
              <a:pathLst>
                <a:path w="4221" h="2893" extrusionOk="0">
                  <a:moveTo>
                    <a:pt x="1" y="1"/>
                  </a:moveTo>
                  <a:lnTo>
                    <a:pt x="1" y="2892"/>
                  </a:lnTo>
                  <a:lnTo>
                    <a:pt x="2657" y="2892"/>
                  </a:lnTo>
                  <a:cubicBezTo>
                    <a:pt x="3512" y="2892"/>
                    <a:pt x="4221" y="2184"/>
                    <a:pt x="4221" y="1328"/>
                  </a:cubicBezTo>
                  <a:lnTo>
                    <a:pt x="4221" y="1"/>
                  </a:lnTo>
                  <a:close/>
                </a:path>
              </a:pathLst>
            </a:custGeom>
            <a:solidFill>
              <a:srgbClr val="F9F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1"/>
            <p:cNvSpPr/>
            <p:nvPr/>
          </p:nvSpPr>
          <p:spPr>
            <a:xfrm>
              <a:off x="3922125" y="3518350"/>
              <a:ext cx="366650" cy="316600"/>
            </a:xfrm>
            <a:custGeom>
              <a:avLst/>
              <a:gdLst/>
              <a:ahLst/>
              <a:cxnLst/>
              <a:rect l="l" t="t" r="r" b="b"/>
              <a:pathLst>
                <a:path w="14666" h="12664" extrusionOk="0">
                  <a:moveTo>
                    <a:pt x="5214" y="1"/>
                  </a:moveTo>
                  <a:cubicBezTo>
                    <a:pt x="5120" y="1"/>
                    <a:pt x="5024" y="12"/>
                    <a:pt x="4928" y="34"/>
                  </a:cubicBezTo>
                  <a:lnTo>
                    <a:pt x="4102" y="241"/>
                  </a:lnTo>
                  <a:lnTo>
                    <a:pt x="2980" y="506"/>
                  </a:lnTo>
                  <a:cubicBezTo>
                    <a:pt x="1239" y="919"/>
                    <a:pt x="0" y="2483"/>
                    <a:pt x="0" y="4283"/>
                  </a:cubicBezTo>
                  <a:lnTo>
                    <a:pt x="0" y="4667"/>
                  </a:lnTo>
                  <a:cubicBezTo>
                    <a:pt x="0" y="5629"/>
                    <a:pt x="801" y="6325"/>
                    <a:pt x="1684" y="6325"/>
                  </a:cubicBezTo>
                  <a:cubicBezTo>
                    <a:pt x="1938" y="6325"/>
                    <a:pt x="2199" y="6267"/>
                    <a:pt x="2449" y="6142"/>
                  </a:cubicBezTo>
                  <a:lnTo>
                    <a:pt x="2656" y="6024"/>
                  </a:lnTo>
                  <a:lnTo>
                    <a:pt x="2656" y="11690"/>
                  </a:lnTo>
                  <a:cubicBezTo>
                    <a:pt x="2656" y="11955"/>
                    <a:pt x="2774" y="12191"/>
                    <a:pt x="2951" y="12398"/>
                  </a:cubicBezTo>
                  <a:cubicBezTo>
                    <a:pt x="3039" y="12457"/>
                    <a:pt x="3128" y="12545"/>
                    <a:pt x="3216" y="12575"/>
                  </a:cubicBezTo>
                  <a:cubicBezTo>
                    <a:pt x="3364" y="12634"/>
                    <a:pt x="3512" y="12663"/>
                    <a:pt x="3630" y="12663"/>
                  </a:cubicBezTo>
                  <a:lnTo>
                    <a:pt x="11095" y="12663"/>
                  </a:lnTo>
                  <a:cubicBezTo>
                    <a:pt x="11213" y="12663"/>
                    <a:pt x="11361" y="12663"/>
                    <a:pt x="11479" y="12604"/>
                  </a:cubicBezTo>
                  <a:cubicBezTo>
                    <a:pt x="11597" y="12545"/>
                    <a:pt x="11715" y="12486"/>
                    <a:pt x="11803" y="12398"/>
                  </a:cubicBezTo>
                  <a:cubicBezTo>
                    <a:pt x="11980" y="12191"/>
                    <a:pt x="12098" y="11955"/>
                    <a:pt x="12098" y="11690"/>
                  </a:cubicBezTo>
                  <a:lnTo>
                    <a:pt x="12098" y="10480"/>
                  </a:lnTo>
                  <a:lnTo>
                    <a:pt x="12098" y="6083"/>
                  </a:lnTo>
                  <a:lnTo>
                    <a:pt x="12157" y="6113"/>
                  </a:lnTo>
                  <a:cubicBezTo>
                    <a:pt x="12438" y="6283"/>
                    <a:pt x="12736" y="6360"/>
                    <a:pt x="13025" y="6360"/>
                  </a:cubicBezTo>
                  <a:cubicBezTo>
                    <a:pt x="13887" y="6360"/>
                    <a:pt x="14665" y="5669"/>
                    <a:pt x="14665" y="4696"/>
                  </a:cubicBezTo>
                  <a:lnTo>
                    <a:pt x="14665" y="4283"/>
                  </a:lnTo>
                  <a:cubicBezTo>
                    <a:pt x="14665" y="2454"/>
                    <a:pt x="13367" y="860"/>
                    <a:pt x="11597" y="477"/>
                  </a:cubicBezTo>
                  <a:lnTo>
                    <a:pt x="10446" y="241"/>
                  </a:lnTo>
                  <a:lnTo>
                    <a:pt x="9472" y="34"/>
                  </a:lnTo>
                  <a:cubicBezTo>
                    <a:pt x="9394" y="15"/>
                    <a:pt x="9314" y="5"/>
                    <a:pt x="9234" y="5"/>
                  </a:cubicBezTo>
                  <a:cubicBezTo>
                    <a:pt x="8954" y="5"/>
                    <a:pt x="8676" y="122"/>
                    <a:pt x="8469" y="329"/>
                  </a:cubicBezTo>
                  <a:lnTo>
                    <a:pt x="7761" y="1037"/>
                  </a:lnTo>
                  <a:cubicBezTo>
                    <a:pt x="7643" y="1185"/>
                    <a:pt x="7436" y="1273"/>
                    <a:pt x="7229" y="1273"/>
                  </a:cubicBezTo>
                  <a:cubicBezTo>
                    <a:pt x="7023" y="1273"/>
                    <a:pt x="6846" y="1185"/>
                    <a:pt x="6698" y="1037"/>
                  </a:cubicBezTo>
                  <a:lnTo>
                    <a:pt x="5961" y="300"/>
                  </a:lnTo>
                  <a:cubicBezTo>
                    <a:pt x="5761" y="101"/>
                    <a:pt x="5496" y="1"/>
                    <a:pt x="5214"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1"/>
            <p:cNvSpPr/>
            <p:nvPr/>
          </p:nvSpPr>
          <p:spPr>
            <a:xfrm>
              <a:off x="4103575" y="3518075"/>
              <a:ext cx="185200" cy="316875"/>
            </a:xfrm>
            <a:custGeom>
              <a:avLst/>
              <a:gdLst/>
              <a:ahLst/>
              <a:cxnLst/>
              <a:rect l="l" t="t" r="r" b="b"/>
              <a:pathLst>
                <a:path w="7408" h="12675" extrusionOk="0">
                  <a:moveTo>
                    <a:pt x="2062" y="1"/>
                  </a:moveTo>
                  <a:cubicBezTo>
                    <a:pt x="1763" y="1"/>
                    <a:pt x="1461" y="120"/>
                    <a:pt x="1240" y="340"/>
                  </a:cubicBezTo>
                  <a:lnTo>
                    <a:pt x="532" y="1048"/>
                  </a:lnTo>
                  <a:cubicBezTo>
                    <a:pt x="385" y="1196"/>
                    <a:pt x="208" y="1255"/>
                    <a:pt x="1" y="1284"/>
                  </a:cubicBezTo>
                  <a:lnTo>
                    <a:pt x="1" y="12674"/>
                  </a:lnTo>
                  <a:lnTo>
                    <a:pt x="3837" y="12674"/>
                  </a:lnTo>
                  <a:cubicBezTo>
                    <a:pt x="3955" y="12674"/>
                    <a:pt x="4103" y="12674"/>
                    <a:pt x="4221" y="12615"/>
                  </a:cubicBezTo>
                  <a:cubicBezTo>
                    <a:pt x="4339" y="12556"/>
                    <a:pt x="4457" y="12497"/>
                    <a:pt x="4545" y="12409"/>
                  </a:cubicBezTo>
                  <a:cubicBezTo>
                    <a:pt x="4722" y="12202"/>
                    <a:pt x="4840" y="11966"/>
                    <a:pt x="4840" y="11701"/>
                  </a:cubicBezTo>
                  <a:lnTo>
                    <a:pt x="4840" y="10491"/>
                  </a:lnTo>
                  <a:lnTo>
                    <a:pt x="4840" y="6094"/>
                  </a:lnTo>
                  <a:lnTo>
                    <a:pt x="4899" y="6124"/>
                  </a:lnTo>
                  <a:cubicBezTo>
                    <a:pt x="5180" y="6294"/>
                    <a:pt x="5478" y="6371"/>
                    <a:pt x="5767" y="6371"/>
                  </a:cubicBezTo>
                  <a:cubicBezTo>
                    <a:pt x="6629" y="6371"/>
                    <a:pt x="7407" y="5680"/>
                    <a:pt x="7407" y="4707"/>
                  </a:cubicBezTo>
                  <a:lnTo>
                    <a:pt x="7407" y="4265"/>
                  </a:lnTo>
                  <a:cubicBezTo>
                    <a:pt x="7407" y="2435"/>
                    <a:pt x="6139" y="871"/>
                    <a:pt x="4368" y="488"/>
                  </a:cubicBezTo>
                  <a:lnTo>
                    <a:pt x="3217" y="252"/>
                  </a:lnTo>
                  <a:lnTo>
                    <a:pt x="2244" y="16"/>
                  </a:lnTo>
                  <a:cubicBezTo>
                    <a:pt x="2184" y="6"/>
                    <a:pt x="2123" y="1"/>
                    <a:pt x="2062"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1"/>
            <p:cNvSpPr/>
            <p:nvPr/>
          </p:nvSpPr>
          <p:spPr>
            <a:xfrm>
              <a:off x="4024650" y="3518350"/>
              <a:ext cx="159375" cy="82000"/>
            </a:xfrm>
            <a:custGeom>
              <a:avLst/>
              <a:gdLst/>
              <a:ahLst/>
              <a:cxnLst/>
              <a:rect l="l" t="t" r="r" b="b"/>
              <a:pathLst>
                <a:path w="6375" h="3280" extrusionOk="0">
                  <a:moveTo>
                    <a:pt x="1125" y="1"/>
                  </a:moveTo>
                  <a:cubicBezTo>
                    <a:pt x="1035" y="1"/>
                    <a:pt x="945" y="12"/>
                    <a:pt x="856" y="34"/>
                  </a:cubicBezTo>
                  <a:lnTo>
                    <a:pt x="1" y="211"/>
                  </a:lnTo>
                  <a:cubicBezTo>
                    <a:pt x="30" y="418"/>
                    <a:pt x="89" y="683"/>
                    <a:pt x="89" y="713"/>
                  </a:cubicBezTo>
                  <a:cubicBezTo>
                    <a:pt x="355" y="2159"/>
                    <a:pt x="1624" y="3250"/>
                    <a:pt x="3128" y="3280"/>
                  </a:cubicBezTo>
                  <a:lnTo>
                    <a:pt x="3187" y="3280"/>
                  </a:lnTo>
                  <a:cubicBezTo>
                    <a:pt x="4692" y="3280"/>
                    <a:pt x="5961" y="2218"/>
                    <a:pt x="6256" y="772"/>
                  </a:cubicBezTo>
                  <a:cubicBezTo>
                    <a:pt x="6256" y="742"/>
                    <a:pt x="6315" y="477"/>
                    <a:pt x="6374" y="241"/>
                  </a:cubicBezTo>
                  <a:lnTo>
                    <a:pt x="5401" y="34"/>
                  </a:lnTo>
                  <a:cubicBezTo>
                    <a:pt x="5322" y="15"/>
                    <a:pt x="5242" y="5"/>
                    <a:pt x="5163" y="5"/>
                  </a:cubicBezTo>
                  <a:cubicBezTo>
                    <a:pt x="4882" y="5"/>
                    <a:pt x="4604" y="122"/>
                    <a:pt x="4397" y="329"/>
                  </a:cubicBezTo>
                  <a:lnTo>
                    <a:pt x="3689" y="1037"/>
                  </a:lnTo>
                  <a:cubicBezTo>
                    <a:pt x="3571" y="1185"/>
                    <a:pt x="3365" y="1273"/>
                    <a:pt x="3158" y="1273"/>
                  </a:cubicBezTo>
                  <a:lnTo>
                    <a:pt x="3128" y="1273"/>
                  </a:lnTo>
                  <a:cubicBezTo>
                    <a:pt x="2922" y="1273"/>
                    <a:pt x="2745" y="1185"/>
                    <a:pt x="2597" y="1037"/>
                  </a:cubicBezTo>
                  <a:lnTo>
                    <a:pt x="1860" y="300"/>
                  </a:lnTo>
                  <a:cubicBezTo>
                    <a:pt x="1660" y="101"/>
                    <a:pt x="1395" y="1"/>
                    <a:pt x="1125" y="1"/>
                  </a:cubicBezTo>
                  <a:close/>
                </a:path>
              </a:pathLst>
            </a:custGeom>
            <a:solidFill>
              <a:srgbClr val="F9F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1"/>
            <p:cNvSpPr/>
            <p:nvPr/>
          </p:nvSpPr>
          <p:spPr>
            <a:xfrm>
              <a:off x="4103575" y="3518075"/>
              <a:ext cx="80450" cy="82275"/>
            </a:xfrm>
            <a:custGeom>
              <a:avLst/>
              <a:gdLst/>
              <a:ahLst/>
              <a:cxnLst/>
              <a:rect l="l" t="t" r="r" b="b"/>
              <a:pathLst>
                <a:path w="3218" h="3291" extrusionOk="0">
                  <a:moveTo>
                    <a:pt x="2062" y="1"/>
                  </a:moveTo>
                  <a:cubicBezTo>
                    <a:pt x="1763" y="1"/>
                    <a:pt x="1461" y="120"/>
                    <a:pt x="1240" y="340"/>
                  </a:cubicBezTo>
                  <a:lnTo>
                    <a:pt x="532" y="1048"/>
                  </a:lnTo>
                  <a:cubicBezTo>
                    <a:pt x="385" y="1196"/>
                    <a:pt x="208" y="1255"/>
                    <a:pt x="1" y="1284"/>
                  </a:cubicBezTo>
                  <a:lnTo>
                    <a:pt x="1" y="3291"/>
                  </a:lnTo>
                  <a:lnTo>
                    <a:pt x="30" y="3291"/>
                  </a:lnTo>
                  <a:cubicBezTo>
                    <a:pt x="1535" y="3291"/>
                    <a:pt x="2804" y="2229"/>
                    <a:pt x="3099" y="783"/>
                  </a:cubicBezTo>
                  <a:cubicBezTo>
                    <a:pt x="3099" y="753"/>
                    <a:pt x="3158" y="488"/>
                    <a:pt x="3217" y="252"/>
                  </a:cubicBezTo>
                  <a:lnTo>
                    <a:pt x="2244" y="16"/>
                  </a:lnTo>
                  <a:cubicBezTo>
                    <a:pt x="2184" y="6"/>
                    <a:pt x="2123" y="1"/>
                    <a:pt x="2062" y="1"/>
                  </a:cubicBezTo>
                  <a:close/>
                </a:path>
              </a:pathLst>
            </a:custGeom>
            <a:solidFill>
              <a:srgbClr val="F9F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1"/>
            <p:cNvSpPr/>
            <p:nvPr/>
          </p:nvSpPr>
          <p:spPr>
            <a:xfrm>
              <a:off x="3988500" y="3780325"/>
              <a:ext cx="236100" cy="21425"/>
            </a:xfrm>
            <a:custGeom>
              <a:avLst/>
              <a:gdLst/>
              <a:ahLst/>
              <a:cxnLst/>
              <a:rect l="l" t="t" r="r" b="b"/>
              <a:pathLst>
                <a:path w="9444" h="857" extrusionOk="0">
                  <a:moveTo>
                    <a:pt x="1" y="1"/>
                  </a:moveTo>
                  <a:lnTo>
                    <a:pt x="1" y="856"/>
                  </a:lnTo>
                  <a:lnTo>
                    <a:pt x="9443" y="856"/>
                  </a:lnTo>
                  <a:lnTo>
                    <a:pt x="9443" y="1"/>
                  </a:lnTo>
                  <a:close/>
                </a:path>
              </a:pathLst>
            </a:custGeom>
            <a:solidFill>
              <a:srgbClr val="F9F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1"/>
            <p:cNvSpPr/>
            <p:nvPr/>
          </p:nvSpPr>
          <p:spPr>
            <a:xfrm>
              <a:off x="4060075" y="3618050"/>
              <a:ext cx="36900" cy="102850"/>
            </a:xfrm>
            <a:custGeom>
              <a:avLst/>
              <a:gdLst/>
              <a:ahLst/>
              <a:cxnLst/>
              <a:rect l="l" t="t" r="r" b="b"/>
              <a:pathLst>
                <a:path w="1476" h="4114" extrusionOk="0">
                  <a:moveTo>
                    <a:pt x="1092" y="0"/>
                  </a:moveTo>
                  <a:cubicBezTo>
                    <a:pt x="1033" y="0"/>
                    <a:pt x="974" y="30"/>
                    <a:pt x="915" y="59"/>
                  </a:cubicBezTo>
                  <a:lnTo>
                    <a:pt x="177" y="502"/>
                  </a:lnTo>
                  <a:cubicBezTo>
                    <a:pt x="89" y="561"/>
                    <a:pt x="0" y="679"/>
                    <a:pt x="30" y="797"/>
                  </a:cubicBezTo>
                  <a:cubicBezTo>
                    <a:pt x="30" y="885"/>
                    <a:pt x="30" y="974"/>
                    <a:pt x="89" y="1033"/>
                  </a:cubicBezTo>
                  <a:cubicBezTo>
                    <a:pt x="148" y="1092"/>
                    <a:pt x="207" y="1151"/>
                    <a:pt x="295" y="1151"/>
                  </a:cubicBezTo>
                  <a:cubicBezTo>
                    <a:pt x="354" y="1151"/>
                    <a:pt x="384" y="1121"/>
                    <a:pt x="443" y="1092"/>
                  </a:cubicBezTo>
                  <a:lnTo>
                    <a:pt x="590" y="1003"/>
                  </a:lnTo>
                  <a:lnTo>
                    <a:pt x="590" y="3836"/>
                  </a:lnTo>
                  <a:cubicBezTo>
                    <a:pt x="590" y="3925"/>
                    <a:pt x="649" y="4013"/>
                    <a:pt x="738" y="4043"/>
                  </a:cubicBezTo>
                  <a:cubicBezTo>
                    <a:pt x="803" y="4086"/>
                    <a:pt x="867" y="4113"/>
                    <a:pt x="944" y="4113"/>
                  </a:cubicBezTo>
                  <a:cubicBezTo>
                    <a:pt x="972" y="4113"/>
                    <a:pt x="1001" y="4110"/>
                    <a:pt x="1033" y="4102"/>
                  </a:cubicBezTo>
                  <a:cubicBezTo>
                    <a:pt x="1064" y="4110"/>
                    <a:pt x="1094" y="4113"/>
                    <a:pt x="1122" y="4113"/>
                  </a:cubicBezTo>
                  <a:cubicBezTo>
                    <a:pt x="1198" y="4113"/>
                    <a:pt x="1263" y="4086"/>
                    <a:pt x="1328" y="4043"/>
                  </a:cubicBezTo>
                  <a:cubicBezTo>
                    <a:pt x="1416" y="4013"/>
                    <a:pt x="1475" y="3925"/>
                    <a:pt x="1475" y="3836"/>
                  </a:cubicBezTo>
                  <a:lnTo>
                    <a:pt x="1475" y="295"/>
                  </a:lnTo>
                  <a:cubicBezTo>
                    <a:pt x="1475" y="207"/>
                    <a:pt x="1416" y="118"/>
                    <a:pt x="1357" y="89"/>
                  </a:cubicBezTo>
                  <a:cubicBezTo>
                    <a:pt x="1269" y="30"/>
                    <a:pt x="1180" y="0"/>
                    <a:pt x="1092"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1"/>
            <p:cNvSpPr/>
            <p:nvPr/>
          </p:nvSpPr>
          <p:spPr>
            <a:xfrm>
              <a:off x="4103575" y="3618050"/>
              <a:ext cx="36175" cy="102850"/>
            </a:xfrm>
            <a:custGeom>
              <a:avLst/>
              <a:gdLst/>
              <a:ahLst/>
              <a:cxnLst/>
              <a:rect l="l" t="t" r="r" b="b"/>
              <a:pathLst>
                <a:path w="1447" h="4114" extrusionOk="0">
                  <a:moveTo>
                    <a:pt x="1063" y="0"/>
                  </a:moveTo>
                  <a:cubicBezTo>
                    <a:pt x="1004" y="0"/>
                    <a:pt x="945" y="30"/>
                    <a:pt x="916" y="59"/>
                  </a:cubicBezTo>
                  <a:lnTo>
                    <a:pt x="178" y="502"/>
                  </a:lnTo>
                  <a:cubicBezTo>
                    <a:pt x="60" y="561"/>
                    <a:pt x="1" y="679"/>
                    <a:pt x="1" y="797"/>
                  </a:cubicBezTo>
                  <a:cubicBezTo>
                    <a:pt x="1" y="885"/>
                    <a:pt x="30" y="974"/>
                    <a:pt x="89" y="1033"/>
                  </a:cubicBezTo>
                  <a:cubicBezTo>
                    <a:pt x="119" y="1092"/>
                    <a:pt x="208" y="1151"/>
                    <a:pt x="267" y="1151"/>
                  </a:cubicBezTo>
                  <a:cubicBezTo>
                    <a:pt x="326" y="1151"/>
                    <a:pt x="385" y="1121"/>
                    <a:pt x="414" y="1092"/>
                  </a:cubicBezTo>
                  <a:lnTo>
                    <a:pt x="591" y="1003"/>
                  </a:lnTo>
                  <a:lnTo>
                    <a:pt x="591" y="3836"/>
                  </a:lnTo>
                  <a:cubicBezTo>
                    <a:pt x="591" y="3925"/>
                    <a:pt x="621" y="4013"/>
                    <a:pt x="709" y="4043"/>
                  </a:cubicBezTo>
                  <a:cubicBezTo>
                    <a:pt x="774" y="4086"/>
                    <a:pt x="855" y="4113"/>
                    <a:pt x="939" y="4113"/>
                  </a:cubicBezTo>
                  <a:cubicBezTo>
                    <a:pt x="970" y="4113"/>
                    <a:pt x="1002" y="4110"/>
                    <a:pt x="1034" y="4102"/>
                  </a:cubicBezTo>
                  <a:cubicBezTo>
                    <a:pt x="1057" y="4110"/>
                    <a:pt x="1083" y="4113"/>
                    <a:pt x="1110" y="4113"/>
                  </a:cubicBezTo>
                  <a:cubicBezTo>
                    <a:pt x="1183" y="4113"/>
                    <a:pt x="1264" y="4086"/>
                    <a:pt x="1329" y="4043"/>
                  </a:cubicBezTo>
                  <a:cubicBezTo>
                    <a:pt x="1417" y="4013"/>
                    <a:pt x="1447" y="3925"/>
                    <a:pt x="1447" y="3836"/>
                  </a:cubicBezTo>
                  <a:lnTo>
                    <a:pt x="1447" y="295"/>
                  </a:lnTo>
                  <a:cubicBezTo>
                    <a:pt x="1447" y="207"/>
                    <a:pt x="1417" y="118"/>
                    <a:pt x="1329" y="89"/>
                  </a:cubicBezTo>
                  <a:cubicBezTo>
                    <a:pt x="1270" y="30"/>
                    <a:pt x="1152" y="0"/>
                    <a:pt x="1063"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1"/>
            <p:cNvSpPr/>
            <p:nvPr/>
          </p:nvSpPr>
          <p:spPr>
            <a:xfrm>
              <a:off x="4103575" y="3780325"/>
              <a:ext cx="121025" cy="21425"/>
            </a:xfrm>
            <a:custGeom>
              <a:avLst/>
              <a:gdLst/>
              <a:ahLst/>
              <a:cxnLst/>
              <a:rect l="l" t="t" r="r" b="b"/>
              <a:pathLst>
                <a:path w="4841" h="857" extrusionOk="0">
                  <a:moveTo>
                    <a:pt x="1" y="1"/>
                  </a:moveTo>
                  <a:lnTo>
                    <a:pt x="1" y="856"/>
                  </a:lnTo>
                  <a:lnTo>
                    <a:pt x="4840" y="856"/>
                  </a:lnTo>
                  <a:lnTo>
                    <a:pt x="4840" y="1"/>
                  </a:lnTo>
                  <a:close/>
                </a:path>
              </a:pathLst>
            </a:custGeom>
            <a:solidFill>
              <a:srgbClr val="F9F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 name="Google Shape;667;p41"/>
          <p:cNvGrpSpPr/>
          <p:nvPr/>
        </p:nvGrpSpPr>
        <p:grpSpPr>
          <a:xfrm>
            <a:off x="7530747" y="2358295"/>
            <a:ext cx="411892" cy="283847"/>
            <a:chOff x="7537102" y="2298982"/>
            <a:chExt cx="411892" cy="283847"/>
          </a:xfrm>
        </p:grpSpPr>
        <p:sp>
          <p:nvSpPr>
            <p:cNvPr id="668" name="Google Shape;668;p41"/>
            <p:cNvSpPr/>
            <p:nvPr/>
          </p:nvSpPr>
          <p:spPr>
            <a:xfrm>
              <a:off x="7537102" y="2384029"/>
              <a:ext cx="411878" cy="19880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768B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1"/>
            <p:cNvSpPr/>
            <p:nvPr/>
          </p:nvSpPr>
          <p:spPr>
            <a:xfrm>
              <a:off x="7537102" y="2298982"/>
              <a:ext cx="411892" cy="198806"/>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1"/>
            <p:cNvSpPr/>
            <p:nvPr/>
          </p:nvSpPr>
          <p:spPr>
            <a:xfrm>
              <a:off x="7558484" y="2320254"/>
              <a:ext cx="369084" cy="156032"/>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1"/>
            <p:cNvSpPr/>
            <p:nvPr/>
          </p:nvSpPr>
          <p:spPr>
            <a:xfrm>
              <a:off x="7665017" y="2320254"/>
              <a:ext cx="156018" cy="156236"/>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1"/>
            <p:cNvSpPr/>
            <p:nvPr/>
          </p:nvSpPr>
          <p:spPr>
            <a:xfrm>
              <a:off x="7707404" y="2348679"/>
              <a:ext cx="71071" cy="99415"/>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1"/>
            <p:cNvSpPr/>
            <p:nvPr/>
          </p:nvSpPr>
          <p:spPr>
            <a:xfrm>
              <a:off x="7558484" y="2320254"/>
              <a:ext cx="14168" cy="14169"/>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1"/>
            <p:cNvSpPr/>
            <p:nvPr/>
          </p:nvSpPr>
          <p:spPr>
            <a:xfrm>
              <a:off x="7913430" y="2320254"/>
              <a:ext cx="14138" cy="14169"/>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1"/>
            <p:cNvSpPr/>
            <p:nvPr/>
          </p:nvSpPr>
          <p:spPr>
            <a:xfrm>
              <a:off x="7558484" y="2462146"/>
              <a:ext cx="14168" cy="14140"/>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1"/>
            <p:cNvSpPr/>
            <p:nvPr/>
          </p:nvSpPr>
          <p:spPr>
            <a:xfrm>
              <a:off x="7913430" y="2462146"/>
              <a:ext cx="14138" cy="14140"/>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1"/>
            <p:cNvSpPr/>
            <p:nvPr/>
          </p:nvSpPr>
          <p:spPr>
            <a:xfrm>
              <a:off x="7537102" y="2511781"/>
              <a:ext cx="411878" cy="14343"/>
            </a:xfrm>
            <a:custGeom>
              <a:avLst/>
              <a:gdLst/>
              <a:ahLst/>
              <a:cxnLst/>
              <a:rect l="l" t="t" r="r" b="b"/>
              <a:pathLst>
                <a:path w="14158" h="493" extrusionOk="0">
                  <a:moveTo>
                    <a:pt x="0" y="0"/>
                  </a:moveTo>
                  <a:lnTo>
                    <a:pt x="0" y="493"/>
                  </a:lnTo>
                  <a:lnTo>
                    <a:pt x="14157" y="493"/>
                  </a:lnTo>
                  <a:lnTo>
                    <a:pt x="141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1"/>
            <p:cNvSpPr/>
            <p:nvPr/>
          </p:nvSpPr>
          <p:spPr>
            <a:xfrm>
              <a:off x="7537102" y="2540235"/>
              <a:ext cx="411878" cy="14140"/>
            </a:xfrm>
            <a:custGeom>
              <a:avLst/>
              <a:gdLst/>
              <a:ahLst/>
              <a:cxnLst/>
              <a:rect l="l" t="t" r="r" b="b"/>
              <a:pathLst>
                <a:path w="14158" h="486" extrusionOk="0">
                  <a:moveTo>
                    <a:pt x="0" y="0"/>
                  </a:moveTo>
                  <a:lnTo>
                    <a:pt x="0" y="486"/>
                  </a:lnTo>
                  <a:lnTo>
                    <a:pt x="14157" y="486"/>
                  </a:lnTo>
                  <a:lnTo>
                    <a:pt x="141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1"/>
            <p:cNvSpPr/>
            <p:nvPr/>
          </p:nvSpPr>
          <p:spPr>
            <a:xfrm>
              <a:off x="7537102" y="2568689"/>
              <a:ext cx="411878" cy="14140"/>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41"/>
          <p:cNvGrpSpPr/>
          <p:nvPr/>
        </p:nvGrpSpPr>
        <p:grpSpPr>
          <a:xfrm>
            <a:off x="7551845" y="3221337"/>
            <a:ext cx="369695" cy="336299"/>
            <a:chOff x="7520045" y="3221337"/>
            <a:chExt cx="369695" cy="336299"/>
          </a:xfrm>
        </p:grpSpPr>
        <p:sp>
          <p:nvSpPr>
            <p:cNvPr id="681" name="Google Shape;681;p41"/>
            <p:cNvSpPr/>
            <p:nvPr/>
          </p:nvSpPr>
          <p:spPr>
            <a:xfrm>
              <a:off x="7520045" y="3221337"/>
              <a:ext cx="369695" cy="336299"/>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1"/>
            <p:cNvSpPr/>
            <p:nvPr/>
          </p:nvSpPr>
          <p:spPr>
            <a:xfrm>
              <a:off x="7596526" y="3281126"/>
              <a:ext cx="262144" cy="262168"/>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D7F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1"/>
            <p:cNvSpPr/>
            <p:nvPr/>
          </p:nvSpPr>
          <p:spPr>
            <a:xfrm>
              <a:off x="7556555" y="3255057"/>
              <a:ext cx="283555" cy="269674"/>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1"/>
            <p:cNvSpPr/>
            <p:nvPr/>
          </p:nvSpPr>
          <p:spPr>
            <a:xfrm>
              <a:off x="7556962" y="3254941"/>
              <a:ext cx="233896" cy="220330"/>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D7F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1"/>
            <p:cNvSpPr/>
            <p:nvPr/>
          </p:nvSpPr>
          <p:spPr>
            <a:xfrm>
              <a:off x="7575144" y="3259916"/>
              <a:ext cx="193721" cy="193563"/>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1"/>
            <p:cNvSpPr/>
            <p:nvPr/>
          </p:nvSpPr>
          <p:spPr>
            <a:xfrm>
              <a:off x="7553936" y="3248831"/>
              <a:ext cx="306130" cy="282155"/>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1"/>
            <p:cNvSpPr/>
            <p:nvPr/>
          </p:nvSpPr>
          <p:spPr>
            <a:xfrm>
              <a:off x="7659481" y="3318250"/>
              <a:ext cx="91638" cy="1433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1"/>
            <p:cNvSpPr/>
            <p:nvPr/>
          </p:nvSpPr>
          <p:spPr>
            <a:xfrm>
              <a:off x="7698609" y="3304634"/>
              <a:ext cx="13469" cy="16982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 name="Google Shape;689;p41"/>
          <p:cNvGrpSpPr/>
          <p:nvPr/>
        </p:nvGrpSpPr>
        <p:grpSpPr>
          <a:xfrm>
            <a:off x="7330045" y="1366353"/>
            <a:ext cx="813296" cy="412759"/>
            <a:chOff x="7330045" y="1476028"/>
            <a:chExt cx="813296" cy="412759"/>
          </a:xfrm>
        </p:grpSpPr>
        <p:grpSp>
          <p:nvGrpSpPr>
            <p:cNvPr id="690" name="Google Shape;690;p41"/>
            <p:cNvGrpSpPr/>
            <p:nvPr/>
          </p:nvGrpSpPr>
          <p:grpSpPr>
            <a:xfrm>
              <a:off x="7330045" y="1476028"/>
              <a:ext cx="445973" cy="412759"/>
              <a:chOff x="7330045" y="1476028"/>
              <a:chExt cx="445973" cy="412759"/>
            </a:xfrm>
          </p:grpSpPr>
          <p:sp>
            <p:nvSpPr>
              <p:cNvPr id="691" name="Google Shape;691;p41"/>
              <p:cNvSpPr/>
              <p:nvPr/>
            </p:nvSpPr>
            <p:spPr>
              <a:xfrm>
                <a:off x="7406323" y="1476028"/>
                <a:ext cx="369695" cy="336387"/>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1"/>
              <p:cNvSpPr/>
              <p:nvPr/>
            </p:nvSpPr>
            <p:spPr>
              <a:xfrm>
                <a:off x="7483008" y="1535991"/>
                <a:ext cx="262144" cy="261964"/>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D7F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1"/>
              <p:cNvSpPr/>
              <p:nvPr/>
            </p:nvSpPr>
            <p:spPr>
              <a:xfrm>
                <a:off x="7407923" y="1527786"/>
                <a:ext cx="314014" cy="284599"/>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AD7F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1"/>
              <p:cNvSpPr/>
              <p:nvPr/>
            </p:nvSpPr>
            <p:spPr>
              <a:xfrm>
                <a:off x="7447895" y="1509748"/>
                <a:ext cx="278697" cy="26973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1"/>
              <p:cNvSpPr/>
              <p:nvPr/>
            </p:nvSpPr>
            <p:spPr>
              <a:xfrm>
                <a:off x="7434367" y="1527757"/>
                <a:ext cx="278290" cy="251723"/>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D7F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1"/>
              <p:cNvSpPr/>
              <p:nvPr/>
            </p:nvSpPr>
            <p:spPr>
              <a:xfrm>
                <a:off x="7450920" y="1531132"/>
                <a:ext cx="245794" cy="257542"/>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D7F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1"/>
              <p:cNvSpPr/>
              <p:nvPr/>
            </p:nvSpPr>
            <p:spPr>
              <a:xfrm>
                <a:off x="7459997" y="1509951"/>
                <a:ext cx="159625" cy="151377"/>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D7F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1"/>
              <p:cNvSpPr/>
              <p:nvPr/>
            </p:nvSpPr>
            <p:spPr>
              <a:xfrm>
                <a:off x="7440418" y="1503609"/>
                <a:ext cx="306130" cy="282039"/>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1"/>
              <p:cNvSpPr/>
              <p:nvPr/>
            </p:nvSpPr>
            <p:spPr>
              <a:xfrm>
                <a:off x="7330045" y="1552487"/>
                <a:ext cx="369695" cy="336299"/>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1"/>
              <p:cNvSpPr/>
              <p:nvPr/>
            </p:nvSpPr>
            <p:spPr>
              <a:xfrm>
                <a:off x="7406526" y="1612276"/>
                <a:ext cx="262144" cy="262168"/>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D7F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1"/>
              <p:cNvSpPr/>
              <p:nvPr/>
            </p:nvSpPr>
            <p:spPr>
              <a:xfrm>
                <a:off x="7366555" y="1586207"/>
                <a:ext cx="283555" cy="269674"/>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1"/>
              <p:cNvSpPr/>
              <p:nvPr/>
            </p:nvSpPr>
            <p:spPr>
              <a:xfrm>
                <a:off x="7366962" y="1586091"/>
                <a:ext cx="233896" cy="220330"/>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D7F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1"/>
              <p:cNvSpPr/>
              <p:nvPr/>
            </p:nvSpPr>
            <p:spPr>
              <a:xfrm>
                <a:off x="7385144" y="1591066"/>
                <a:ext cx="193721" cy="193563"/>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1"/>
              <p:cNvSpPr/>
              <p:nvPr/>
            </p:nvSpPr>
            <p:spPr>
              <a:xfrm>
                <a:off x="7363936" y="1579981"/>
                <a:ext cx="306130" cy="282155"/>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1"/>
              <p:cNvSpPr/>
              <p:nvPr/>
            </p:nvSpPr>
            <p:spPr>
              <a:xfrm>
                <a:off x="7469481" y="1649400"/>
                <a:ext cx="91638" cy="1433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1"/>
              <p:cNvSpPr/>
              <p:nvPr/>
            </p:nvSpPr>
            <p:spPr>
              <a:xfrm>
                <a:off x="7508609" y="1635784"/>
                <a:ext cx="13469" cy="16982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41"/>
            <p:cNvGrpSpPr/>
            <p:nvPr/>
          </p:nvGrpSpPr>
          <p:grpSpPr>
            <a:xfrm rot="675023">
              <a:off x="7707711" y="1567456"/>
              <a:ext cx="411898" cy="283857"/>
              <a:chOff x="7537102" y="2298982"/>
              <a:chExt cx="411892" cy="283852"/>
            </a:xfrm>
          </p:grpSpPr>
          <p:sp>
            <p:nvSpPr>
              <p:cNvPr id="708" name="Google Shape;708;p41"/>
              <p:cNvSpPr/>
              <p:nvPr/>
            </p:nvSpPr>
            <p:spPr>
              <a:xfrm>
                <a:off x="7537102" y="2384029"/>
                <a:ext cx="411892" cy="198806"/>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768B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1"/>
              <p:cNvSpPr/>
              <p:nvPr/>
            </p:nvSpPr>
            <p:spPr>
              <a:xfrm>
                <a:off x="7537102" y="2298982"/>
                <a:ext cx="411892" cy="198806"/>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1"/>
              <p:cNvSpPr/>
              <p:nvPr/>
            </p:nvSpPr>
            <p:spPr>
              <a:xfrm>
                <a:off x="7558484" y="2320254"/>
                <a:ext cx="369097" cy="156036"/>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1"/>
              <p:cNvSpPr/>
              <p:nvPr/>
            </p:nvSpPr>
            <p:spPr>
              <a:xfrm>
                <a:off x="7665017" y="2320254"/>
                <a:ext cx="156023" cy="156240"/>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1"/>
              <p:cNvSpPr/>
              <p:nvPr/>
            </p:nvSpPr>
            <p:spPr>
              <a:xfrm>
                <a:off x="7707404" y="2348679"/>
                <a:ext cx="71073" cy="99418"/>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1"/>
              <p:cNvSpPr/>
              <p:nvPr/>
            </p:nvSpPr>
            <p:spPr>
              <a:xfrm>
                <a:off x="7558484" y="2320254"/>
                <a:ext cx="14168" cy="14169"/>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1"/>
              <p:cNvSpPr/>
              <p:nvPr/>
            </p:nvSpPr>
            <p:spPr>
              <a:xfrm>
                <a:off x="7913430" y="2320254"/>
                <a:ext cx="14139" cy="14169"/>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1"/>
              <p:cNvSpPr/>
              <p:nvPr/>
            </p:nvSpPr>
            <p:spPr>
              <a:xfrm>
                <a:off x="7558484" y="2462146"/>
                <a:ext cx="14168" cy="14140"/>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1"/>
              <p:cNvSpPr/>
              <p:nvPr/>
            </p:nvSpPr>
            <p:spPr>
              <a:xfrm>
                <a:off x="7913430" y="2462146"/>
                <a:ext cx="14139" cy="14140"/>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1"/>
              <p:cNvSpPr/>
              <p:nvPr/>
            </p:nvSpPr>
            <p:spPr>
              <a:xfrm>
                <a:off x="7537102" y="2511781"/>
                <a:ext cx="411892" cy="14344"/>
              </a:xfrm>
              <a:custGeom>
                <a:avLst/>
                <a:gdLst/>
                <a:ahLst/>
                <a:cxnLst/>
                <a:rect l="l" t="t" r="r" b="b"/>
                <a:pathLst>
                  <a:path w="14158" h="493" extrusionOk="0">
                    <a:moveTo>
                      <a:pt x="0" y="0"/>
                    </a:moveTo>
                    <a:lnTo>
                      <a:pt x="0" y="493"/>
                    </a:lnTo>
                    <a:lnTo>
                      <a:pt x="14157" y="493"/>
                    </a:lnTo>
                    <a:lnTo>
                      <a:pt x="141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1"/>
              <p:cNvSpPr/>
              <p:nvPr/>
            </p:nvSpPr>
            <p:spPr>
              <a:xfrm>
                <a:off x="7537102" y="2540235"/>
                <a:ext cx="411892" cy="14140"/>
              </a:xfrm>
              <a:custGeom>
                <a:avLst/>
                <a:gdLst/>
                <a:ahLst/>
                <a:cxnLst/>
                <a:rect l="l" t="t" r="r" b="b"/>
                <a:pathLst>
                  <a:path w="14158" h="486" extrusionOk="0">
                    <a:moveTo>
                      <a:pt x="0" y="0"/>
                    </a:moveTo>
                    <a:lnTo>
                      <a:pt x="0" y="486"/>
                    </a:lnTo>
                    <a:lnTo>
                      <a:pt x="14157" y="486"/>
                    </a:lnTo>
                    <a:lnTo>
                      <a:pt x="141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1"/>
              <p:cNvSpPr/>
              <p:nvPr/>
            </p:nvSpPr>
            <p:spPr>
              <a:xfrm>
                <a:off x="7537102" y="2568689"/>
                <a:ext cx="411892" cy="14140"/>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3"/>
        <p:cNvGrpSpPr/>
        <p:nvPr/>
      </p:nvGrpSpPr>
      <p:grpSpPr>
        <a:xfrm>
          <a:off x="0" y="0"/>
          <a:ext cx="0" cy="0"/>
          <a:chOff x="0" y="0"/>
          <a:chExt cx="0" cy="0"/>
        </a:xfrm>
      </p:grpSpPr>
      <p:sp>
        <p:nvSpPr>
          <p:cNvPr id="724" name="Google Shape;724;p42"/>
          <p:cNvSpPr/>
          <p:nvPr/>
        </p:nvSpPr>
        <p:spPr>
          <a:xfrm>
            <a:off x="4612550" y="3256349"/>
            <a:ext cx="4087213" cy="1395613"/>
          </a:xfrm>
          <a:custGeom>
            <a:avLst/>
            <a:gdLst/>
            <a:ahLst/>
            <a:cxnLst/>
            <a:rect l="l" t="t" r="r" b="b"/>
            <a:pathLst>
              <a:path w="39173" h="30073" extrusionOk="0">
                <a:moveTo>
                  <a:pt x="708" y="0"/>
                </a:moveTo>
                <a:lnTo>
                  <a:pt x="1" y="30073"/>
                </a:lnTo>
                <a:lnTo>
                  <a:pt x="39172" y="29815"/>
                </a:lnTo>
                <a:lnTo>
                  <a:pt x="38551" y="803"/>
                </a:lnTo>
                <a:lnTo>
                  <a:pt x="7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2"/>
          <p:cNvSpPr txBox="1">
            <a:spLocks noGrp="1"/>
          </p:cNvSpPr>
          <p:nvPr>
            <p:ph type="title"/>
          </p:nvPr>
        </p:nvSpPr>
        <p:spPr>
          <a:xfrm>
            <a:off x="4919600" y="3167175"/>
            <a:ext cx="3473100" cy="170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chemeClr val="lt1"/>
                </a:solidFill>
              </a:rPr>
              <a:t>A PICTURE IS WORTH A THOUSAND WORDS</a:t>
            </a:r>
            <a:endParaRPr sz="3600">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730" name="Google Shape;730;p43"/>
          <p:cNvSpPr txBox="1"/>
          <p:nvPr/>
        </p:nvSpPr>
        <p:spPr>
          <a:xfrm>
            <a:off x="875825" y="1867975"/>
            <a:ext cx="1883400" cy="475500"/>
          </a:xfrm>
          <a:prstGeom prst="rect">
            <a:avLst/>
          </a:prstGeom>
          <a:noFill/>
          <a:ln>
            <a:noFill/>
          </a:ln>
        </p:spPr>
        <p:txBody>
          <a:bodyPr spcFirstLastPara="1" wrap="square" lIns="0" tIns="4775" rIns="0" bIns="0" anchor="t" anchorCtr="0">
            <a:noAutofit/>
          </a:bodyPr>
          <a:lstStyle/>
          <a:p>
            <a:pPr marL="0" marR="0" lvl="0" indent="0" algn="r" rtl="0">
              <a:spcBef>
                <a:spcPts val="100"/>
              </a:spcBef>
              <a:spcAft>
                <a:spcPts val="0"/>
              </a:spcAft>
              <a:buNone/>
            </a:pPr>
            <a:r>
              <a:rPr lang="en">
                <a:solidFill>
                  <a:schemeClr val="accent1"/>
                </a:solidFill>
                <a:latin typeface="Nunito Sans Light"/>
                <a:ea typeface="Nunito Sans Light"/>
                <a:cs typeface="Nunito Sans Light"/>
                <a:sym typeface="Nunito Sans Light"/>
              </a:rPr>
              <a:t>Venus has a beautiful name, but it’s hot</a:t>
            </a:r>
            <a:endParaRPr>
              <a:solidFill>
                <a:schemeClr val="accent1"/>
              </a:solidFill>
              <a:latin typeface="Nunito Sans Light"/>
              <a:ea typeface="Nunito Sans Light"/>
              <a:cs typeface="Nunito Sans Light"/>
              <a:sym typeface="Nunito Sans Light"/>
            </a:endParaRPr>
          </a:p>
        </p:txBody>
      </p:sp>
      <p:sp>
        <p:nvSpPr>
          <p:cNvPr id="731" name="Google Shape;731;p43"/>
          <p:cNvSpPr txBox="1"/>
          <p:nvPr/>
        </p:nvSpPr>
        <p:spPr>
          <a:xfrm>
            <a:off x="6444300" y="1881546"/>
            <a:ext cx="1746600" cy="475500"/>
          </a:xfrm>
          <a:prstGeom prst="rect">
            <a:avLst/>
          </a:prstGeom>
          <a:noFill/>
          <a:ln>
            <a:noFill/>
          </a:ln>
        </p:spPr>
        <p:txBody>
          <a:bodyPr spcFirstLastPara="1" wrap="square" lIns="0" tIns="4775" rIns="0" bIns="0" anchor="t" anchorCtr="0">
            <a:noAutofit/>
          </a:bodyPr>
          <a:lstStyle/>
          <a:p>
            <a:pPr marL="0" marR="0" lvl="0" indent="0" algn="l"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Mercury is the closest planet to the Sun </a:t>
            </a:r>
            <a:endParaRPr>
              <a:solidFill>
                <a:schemeClr val="accent1"/>
              </a:solidFill>
              <a:latin typeface="Nunito Sans Light"/>
              <a:ea typeface="Nunito Sans Light"/>
              <a:cs typeface="Nunito Sans Light"/>
              <a:sym typeface="Nunito Sans Light"/>
            </a:endParaRPr>
          </a:p>
        </p:txBody>
      </p:sp>
      <p:sp>
        <p:nvSpPr>
          <p:cNvPr id="732" name="Google Shape;732;p43"/>
          <p:cNvSpPr txBox="1"/>
          <p:nvPr/>
        </p:nvSpPr>
        <p:spPr>
          <a:xfrm>
            <a:off x="6444300" y="3535064"/>
            <a:ext cx="1883400" cy="475500"/>
          </a:xfrm>
          <a:prstGeom prst="rect">
            <a:avLst/>
          </a:prstGeom>
          <a:noFill/>
          <a:ln>
            <a:noFill/>
          </a:ln>
        </p:spPr>
        <p:txBody>
          <a:bodyPr spcFirstLastPara="1" wrap="square" lIns="0" tIns="4775" rIns="0" bIns="0" anchor="t" anchorCtr="0">
            <a:noAutofit/>
          </a:bodyPr>
          <a:lstStyle/>
          <a:p>
            <a:pPr marL="0" marR="0" lvl="0" indent="0" algn="l"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Despite being red, Mars is a cold place</a:t>
            </a:r>
            <a:endParaRPr>
              <a:solidFill>
                <a:schemeClr val="accent1"/>
              </a:solidFill>
              <a:latin typeface="Nunito Sans Light"/>
              <a:ea typeface="Nunito Sans Light"/>
              <a:cs typeface="Nunito Sans Light"/>
              <a:sym typeface="Nunito Sans Light"/>
            </a:endParaRPr>
          </a:p>
        </p:txBody>
      </p:sp>
      <p:sp>
        <p:nvSpPr>
          <p:cNvPr id="733" name="Google Shape;733;p43"/>
          <p:cNvSpPr txBox="1"/>
          <p:nvPr/>
        </p:nvSpPr>
        <p:spPr>
          <a:xfrm>
            <a:off x="1272725" y="1539035"/>
            <a:ext cx="1486500" cy="371100"/>
          </a:xfrm>
          <a:prstGeom prst="rect">
            <a:avLst/>
          </a:prstGeom>
          <a:noFill/>
          <a:ln>
            <a:noFill/>
          </a:ln>
        </p:spPr>
        <p:txBody>
          <a:bodyPr spcFirstLastPara="1" wrap="square" lIns="0" tIns="4775" rIns="0" bIns="0" anchor="ctr" anchorCtr="0">
            <a:noAutofit/>
          </a:bodyPr>
          <a:lstStyle/>
          <a:p>
            <a:pPr marL="0" marR="0" lvl="0" indent="0" algn="r" rtl="0">
              <a:spcBef>
                <a:spcPts val="100"/>
              </a:spcBef>
              <a:spcAft>
                <a:spcPts val="0"/>
              </a:spcAft>
              <a:buNone/>
            </a:pPr>
            <a:r>
              <a:rPr lang="en" sz="2000" b="1">
                <a:solidFill>
                  <a:schemeClr val="lt1"/>
                </a:solidFill>
                <a:latin typeface="Big Shoulders Display"/>
                <a:ea typeface="Big Shoulders Display"/>
                <a:cs typeface="Big Shoulders Display"/>
                <a:sym typeface="Big Shoulders Display"/>
              </a:rPr>
              <a:t>VENUS</a:t>
            </a:r>
            <a:endParaRPr sz="2000" b="1">
              <a:solidFill>
                <a:schemeClr val="lt1"/>
              </a:solidFill>
              <a:latin typeface="Big Shoulders Display"/>
              <a:ea typeface="Big Shoulders Display"/>
              <a:cs typeface="Big Shoulders Display"/>
              <a:sym typeface="Big Shoulders Display"/>
            </a:endParaRPr>
          </a:p>
        </p:txBody>
      </p:sp>
      <p:sp>
        <p:nvSpPr>
          <p:cNvPr id="734" name="Google Shape;734;p43"/>
          <p:cNvSpPr txBox="1"/>
          <p:nvPr/>
        </p:nvSpPr>
        <p:spPr>
          <a:xfrm>
            <a:off x="6444300" y="1539035"/>
            <a:ext cx="1486500" cy="371100"/>
          </a:xfrm>
          <a:prstGeom prst="rect">
            <a:avLst/>
          </a:prstGeom>
          <a:noFill/>
          <a:ln>
            <a:noFill/>
          </a:ln>
        </p:spPr>
        <p:txBody>
          <a:bodyPr spcFirstLastPara="1" wrap="square" lIns="0" tIns="4775" rIns="0" bIns="0" anchor="ctr" anchorCtr="0">
            <a:noAutofit/>
          </a:bodyPr>
          <a:lstStyle/>
          <a:p>
            <a:pPr marL="0" marR="0" lvl="0" indent="0" algn="l" rtl="0">
              <a:lnSpc>
                <a:spcPct val="100000"/>
              </a:lnSpc>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MERCURY</a:t>
            </a:r>
            <a:endParaRPr sz="2000" b="1">
              <a:solidFill>
                <a:schemeClr val="lt1"/>
              </a:solidFill>
              <a:latin typeface="Big Shoulders Display"/>
              <a:ea typeface="Big Shoulders Display"/>
              <a:cs typeface="Big Shoulders Display"/>
              <a:sym typeface="Big Shoulders Display"/>
            </a:endParaRPr>
          </a:p>
        </p:txBody>
      </p:sp>
      <p:sp>
        <p:nvSpPr>
          <p:cNvPr id="735" name="Google Shape;735;p43"/>
          <p:cNvSpPr txBox="1"/>
          <p:nvPr/>
        </p:nvSpPr>
        <p:spPr>
          <a:xfrm>
            <a:off x="6444300" y="3202963"/>
            <a:ext cx="1602900" cy="371100"/>
          </a:xfrm>
          <a:prstGeom prst="rect">
            <a:avLst/>
          </a:prstGeom>
          <a:noFill/>
          <a:ln>
            <a:noFill/>
          </a:ln>
        </p:spPr>
        <p:txBody>
          <a:bodyPr spcFirstLastPara="1" wrap="square" lIns="0" tIns="4775" rIns="0" bIns="0" anchor="ctr" anchorCtr="0">
            <a:noAutofit/>
          </a:bodyPr>
          <a:lstStyle/>
          <a:p>
            <a:pPr marL="0" marR="0" lvl="0" indent="0" algn="l" rtl="0">
              <a:lnSpc>
                <a:spcPct val="100000"/>
              </a:lnSpc>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MARS</a:t>
            </a:r>
            <a:endParaRPr sz="2000" b="1">
              <a:solidFill>
                <a:schemeClr val="lt1"/>
              </a:solidFill>
              <a:latin typeface="Big Shoulders Display"/>
              <a:ea typeface="Big Shoulders Display"/>
              <a:cs typeface="Big Shoulders Display"/>
              <a:sym typeface="Big Shoulders Display"/>
            </a:endParaRPr>
          </a:p>
        </p:txBody>
      </p:sp>
      <p:sp>
        <p:nvSpPr>
          <p:cNvPr id="736" name="Google Shape;736;p43"/>
          <p:cNvSpPr txBox="1"/>
          <p:nvPr/>
        </p:nvSpPr>
        <p:spPr>
          <a:xfrm>
            <a:off x="875825" y="3521500"/>
            <a:ext cx="1883400" cy="475500"/>
          </a:xfrm>
          <a:prstGeom prst="rect">
            <a:avLst/>
          </a:prstGeom>
          <a:noFill/>
          <a:ln>
            <a:noFill/>
          </a:ln>
        </p:spPr>
        <p:txBody>
          <a:bodyPr spcFirstLastPara="1" wrap="square" lIns="0" tIns="4775" rIns="0" bIns="0" anchor="t" anchorCtr="0">
            <a:noAutofit/>
          </a:bodyPr>
          <a:lstStyle/>
          <a:p>
            <a:pPr marL="0" marR="0" lvl="0" indent="0" algn="r" rtl="0">
              <a:spcBef>
                <a:spcPts val="100"/>
              </a:spcBef>
              <a:spcAft>
                <a:spcPts val="0"/>
              </a:spcAft>
              <a:buNone/>
            </a:pPr>
            <a:r>
              <a:rPr lang="en">
                <a:solidFill>
                  <a:schemeClr val="accent1"/>
                </a:solidFill>
                <a:latin typeface="Nunito Sans Light"/>
                <a:ea typeface="Nunito Sans Light"/>
                <a:cs typeface="Nunito Sans Light"/>
                <a:sym typeface="Nunito Sans Light"/>
              </a:rPr>
              <a:t>It’s the biggest planet in our Solar System</a:t>
            </a:r>
            <a:endParaRPr>
              <a:solidFill>
                <a:schemeClr val="accent1"/>
              </a:solidFill>
              <a:latin typeface="Nunito Sans Light"/>
              <a:ea typeface="Nunito Sans Light"/>
              <a:cs typeface="Nunito Sans Light"/>
              <a:sym typeface="Nunito Sans Light"/>
            </a:endParaRPr>
          </a:p>
        </p:txBody>
      </p:sp>
      <p:sp>
        <p:nvSpPr>
          <p:cNvPr id="737" name="Google Shape;737;p43"/>
          <p:cNvSpPr txBox="1"/>
          <p:nvPr/>
        </p:nvSpPr>
        <p:spPr>
          <a:xfrm>
            <a:off x="1272725" y="3187039"/>
            <a:ext cx="1486500" cy="371100"/>
          </a:xfrm>
          <a:prstGeom prst="rect">
            <a:avLst/>
          </a:prstGeom>
          <a:noFill/>
          <a:ln>
            <a:noFill/>
          </a:ln>
        </p:spPr>
        <p:txBody>
          <a:bodyPr spcFirstLastPara="1" wrap="square" lIns="0" tIns="4775" rIns="0" bIns="0" anchor="ctr" anchorCtr="0">
            <a:noAutofit/>
          </a:bodyPr>
          <a:lstStyle/>
          <a:p>
            <a:pPr marL="0" marR="0" lvl="0" indent="0" algn="r" rtl="0">
              <a:spcBef>
                <a:spcPts val="100"/>
              </a:spcBef>
              <a:spcAft>
                <a:spcPts val="0"/>
              </a:spcAft>
              <a:buNone/>
            </a:pPr>
            <a:r>
              <a:rPr lang="en" sz="2000" b="1">
                <a:solidFill>
                  <a:schemeClr val="lt1"/>
                </a:solidFill>
                <a:latin typeface="Big Shoulders Display"/>
                <a:ea typeface="Big Shoulders Display"/>
                <a:cs typeface="Big Shoulders Display"/>
                <a:sym typeface="Big Shoulders Display"/>
              </a:rPr>
              <a:t>JUPITER</a:t>
            </a:r>
            <a:endParaRPr sz="2000" b="1">
              <a:solidFill>
                <a:schemeClr val="lt1"/>
              </a:solidFill>
              <a:latin typeface="Big Shoulders Display"/>
              <a:ea typeface="Big Shoulders Display"/>
              <a:cs typeface="Big Shoulders Display"/>
              <a:sym typeface="Big Shoulders Display"/>
            </a:endParaRPr>
          </a:p>
        </p:txBody>
      </p:sp>
      <p:sp>
        <p:nvSpPr>
          <p:cNvPr id="738" name="Google Shape;738;p43"/>
          <p:cNvSpPr txBox="1">
            <a:spLocks noGrp="1"/>
          </p:cNvSpPr>
          <p:nvPr>
            <p:ph type="title"/>
          </p:nvPr>
        </p:nvSpPr>
        <p:spPr>
          <a:xfrm>
            <a:off x="615268" y="393300"/>
            <a:ext cx="2253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STRATEGY</a:t>
            </a:r>
            <a:endParaRPr/>
          </a:p>
        </p:txBody>
      </p:sp>
      <p:sp>
        <p:nvSpPr>
          <p:cNvPr id="739" name="Google Shape;739;p43"/>
          <p:cNvSpPr txBox="1"/>
          <p:nvPr/>
        </p:nvSpPr>
        <p:spPr>
          <a:xfrm>
            <a:off x="2284625" y="1129275"/>
            <a:ext cx="474600" cy="371100"/>
          </a:xfrm>
          <a:prstGeom prst="rect">
            <a:avLst/>
          </a:prstGeom>
          <a:noFill/>
          <a:ln>
            <a:noFill/>
          </a:ln>
        </p:spPr>
        <p:txBody>
          <a:bodyPr spcFirstLastPara="1" wrap="square" lIns="0" tIns="4775" rIns="0" bIns="0" anchor="t" anchorCtr="0">
            <a:noAutofit/>
          </a:bodyPr>
          <a:lstStyle/>
          <a:p>
            <a:pPr marL="0" marR="0" lvl="0" indent="0" algn="r" rtl="0">
              <a:spcBef>
                <a:spcPts val="100"/>
              </a:spcBef>
              <a:spcAft>
                <a:spcPts val="0"/>
              </a:spcAft>
              <a:buNone/>
            </a:pPr>
            <a:r>
              <a:rPr lang="en" sz="2400" b="1">
                <a:solidFill>
                  <a:schemeClr val="accent2"/>
                </a:solidFill>
                <a:latin typeface="Big Shoulders Display"/>
                <a:ea typeface="Big Shoulders Display"/>
                <a:cs typeface="Big Shoulders Display"/>
                <a:sym typeface="Big Shoulders Display"/>
              </a:rPr>
              <a:t>01</a:t>
            </a:r>
            <a:endParaRPr sz="2400" b="1">
              <a:solidFill>
                <a:schemeClr val="accent2"/>
              </a:solidFill>
              <a:latin typeface="Big Shoulders Display"/>
              <a:ea typeface="Big Shoulders Display"/>
              <a:cs typeface="Big Shoulders Display"/>
              <a:sym typeface="Big Shoulders Display"/>
            </a:endParaRPr>
          </a:p>
        </p:txBody>
      </p:sp>
      <p:grpSp>
        <p:nvGrpSpPr>
          <p:cNvPr id="740" name="Google Shape;740;p43"/>
          <p:cNvGrpSpPr/>
          <p:nvPr/>
        </p:nvGrpSpPr>
        <p:grpSpPr>
          <a:xfrm rot="-5400000">
            <a:off x="2998098" y="1555439"/>
            <a:ext cx="3147804" cy="2032626"/>
            <a:chOff x="1044925" y="238125"/>
            <a:chExt cx="2246025" cy="1450425"/>
          </a:xfrm>
        </p:grpSpPr>
        <p:sp>
          <p:nvSpPr>
            <p:cNvPr id="741" name="Google Shape;741;p43"/>
            <p:cNvSpPr/>
            <p:nvPr/>
          </p:nvSpPr>
          <p:spPr>
            <a:xfrm>
              <a:off x="1196450" y="310475"/>
              <a:ext cx="92425" cy="1306950"/>
            </a:xfrm>
            <a:custGeom>
              <a:avLst/>
              <a:gdLst/>
              <a:ahLst/>
              <a:cxnLst/>
              <a:rect l="l" t="t" r="r" b="b"/>
              <a:pathLst>
                <a:path w="3697" h="52278" extrusionOk="0">
                  <a:moveTo>
                    <a:pt x="3525" y="174"/>
                  </a:moveTo>
                  <a:lnTo>
                    <a:pt x="3525" y="52103"/>
                  </a:lnTo>
                  <a:lnTo>
                    <a:pt x="172" y="52103"/>
                  </a:lnTo>
                  <a:lnTo>
                    <a:pt x="172" y="174"/>
                  </a:lnTo>
                  <a:close/>
                  <a:moveTo>
                    <a:pt x="0" y="0"/>
                  </a:moveTo>
                  <a:lnTo>
                    <a:pt x="0" y="52277"/>
                  </a:lnTo>
                  <a:lnTo>
                    <a:pt x="3697" y="52277"/>
                  </a:lnTo>
                  <a:lnTo>
                    <a:pt x="3697"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3"/>
            <p:cNvSpPr/>
            <p:nvPr/>
          </p:nvSpPr>
          <p:spPr>
            <a:xfrm>
              <a:off x="1284550" y="310475"/>
              <a:ext cx="92450" cy="1306950"/>
            </a:xfrm>
            <a:custGeom>
              <a:avLst/>
              <a:gdLst/>
              <a:ahLst/>
              <a:cxnLst/>
              <a:rect l="l" t="t" r="r" b="b"/>
              <a:pathLst>
                <a:path w="3698" h="52278" extrusionOk="0">
                  <a:moveTo>
                    <a:pt x="3526" y="174"/>
                  </a:moveTo>
                  <a:lnTo>
                    <a:pt x="3526" y="52103"/>
                  </a:lnTo>
                  <a:lnTo>
                    <a:pt x="173" y="52103"/>
                  </a:lnTo>
                  <a:lnTo>
                    <a:pt x="173" y="174"/>
                  </a:lnTo>
                  <a:close/>
                  <a:moveTo>
                    <a:pt x="1" y="0"/>
                  </a:moveTo>
                  <a:lnTo>
                    <a:pt x="1" y="52277"/>
                  </a:lnTo>
                  <a:lnTo>
                    <a:pt x="3698" y="52277"/>
                  </a:lnTo>
                  <a:lnTo>
                    <a:pt x="3698"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3"/>
            <p:cNvSpPr/>
            <p:nvPr/>
          </p:nvSpPr>
          <p:spPr>
            <a:xfrm>
              <a:off x="1372675" y="310475"/>
              <a:ext cx="92450" cy="1306950"/>
            </a:xfrm>
            <a:custGeom>
              <a:avLst/>
              <a:gdLst/>
              <a:ahLst/>
              <a:cxnLst/>
              <a:rect l="l" t="t" r="r" b="b"/>
              <a:pathLst>
                <a:path w="3698" h="52278" extrusionOk="0">
                  <a:moveTo>
                    <a:pt x="3526" y="174"/>
                  </a:moveTo>
                  <a:lnTo>
                    <a:pt x="3526" y="52103"/>
                  </a:lnTo>
                  <a:lnTo>
                    <a:pt x="173" y="52103"/>
                  </a:lnTo>
                  <a:lnTo>
                    <a:pt x="173" y="174"/>
                  </a:lnTo>
                  <a:close/>
                  <a:moveTo>
                    <a:pt x="1" y="0"/>
                  </a:moveTo>
                  <a:lnTo>
                    <a:pt x="1" y="52277"/>
                  </a:lnTo>
                  <a:lnTo>
                    <a:pt x="3698" y="52277"/>
                  </a:lnTo>
                  <a:lnTo>
                    <a:pt x="3698"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3"/>
            <p:cNvSpPr/>
            <p:nvPr/>
          </p:nvSpPr>
          <p:spPr>
            <a:xfrm>
              <a:off x="1460800" y="310475"/>
              <a:ext cx="92450" cy="1306950"/>
            </a:xfrm>
            <a:custGeom>
              <a:avLst/>
              <a:gdLst/>
              <a:ahLst/>
              <a:cxnLst/>
              <a:rect l="l" t="t" r="r" b="b"/>
              <a:pathLst>
                <a:path w="3698" h="52278" extrusionOk="0">
                  <a:moveTo>
                    <a:pt x="3526" y="174"/>
                  </a:moveTo>
                  <a:lnTo>
                    <a:pt x="3526" y="52103"/>
                  </a:lnTo>
                  <a:lnTo>
                    <a:pt x="173" y="52103"/>
                  </a:lnTo>
                  <a:lnTo>
                    <a:pt x="173" y="174"/>
                  </a:lnTo>
                  <a:close/>
                  <a:moveTo>
                    <a:pt x="1" y="0"/>
                  </a:moveTo>
                  <a:lnTo>
                    <a:pt x="1" y="52277"/>
                  </a:lnTo>
                  <a:lnTo>
                    <a:pt x="3697" y="52277"/>
                  </a:lnTo>
                  <a:lnTo>
                    <a:pt x="3697"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3"/>
            <p:cNvSpPr/>
            <p:nvPr/>
          </p:nvSpPr>
          <p:spPr>
            <a:xfrm>
              <a:off x="1548925" y="310475"/>
              <a:ext cx="92450" cy="1306950"/>
            </a:xfrm>
            <a:custGeom>
              <a:avLst/>
              <a:gdLst/>
              <a:ahLst/>
              <a:cxnLst/>
              <a:rect l="l" t="t" r="r" b="b"/>
              <a:pathLst>
                <a:path w="3698" h="52278" extrusionOk="0">
                  <a:moveTo>
                    <a:pt x="3525" y="174"/>
                  </a:moveTo>
                  <a:lnTo>
                    <a:pt x="3525" y="52103"/>
                  </a:lnTo>
                  <a:lnTo>
                    <a:pt x="172" y="52103"/>
                  </a:lnTo>
                  <a:lnTo>
                    <a:pt x="172" y="174"/>
                  </a:lnTo>
                  <a:close/>
                  <a:moveTo>
                    <a:pt x="1" y="0"/>
                  </a:moveTo>
                  <a:lnTo>
                    <a:pt x="1" y="52277"/>
                  </a:lnTo>
                  <a:lnTo>
                    <a:pt x="3697" y="52277"/>
                  </a:lnTo>
                  <a:lnTo>
                    <a:pt x="3697"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3"/>
            <p:cNvSpPr/>
            <p:nvPr/>
          </p:nvSpPr>
          <p:spPr>
            <a:xfrm>
              <a:off x="1637050" y="310475"/>
              <a:ext cx="92450" cy="1306950"/>
            </a:xfrm>
            <a:custGeom>
              <a:avLst/>
              <a:gdLst/>
              <a:ahLst/>
              <a:cxnLst/>
              <a:rect l="l" t="t" r="r" b="b"/>
              <a:pathLst>
                <a:path w="3698" h="52278" extrusionOk="0">
                  <a:moveTo>
                    <a:pt x="3525" y="174"/>
                  </a:moveTo>
                  <a:lnTo>
                    <a:pt x="3525" y="52103"/>
                  </a:lnTo>
                  <a:lnTo>
                    <a:pt x="172" y="52103"/>
                  </a:lnTo>
                  <a:lnTo>
                    <a:pt x="172" y="174"/>
                  </a:lnTo>
                  <a:close/>
                  <a:moveTo>
                    <a:pt x="0" y="0"/>
                  </a:moveTo>
                  <a:lnTo>
                    <a:pt x="0" y="52277"/>
                  </a:lnTo>
                  <a:lnTo>
                    <a:pt x="3697" y="52277"/>
                  </a:lnTo>
                  <a:lnTo>
                    <a:pt x="3697"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3"/>
            <p:cNvSpPr/>
            <p:nvPr/>
          </p:nvSpPr>
          <p:spPr>
            <a:xfrm>
              <a:off x="1725175" y="310475"/>
              <a:ext cx="92450" cy="1306950"/>
            </a:xfrm>
            <a:custGeom>
              <a:avLst/>
              <a:gdLst/>
              <a:ahLst/>
              <a:cxnLst/>
              <a:rect l="l" t="t" r="r" b="b"/>
              <a:pathLst>
                <a:path w="3698" h="52278" extrusionOk="0">
                  <a:moveTo>
                    <a:pt x="3525" y="174"/>
                  </a:moveTo>
                  <a:lnTo>
                    <a:pt x="3525" y="52103"/>
                  </a:lnTo>
                  <a:lnTo>
                    <a:pt x="172" y="52103"/>
                  </a:lnTo>
                  <a:lnTo>
                    <a:pt x="172" y="174"/>
                  </a:lnTo>
                  <a:close/>
                  <a:moveTo>
                    <a:pt x="0" y="0"/>
                  </a:moveTo>
                  <a:lnTo>
                    <a:pt x="0" y="52277"/>
                  </a:lnTo>
                  <a:lnTo>
                    <a:pt x="3697" y="52277"/>
                  </a:lnTo>
                  <a:lnTo>
                    <a:pt x="3697"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3"/>
            <p:cNvSpPr/>
            <p:nvPr/>
          </p:nvSpPr>
          <p:spPr>
            <a:xfrm>
              <a:off x="1813300" y="310475"/>
              <a:ext cx="92425" cy="1306950"/>
            </a:xfrm>
            <a:custGeom>
              <a:avLst/>
              <a:gdLst/>
              <a:ahLst/>
              <a:cxnLst/>
              <a:rect l="l" t="t" r="r" b="b"/>
              <a:pathLst>
                <a:path w="3697" h="52278" extrusionOk="0">
                  <a:moveTo>
                    <a:pt x="3525" y="174"/>
                  </a:moveTo>
                  <a:lnTo>
                    <a:pt x="3525" y="52103"/>
                  </a:lnTo>
                  <a:lnTo>
                    <a:pt x="172" y="52103"/>
                  </a:lnTo>
                  <a:lnTo>
                    <a:pt x="172" y="174"/>
                  </a:lnTo>
                  <a:close/>
                  <a:moveTo>
                    <a:pt x="0" y="0"/>
                  </a:moveTo>
                  <a:lnTo>
                    <a:pt x="0" y="52277"/>
                  </a:lnTo>
                  <a:lnTo>
                    <a:pt x="3697" y="52277"/>
                  </a:lnTo>
                  <a:lnTo>
                    <a:pt x="3697"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3"/>
            <p:cNvSpPr/>
            <p:nvPr/>
          </p:nvSpPr>
          <p:spPr>
            <a:xfrm>
              <a:off x="1901425" y="310475"/>
              <a:ext cx="92425" cy="1306950"/>
            </a:xfrm>
            <a:custGeom>
              <a:avLst/>
              <a:gdLst/>
              <a:ahLst/>
              <a:cxnLst/>
              <a:rect l="l" t="t" r="r" b="b"/>
              <a:pathLst>
                <a:path w="3697" h="52278" extrusionOk="0">
                  <a:moveTo>
                    <a:pt x="3525" y="174"/>
                  </a:moveTo>
                  <a:lnTo>
                    <a:pt x="3525" y="52103"/>
                  </a:lnTo>
                  <a:lnTo>
                    <a:pt x="172" y="52103"/>
                  </a:lnTo>
                  <a:lnTo>
                    <a:pt x="172" y="174"/>
                  </a:lnTo>
                  <a:close/>
                  <a:moveTo>
                    <a:pt x="0" y="0"/>
                  </a:moveTo>
                  <a:lnTo>
                    <a:pt x="0" y="52277"/>
                  </a:lnTo>
                  <a:lnTo>
                    <a:pt x="3697" y="52277"/>
                  </a:lnTo>
                  <a:lnTo>
                    <a:pt x="3697"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3"/>
            <p:cNvSpPr/>
            <p:nvPr/>
          </p:nvSpPr>
          <p:spPr>
            <a:xfrm>
              <a:off x="1989550" y="310475"/>
              <a:ext cx="92425" cy="1306950"/>
            </a:xfrm>
            <a:custGeom>
              <a:avLst/>
              <a:gdLst/>
              <a:ahLst/>
              <a:cxnLst/>
              <a:rect l="l" t="t" r="r" b="b"/>
              <a:pathLst>
                <a:path w="3697" h="52278" extrusionOk="0">
                  <a:moveTo>
                    <a:pt x="3525" y="174"/>
                  </a:moveTo>
                  <a:lnTo>
                    <a:pt x="3525" y="52103"/>
                  </a:lnTo>
                  <a:lnTo>
                    <a:pt x="172" y="52103"/>
                  </a:lnTo>
                  <a:lnTo>
                    <a:pt x="172" y="174"/>
                  </a:lnTo>
                  <a:close/>
                  <a:moveTo>
                    <a:pt x="0" y="0"/>
                  </a:moveTo>
                  <a:lnTo>
                    <a:pt x="0" y="52277"/>
                  </a:lnTo>
                  <a:lnTo>
                    <a:pt x="3697" y="52277"/>
                  </a:lnTo>
                  <a:lnTo>
                    <a:pt x="3697"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3"/>
            <p:cNvSpPr/>
            <p:nvPr/>
          </p:nvSpPr>
          <p:spPr>
            <a:xfrm>
              <a:off x="2077650" y="310475"/>
              <a:ext cx="92525" cy="1306950"/>
            </a:xfrm>
            <a:custGeom>
              <a:avLst/>
              <a:gdLst/>
              <a:ahLst/>
              <a:cxnLst/>
              <a:rect l="l" t="t" r="r" b="b"/>
              <a:pathLst>
                <a:path w="3701" h="52278" extrusionOk="0">
                  <a:moveTo>
                    <a:pt x="3526" y="174"/>
                  </a:moveTo>
                  <a:lnTo>
                    <a:pt x="3526" y="52103"/>
                  </a:lnTo>
                  <a:lnTo>
                    <a:pt x="173" y="52103"/>
                  </a:lnTo>
                  <a:lnTo>
                    <a:pt x="173" y="174"/>
                  </a:lnTo>
                  <a:close/>
                  <a:moveTo>
                    <a:pt x="1" y="0"/>
                  </a:moveTo>
                  <a:lnTo>
                    <a:pt x="1" y="52277"/>
                  </a:lnTo>
                  <a:lnTo>
                    <a:pt x="3700" y="52277"/>
                  </a:lnTo>
                  <a:lnTo>
                    <a:pt x="3700"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3"/>
            <p:cNvSpPr/>
            <p:nvPr/>
          </p:nvSpPr>
          <p:spPr>
            <a:xfrm>
              <a:off x="2165775" y="310475"/>
              <a:ext cx="92525" cy="1306950"/>
            </a:xfrm>
            <a:custGeom>
              <a:avLst/>
              <a:gdLst/>
              <a:ahLst/>
              <a:cxnLst/>
              <a:rect l="l" t="t" r="r" b="b"/>
              <a:pathLst>
                <a:path w="3701" h="52278" extrusionOk="0">
                  <a:moveTo>
                    <a:pt x="3526" y="174"/>
                  </a:moveTo>
                  <a:lnTo>
                    <a:pt x="3526" y="52103"/>
                  </a:lnTo>
                  <a:lnTo>
                    <a:pt x="175" y="52103"/>
                  </a:lnTo>
                  <a:lnTo>
                    <a:pt x="175" y="174"/>
                  </a:lnTo>
                  <a:close/>
                  <a:moveTo>
                    <a:pt x="1" y="0"/>
                  </a:moveTo>
                  <a:lnTo>
                    <a:pt x="1" y="52277"/>
                  </a:lnTo>
                  <a:lnTo>
                    <a:pt x="3700" y="52277"/>
                  </a:lnTo>
                  <a:lnTo>
                    <a:pt x="3700"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3"/>
            <p:cNvSpPr/>
            <p:nvPr/>
          </p:nvSpPr>
          <p:spPr>
            <a:xfrm>
              <a:off x="2253900" y="310475"/>
              <a:ext cx="92500" cy="1306950"/>
            </a:xfrm>
            <a:custGeom>
              <a:avLst/>
              <a:gdLst/>
              <a:ahLst/>
              <a:cxnLst/>
              <a:rect l="l" t="t" r="r" b="b"/>
              <a:pathLst>
                <a:path w="3700" h="52278" extrusionOk="0">
                  <a:moveTo>
                    <a:pt x="3526" y="174"/>
                  </a:moveTo>
                  <a:lnTo>
                    <a:pt x="3526" y="52103"/>
                  </a:lnTo>
                  <a:lnTo>
                    <a:pt x="175" y="52103"/>
                  </a:lnTo>
                  <a:lnTo>
                    <a:pt x="175" y="174"/>
                  </a:lnTo>
                  <a:close/>
                  <a:moveTo>
                    <a:pt x="1" y="0"/>
                  </a:moveTo>
                  <a:lnTo>
                    <a:pt x="1" y="52277"/>
                  </a:lnTo>
                  <a:lnTo>
                    <a:pt x="3700" y="52277"/>
                  </a:lnTo>
                  <a:lnTo>
                    <a:pt x="3700"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3"/>
            <p:cNvSpPr/>
            <p:nvPr/>
          </p:nvSpPr>
          <p:spPr>
            <a:xfrm>
              <a:off x="2342025" y="310475"/>
              <a:ext cx="92450" cy="1306950"/>
            </a:xfrm>
            <a:custGeom>
              <a:avLst/>
              <a:gdLst/>
              <a:ahLst/>
              <a:cxnLst/>
              <a:rect l="l" t="t" r="r" b="b"/>
              <a:pathLst>
                <a:path w="3698" h="52278" extrusionOk="0">
                  <a:moveTo>
                    <a:pt x="3526" y="174"/>
                  </a:moveTo>
                  <a:lnTo>
                    <a:pt x="3526" y="52103"/>
                  </a:lnTo>
                  <a:lnTo>
                    <a:pt x="175" y="52103"/>
                  </a:lnTo>
                  <a:lnTo>
                    <a:pt x="175" y="174"/>
                  </a:lnTo>
                  <a:close/>
                  <a:moveTo>
                    <a:pt x="1" y="0"/>
                  </a:moveTo>
                  <a:lnTo>
                    <a:pt x="1" y="52277"/>
                  </a:lnTo>
                  <a:lnTo>
                    <a:pt x="3697" y="52277"/>
                  </a:lnTo>
                  <a:lnTo>
                    <a:pt x="3697"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3"/>
            <p:cNvSpPr/>
            <p:nvPr/>
          </p:nvSpPr>
          <p:spPr>
            <a:xfrm>
              <a:off x="2430150" y="310475"/>
              <a:ext cx="92500" cy="1306950"/>
            </a:xfrm>
            <a:custGeom>
              <a:avLst/>
              <a:gdLst/>
              <a:ahLst/>
              <a:cxnLst/>
              <a:rect l="l" t="t" r="r" b="b"/>
              <a:pathLst>
                <a:path w="3700" h="52278" extrusionOk="0">
                  <a:moveTo>
                    <a:pt x="3525" y="174"/>
                  </a:moveTo>
                  <a:lnTo>
                    <a:pt x="3525" y="52103"/>
                  </a:lnTo>
                  <a:lnTo>
                    <a:pt x="172" y="52103"/>
                  </a:lnTo>
                  <a:lnTo>
                    <a:pt x="172" y="174"/>
                  </a:lnTo>
                  <a:close/>
                  <a:moveTo>
                    <a:pt x="1" y="0"/>
                  </a:moveTo>
                  <a:lnTo>
                    <a:pt x="1" y="52277"/>
                  </a:lnTo>
                  <a:lnTo>
                    <a:pt x="3700" y="52277"/>
                  </a:lnTo>
                  <a:lnTo>
                    <a:pt x="3700"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3"/>
            <p:cNvSpPr/>
            <p:nvPr/>
          </p:nvSpPr>
          <p:spPr>
            <a:xfrm>
              <a:off x="2518275" y="310475"/>
              <a:ext cx="92500" cy="1306950"/>
            </a:xfrm>
            <a:custGeom>
              <a:avLst/>
              <a:gdLst/>
              <a:ahLst/>
              <a:cxnLst/>
              <a:rect l="l" t="t" r="r" b="b"/>
              <a:pathLst>
                <a:path w="3700" h="52278" extrusionOk="0">
                  <a:moveTo>
                    <a:pt x="3525" y="174"/>
                  </a:moveTo>
                  <a:lnTo>
                    <a:pt x="3525" y="52103"/>
                  </a:lnTo>
                  <a:lnTo>
                    <a:pt x="175" y="52103"/>
                  </a:lnTo>
                  <a:lnTo>
                    <a:pt x="175" y="174"/>
                  </a:lnTo>
                  <a:close/>
                  <a:moveTo>
                    <a:pt x="0" y="0"/>
                  </a:moveTo>
                  <a:lnTo>
                    <a:pt x="0" y="52277"/>
                  </a:lnTo>
                  <a:lnTo>
                    <a:pt x="3700" y="52277"/>
                  </a:lnTo>
                  <a:lnTo>
                    <a:pt x="3700"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3"/>
            <p:cNvSpPr/>
            <p:nvPr/>
          </p:nvSpPr>
          <p:spPr>
            <a:xfrm>
              <a:off x="2606400" y="310475"/>
              <a:ext cx="92500" cy="1306950"/>
            </a:xfrm>
            <a:custGeom>
              <a:avLst/>
              <a:gdLst/>
              <a:ahLst/>
              <a:cxnLst/>
              <a:rect l="l" t="t" r="r" b="b"/>
              <a:pathLst>
                <a:path w="3700" h="52278" extrusionOk="0">
                  <a:moveTo>
                    <a:pt x="3525" y="174"/>
                  </a:moveTo>
                  <a:lnTo>
                    <a:pt x="3525" y="52103"/>
                  </a:lnTo>
                  <a:lnTo>
                    <a:pt x="175" y="52103"/>
                  </a:lnTo>
                  <a:lnTo>
                    <a:pt x="175" y="174"/>
                  </a:lnTo>
                  <a:close/>
                  <a:moveTo>
                    <a:pt x="0" y="0"/>
                  </a:moveTo>
                  <a:lnTo>
                    <a:pt x="0" y="52277"/>
                  </a:lnTo>
                  <a:lnTo>
                    <a:pt x="3699" y="52277"/>
                  </a:lnTo>
                  <a:lnTo>
                    <a:pt x="3699"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3"/>
            <p:cNvSpPr/>
            <p:nvPr/>
          </p:nvSpPr>
          <p:spPr>
            <a:xfrm>
              <a:off x="2694525" y="310475"/>
              <a:ext cx="92500" cy="1306950"/>
            </a:xfrm>
            <a:custGeom>
              <a:avLst/>
              <a:gdLst/>
              <a:ahLst/>
              <a:cxnLst/>
              <a:rect l="l" t="t" r="r" b="b"/>
              <a:pathLst>
                <a:path w="3700" h="52278" extrusionOk="0">
                  <a:moveTo>
                    <a:pt x="3525" y="174"/>
                  </a:moveTo>
                  <a:lnTo>
                    <a:pt x="3525" y="52103"/>
                  </a:lnTo>
                  <a:lnTo>
                    <a:pt x="174" y="52103"/>
                  </a:lnTo>
                  <a:lnTo>
                    <a:pt x="174" y="174"/>
                  </a:lnTo>
                  <a:close/>
                  <a:moveTo>
                    <a:pt x="0" y="0"/>
                  </a:moveTo>
                  <a:lnTo>
                    <a:pt x="0" y="52277"/>
                  </a:lnTo>
                  <a:lnTo>
                    <a:pt x="3699" y="52277"/>
                  </a:lnTo>
                  <a:lnTo>
                    <a:pt x="3699"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3"/>
            <p:cNvSpPr/>
            <p:nvPr/>
          </p:nvSpPr>
          <p:spPr>
            <a:xfrm>
              <a:off x="2782650" y="310475"/>
              <a:ext cx="92425" cy="1306950"/>
            </a:xfrm>
            <a:custGeom>
              <a:avLst/>
              <a:gdLst/>
              <a:ahLst/>
              <a:cxnLst/>
              <a:rect l="l" t="t" r="r" b="b"/>
              <a:pathLst>
                <a:path w="3697" h="52278" extrusionOk="0">
                  <a:moveTo>
                    <a:pt x="3525" y="174"/>
                  </a:moveTo>
                  <a:lnTo>
                    <a:pt x="3525" y="52103"/>
                  </a:lnTo>
                  <a:lnTo>
                    <a:pt x="174" y="52103"/>
                  </a:lnTo>
                  <a:lnTo>
                    <a:pt x="174" y="174"/>
                  </a:lnTo>
                  <a:close/>
                  <a:moveTo>
                    <a:pt x="0" y="0"/>
                  </a:moveTo>
                  <a:lnTo>
                    <a:pt x="0" y="52277"/>
                  </a:lnTo>
                  <a:lnTo>
                    <a:pt x="3697" y="52277"/>
                  </a:lnTo>
                  <a:lnTo>
                    <a:pt x="3697"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3"/>
            <p:cNvSpPr/>
            <p:nvPr/>
          </p:nvSpPr>
          <p:spPr>
            <a:xfrm>
              <a:off x="2870750" y="310475"/>
              <a:ext cx="92525" cy="1306950"/>
            </a:xfrm>
            <a:custGeom>
              <a:avLst/>
              <a:gdLst/>
              <a:ahLst/>
              <a:cxnLst/>
              <a:rect l="l" t="t" r="r" b="b"/>
              <a:pathLst>
                <a:path w="3701" h="52278" extrusionOk="0">
                  <a:moveTo>
                    <a:pt x="3526" y="174"/>
                  </a:moveTo>
                  <a:lnTo>
                    <a:pt x="3526" y="52103"/>
                  </a:lnTo>
                  <a:lnTo>
                    <a:pt x="173" y="52103"/>
                  </a:lnTo>
                  <a:lnTo>
                    <a:pt x="173" y="174"/>
                  </a:lnTo>
                  <a:close/>
                  <a:moveTo>
                    <a:pt x="1" y="0"/>
                  </a:moveTo>
                  <a:lnTo>
                    <a:pt x="1" y="52277"/>
                  </a:lnTo>
                  <a:lnTo>
                    <a:pt x="3700" y="52277"/>
                  </a:lnTo>
                  <a:lnTo>
                    <a:pt x="3700"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3"/>
            <p:cNvSpPr/>
            <p:nvPr/>
          </p:nvSpPr>
          <p:spPr>
            <a:xfrm>
              <a:off x="2958875" y="310475"/>
              <a:ext cx="92525" cy="1306950"/>
            </a:xfrm>
            <a:custGeom>
              <a:avLst/>
              <a:gdLst/>
              <a:ahLst/>
              <a:cxnLst/>
              <a:rect l="l" t="t" r="r" b="b"/>
              <a:pathLst>
                <a:path w="3701" h="52278" extrusionOk="0">
                  <a:moveTo>
                    <a:pt x="3526" y="174"/>
                  </a:moveTo>
                  <a:lnTo>
                    <a:pt x="3526" y="52103"/>
                  </a:lnTo>
                  <a:lnTo>
                    <a:pt x="175" y="52103"/>
                  </a:lnTo>
                  <a:lnTo>
                    <a:pt x="175" y="174"/>
                  </a:lnTo>
                  <a:close/>
                  <a:moveTo>
                    <a:pt x="1" y="0"/>
                  </a:moveTo>
                  <a:lnTo>
                    <a:pt x="1" y="52277"/>
                  </a:lnTo>
                  <a:lnTo>
                    <a:pt x="3700" y="52277"/>
                  </a:lnTo>
                  <a:lnTo>
                    <a:pt x="3700"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3"/>
            <p:cNvSpPr/>
            <p:nvPr/>
          </p:nvSpPr>
          <p:spPr>
            <a:xfrm>
              <a:off x="3047000" y="310475"/>
              <a:ext cx="92500" cy="1306950"/>
            </a:xfrm>
            <a:custGeom>
              <a:avLst/>
              <a:gdLst/>
              <a:ahLst/>
              <a:cxnLst/>
              <a:rect l="l" t="t" r="r" b="b"/>
              <a:pathLst>
                <a:path w="3700" h="52278" extrusionOk="0">
                  <a:moveTo>
                    <a:pt x="3526" y="174"/>
                  </a:moveTo>
                  <a:lnTo>
                    <a:pt x="3526" y="52103"/>
                  </a:lnTo>
                  <a:lnTo>
                    <a:pt x="175" y="52103"/>
                  </a:lnTo>
                  <a:lnTo>
                    <a:pt x="175" y="174"/>
                  </a:lnTo>
                  <a:close/>
                  <a:moveTo>
                    <a:pt x="1" y="0"/>
                  </a:moveTo>
                  <a:lnTo>
                    <a:pt x="1" y="52277"/>
                  </a:lnTo>
                  <a:lnTo>
                    <a:pt x="3700" y="52277"/>
                  </a:lnTo>
                  <a:lnTo>
                    <a:pt x="3700"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3"/>
            <p:cNvSpPr/>
            <p:nvPr/>
          </p:nvSpPr>
          <p:spPr>
            <a:xfrm>
              <a:off x="1189925" y="303950"/>
              <a:ext cx="1956100" cy="1319975"/>
            </a:xfrm>
            <a:custGeom>
              <a:avLst/>
              <a:gdLst/>
              <a:ahLst/>
              <a:cxnLst/>
              <a:rect l="l" t="t" r="r" b="b"/>
              <a:pathLst>
                <a:path w="78244" h="52799" extrusionOk="0">
                  <a:moveTo>
                    <a:pt x="77548" y="693"/>
                  </a:moveTo>
                  <a:lnTo>
                    <a:pt x="77548" y="52106"/>
                  </a:lnTo>
                  <a:lnTo>
                    <a:pt x="693" y="52106"/>
                  </a:lnTo>
                  <a:lnTo>
                    <a:pt x="693" y="693"/>
                  </a:lnTo>
                  <a:close/>
                  <a:moveTo>
                    <a:pt x="347" y="1"/>
                  </a:moveTo>
                  <a:cubicBezTo>
                    <a:pt x="156" y="1"/>
                    <a:pt x="1" y="158"/>
                    <a:pt x="1" y="347"/>
                  </a:cubicBezTo>
                  <a:lnTo>
                    <a:pt x="1" y="52452"/>
                  </a:lnTo>
                  <a:cubicBezTo>
                    <a:pt x="1" y="52644"/>
                    <a:pt x="156" y="52798"/>
                    <a:pt x="347" y="52798"/>
                  </a:cubicBezTo>
                  <a:lnTo>
                    <a:pt x="77897" y="52798"/>
                  </a:lnTo>
                  <a:cubicBezTo>
                    <a:pt x="78086" y="52798"/>
                    <a:pt x="78243" y="52644"/>
                    <a:pt x="78243" y="52452"/>
                  </a:cubicBezTo>
                  <a:lnTo>
                    <a:pt x="78243" y="347"/>
                  </a:lnTo>
                  <a:cubicBezTo>
                    <a:pt x="78243" y="158"/>
                    <a:pt x="78086" y="1"/>
                    <a:pt x="778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3"/>
            <p:cNvSpPr/>
            <p:nvPr/>
          </p:nvSpPr>
          <p:spPr>
            <a:xfrm>
              <a:off x="1279825" y="238125"/>
              <a:ext cx="21025" cy="40400"/>
            </a:xfrm>
            <a:custGeom>
              <a:avLst/>
              <a:gdLst/>
              <a:ahLst/>
              <a:cxnLst/>
              <a:rect l="l" t="t" r="r" b="b"/>
              <a:pathLst>
                <a:path w="841" h="1616" extrusionOk="0">
                  <a:moveTo>
                    <a:pt x="419" y="220"/>
                  </a:moveTo>
                  <a:cubicBezTo>
                    <a:pt x="488" y="220"/>
                    <a:pt x="556" y="265"/>
                    <a:pt x="556" y="356"/>
                  </a:cubicBezTo>
                  <a:lnTo>
                    <a:pt x="556" y="1264"/>
                  </a:lnTo>
                  <a:cubicBezTo>
                    <a:pt x="550" y="1349"/>
                    <a:pt x="485" y="1391"/>
                    <a:pt x="419" y="1391"/>
                  </a:cubicBezTo>
                  <a:cubicBezTo>
                    <a:pt x="354" y="1391"/>
                    <a:pt x="289" y="1349"/>
                    <a:pt x="283" y="1264"/>
                  </a:cubicBezTo>
                  <a:lnTo>
                    <a:pt x="283" y="356"/>
                  </a:lnTo>
                  <a:cubicBezTo>
                    <a:pt x="283" y="265"/>
                    <a:pt x="351" y="220"/>
                    <a:pt x="419" y="220"/>
                  </a:cubicBezTo>
                  <a:close/>
                  <a:moveTo>
                    <a:pt x="421" y="0"/>
                  </a:moveTo>
                  <a:cubicBezTo>
                    <a:pt x="136" y="0"/>
                    <a:pt x="1" y="194"/>
                    <a:pt x="1" y="353"/>
                  </a:cubicBezTo>
                  <a:lnTo>
                    <a:pt x="1" y="1264"/>
                  </a:lnTo>
                  <a:cubicBezTo>
                    <a:pt x="1" y="1424"/>
                    <a:pt x="138" y="1615"/>
                    <a:pt x="421" y="1615"/>
                  </a:cubicBezTo>
                  <a:cubicBezTo>
                    <a:pt x="705" y="1615"/>
                    <a:pt x="840" y="1424"/>
                    <a:pt x="840" y="1264"/>
                  </a:cubicBezTo>
                  <a:lnTo>
                    <a:pt x="840" y="353"/>
                  </a:lnTo>
                  <a:cubicBezTo>
                    <a:pt x="840" y="194"/>
                    <a:pt x="705" y="0"/>
                    <a:pt x="4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3"/>
            <p:cNvSpPr/>
            <p:nvPr/>
          </p:nvSpPr>
          <p:spPr>
            <a:xfrm>
              <a:off x="1445025" y="238600"/>
              <a:ext cx="10225" cy="39425"/>
            </a:xfrm>
            <a:custGeom>
              <a:avLst/>
              <a:gdLst/>
              <a:ahLst/>
              <a:cxnLst/>
              <a:rect l="l" t="t" r="r" b="b"/>
              <a:pathLst>
                <a:path w="409" h="1577" extrusionOk="0">
                  <a:moveTo>
                    <a:pt x="126" y="1"/>
                  </a:moveTo>
                  <a:lnTo>
                    <a:pt x="1" y="64"/>
                  </a:lnTo>
                  <a:lnTo>
                    <a:pt x="1" y="226"/>
                  </a:lnTo>
                  <a:lnTo>
                    <a:pt x="126" y="226"/>
                  </a:lnTo>
                  <a:lnTo>
                    <a:pt x="126" y="1577"/>
                  </a:lnTo>
                  <a:lnTo>
                    <a:pt x="408" y="1577"/>
                  </a:lnTo>
                  <a:lnTo>
                    <a:pt x="4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3"/>
            <p:cNvSpPr/>
            <p:nvPr/>
          </p:nvSpPr>
          <p:spPr>
            <a:xfrm>
              <a:off x="1460250" y="238125"/>
              <a:ext cx="21075" cy="40400"/>
            </a:xfrm>
            <a:custGeom>
              <a:avLst/>
              <a:gdLst/>
              <a:ahLst/>
              <a:cxnLst/>
              <a:rect l="l" t="t" r="r" b="b"/>
              <a:pathLst>
                <a:path w="843" h="1616" extrusionOk="0">
                  <a:moveTo>
                    <a:pt x="422" y="220"/>
                  </a:moveTo>
                  <a:cubicBezTo>
                    <a:pt x="490" y="220"/>
                    <a:pt x="558" y="265"/>
                    <a:pt x="558" y="356"/>
                  </a:cubicBezTo>
                  <a:lnTo>
                    <a:pt x="558" y="1264"/>
                  </a:lnTo>
                  <a:cubicBezTo>
                    <a:pt x="552" y="1349"/>
                    <a:pt x="487" y="1391"/>
                    <a:pt x="422" y="1391"/>
                  </a:cubicBezTo>
                  <a:cubicBezTo>
                    <a:pt x="357" y="1391"/>
                    <a:pt x="292" y="1349"/>
                    <a:pt x="285" y="1264"/>
                  </a:cubicBezTo>
                  <a:lnTo>
                    <a:pt x="285" y="356"/>
                  </a:lnTo>
                  <a:cubicBezTo>
                    <a:pt x="285" y="265"/>
                    <a:pt x="353" y="220"/>
                    <a:pt x="422" y="220"/>
                  </a:cubicBezTo>
                  <a:close/>
                  <a:moveTo>
                    <a:pt x="423" y="0"/>
                  </a:moveTo>
                  <a:cubicBezTo>
                    <a:pt x="138" y="0"/>
                    <a:pt x="1" y="194"/>
                    <a:pt x="1" y="353"/>
                  </a:cubicBezTo>
                  <a:lnTo>
                    <a:pt x="1" y="1264"/>
                  </a:lnTo>
                  <a:cubicBezTo>
                    <a:pt x="1" y="1424"/>
                    <a:pt x="138" y="1615"/>
                    <a:pt x="423" y="1615"/>
                  </a:cubicBezTo>
                  <a:cubicBezTo>
                    <a:pt x="705" y="1615"/>
                    <a:pt x="843" y="1424"/>
                    <a:pt x="843" y="1264"/>
                  </a:cubicBezTo>
                  <a:lnTo>
                    <a:pt x="843" y="353"/>
                  </a:lnTo>
                  <a:cubicBezTo>
                    <a:pt x="843" y="194"/>
                    <a:pt x="708" y="0"/>
                    <a:pt x="4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3"/>
            <p:cNvSpPr/>
            <p:nvPr/>
          </p:nvSpPr>
          <p:spPr>
            <a:xfrm>
              <a:off x="1611450" y="238125"/>
              <a:ext cx="21625" cy="39900"/>
            </a:xfrm>
            <a:custGeom>
              <a:avLst/>
              <a:gdLst/>
              <a:ahLst/>
              <a:cxnLst/>
              <a:rect l="l" t="t" r="r" b="b"/>
              <a:pathLst>
                <a:path w="865" h="1596" extrusionOk="0">
                  <a:moveTo>
                    <a:pt x="453" y="0"/>
                  </a:moveTo>
                  <a:cubicBezTo>
                    <a:pt x="212" y="0"/>
                    <a:pt x="45" y="142"/>
                    <a:pt x="45" y="351"/>
                  </a:cubicBezTo>
                  <a:lnTo>
                    <a:pt x="45" y="464"/>
                  </a:lnTo>
                  <a:lnTo>
                    <a:pt x="325" y="464"/>
                  </a:lnTo>
                  <a:lnTo>
                    <a:pt x="325" y="398"/>
                  </a:lnTo>
                  <a:cubicBezTo>
                    <a:pt x="325" y="287"/>
                    <a:pt x="384" y="226"/>
                    <a:pt x="453" y="226"/>
                  </a:cubicBezTo>
                  <a:cubicBezTo>
                    <a:pt x="454" y="226"/>
                    <a:pt x="455" y="226"/>
                    <a:pt x="457" y="226"/>
                  </a:cubicBezTo>
                  <a:cubicBezTo>
                    <a:pt x="524" y="226"/>
                    <a:pt x="578" y="281"/>
                    <a:pt x="580" y="349"/>
                  </a:cubicBezTo>
                  <a:cubicBezTo>
                    <a:pt x="580" y="420"/>
                    <a:pt x="561" y="466"/>
                    <a:pt x="497" y="542"/>
                  </a:cubicBezTo>
                  <a:lnTo>
                    <a:pt x="214" y="864"/>
                  </a:lnTo>
                  <a:cubicBezTo>
                    <a:pt x="102" y="992"/>
                    <a:pt x="1" y="1193"/>
                    <a:pt x="1" y="1397"/>
                  </a:cubicBezTo>
                  <a:cubicBezTo>
                    <a:pt x="1" y="1566"/>
                    <a:pt x="30" y="1596"/>
                    <a:pt x="30" y="1596"/>
                  </a:cubicBezTo>
                  <a:lnTo>
                    <a:pt x="833" y="1596"/>
                  </a:lnTo>
                  <a:lnTo>
                    <a:pt x="833" y="1370"/>
                  </a:lnTo>
                  <a:lnTo>
                    <a:pt x="318" y="1370"/>
                  </a:lnTo>
                  <a:cubicBezTo>
                    <a:pt x="315" y="1357"/>
                    <a:pt x="315" y="1345"/>
                    <a:pt x="315" y="1330"/>
                  </a:cubicBezTo>
                  <a:cubicBezTo>
                    <a:pt x="315" y="1205"/>
                    <a:pt x="364" y="1083"/>
                    <a:pt x="455" y="994"/>
                  </a:cubicBezTo>
                  <a:cubicBezTo>
                    <a:pt x="585" y="857"/>
                    <a:pt x="651" y="793"/>
                    <a:pt x="651" y="793"/>
                  </a:cubicBezTo>
                  <a:cubicBezTo>
                    <a:pt x="801" y="616"/>
                    <a:pt x="865" y="565"/>
                    <a:pt x="865" y="351"/>
                  </a:cubicBezTo>
                  <a:cubicBezTo>
                    <a:pt x="865" y="137"/>
                    <a:pt x="691" y="0"/>
                    <a:pt x="4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3"/>
            <p:cNvSpPr/>
            <p:nvPr/>
          </p:nvSpPr>
          <p:spPr>
            <a:xfrm>
              <a:off x="1637475" y="238125"/>
              <a:ext cx="21025" cy="40400"/>
            </a:xfrm>
            <a:custGeom>
              <a:avLst/>
              <a:gdLst/>
              <a:ahLst/>
              <a:cxnLst/>
              <a:rect l="l" t="t" r="r" b="b"/>
              <a:pathLst>
                <a:path w="841" h="1616" extrusionOk="0">
                  <a:moveTo>
                    <a:pt x="422" y="220"/>
                  </a:moveTo>
                  <a:cubicBezTo>
                    <a:pt x="490" y="220"/>
                    <a:pt x="558" y="265"/>
                    <a:pt x="558" y="356"/>
                  </a:cubicBezTo>
                  <a:lnTo>
                    <a:pt x="558" y="1264"/>
                  </a:lnTo>
                  <a:cubicBezTo>
                    <a:pt x="552" y="1349"/>
                    <a:pt x="486" y="1391"/>
                    <a:pt x="421" y="1391"/>
                  </a:cubicBezTo>
                  <a:cubicBezTo>
                    <a:pt x="355" y="1391"/>
                    <a:pt x="290" y="1349"/>
                    <a:pt x="285" y="1264"/>
                  </a:cubicBezTo>
                  <a:lnTo>
                    <a:pt x="285" y="356"/>
                  </a:lnTo>
                  <a:cubicBezTo>
                    <a:pt x="285" y="265"/>
                    <a:pt x="354" y="220"/>
                    <a:pt x="422" y="220"/>
                  </a:cubicBezTo>
                  <a:close/>
                  <a:moveTo>
                    <a:pt x="423" y="0"/>
                  </a:moveTo>
                  <a:cubicBezTo>
                    <a:pt x="138" y="0"/>
                    <a:pt x="1" y="194"/>
                    <a:pt x="1" y="353"/>
                  </a:cubicBezTo>
                  <a:lnTo>
                    <a:pt x="1" y="1264"/>
                  </a:lnTo>
                  <a:cubicBezTo>
                    <a:pt x="1" y="1424"/>
                    <a:pt x="138" y="1615"/>
                    <a:pt x="423" y="1615"/>
                  </a:cubicBezTo>
                  <a:cubicBezTo>
                    <a:pt x="705" y="1615"/>
                    <a:pt x="840" y="1424"/>
                    <a:pt x="840" y="1264"/>
                  </a:cubicBezTo>
                  <a:lnTo>
                    <a:pt x="840" y="353"/>
                  </a:lnTo>
                  <a:cubicBezTo>
                    <a:pt x="840" y="194"/>
                    <a:pt x="705" y="0"/>
                    <a:pt x="4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3"/>
            <p:cNvSpPr/>
            <p:nvPr/>
          </p:nvSpPr>
          <p:spPr>
            <a:xfrm>
              <a:off x="1788075" y="238125"/>
              <a:ext cx="21500" cy="40400"/>
            </a:xfrm>
            <a:custGeom>
              <a:avLst/>
              <a:gdLst/>
              <a:ahLst/>
              <a:cxnLst/>
              <a:rect l="l" t="t" r="r" b="b"/>
              <a:pathLst>
                <a:path w="860" h="1616" extrusionOk="0">
                  <a:moveTo>
                    <a:pt x="413" y="0"/>
                  </a:moveTo>
                  <a:cubicBezTo>
                    <a:pt x="128" y="0"/>
                    <a:pt x="3" y="194"/>
                    <a:pt x="3" y="353"/>
                  </a:cubicBezTo>
                  <a:lnTo>
                    <a:pt x="3" y="461"/>
                  </a:lnTo>
                  <a:lnTo>
                    <a:pt x="285" y="461"/>
                  </a:lnTo>
                  <a:lnTo>
                    <a:pt x="285" y="356"/>
                  </a:lnTo>
                  <a:cubicBezTo>
                    <a:pt x="285" y="309"/>
                    <a:pt x="329" y="226"/>
                    <a:pt x="410" y="226"/>
                  </a:cubicBezTo>
                  <a:cubicBezTo>
                    <a:pt x="484" y="226"/>
                    <a:pt x="538" y="299"/>
                    <a:pt x="538" y="417"/>
                  </a:cubicBezTo>
                  <a:cubicBezTo>
                    <a:pt x="538" y="528"/>
                    <a:pt x="479" y="633"/>
                    <a:pt x="295" y="633"/>
                  </a:cubicBezTo>
                  <a:lnTo>
                    <a:pt x="285" y="633"/>
                  </a:lnTo>
                  <a:lnTo>
                    <a:pt x="285" y="857"/>
                  </a:lnTo>
                  <a:lnTo>
                    <a:pt x="339" y="857"/>
                  </a:lnTo>
                  <a:cubicBezTo>
                    <a:pt x="521" y="857"/>
                    <a:pt x="570" y="977"/>
                    <a:pt x="570" y="1146"/>
                  </a:cubicBezTo>
                  <a:cubicBezTo>
                    <a:pt x="570" y="1272"/>
                    <a:pt x="526" y="1392"/>
                    <a:pt x="410" y="1392"/>
                  </a:cubicBezTo>
                  <a:cubicBezTo>
                    <a:pt x="329" y="1392"/>
                    <a:pt x="285" y="1311"/>
                    <a:pt x="285" y="1262"/>
                  </a:cubicBezTo>
                  <a:lnTo>
                    <a:pt x="285" y="1139"/>
                  </a:lnTo>
                  <a:lnTo>
                    <a:pt x="0" y="1139"/>
                  </a:lnTo>
                  <a:lnTo>
                    <a:pt x="0" y="1262"/>
                  </a:lnTo>
                  <a:cubicBezTo>
                    <a:pt x="0" y="1424"/>
                    <a:pt x="126" y="1615"/>
                    <a:pt x="410" y="1615"/>
                  </a:cubicBezTo>
                  <a:cubicBezTo>
                    <a:pt x="683" y="1615"/>
                    <a:pt x="860" y="1399"/>
                    <a:pt x="860" y="1146"/>
                  </a:cubicBezTo>
                  <a:cubicBezTo>
                    <a:pt x="860" y="928"/>
                    <a:pt x="744" y="808"/>
                    <a:pt x="602" y="746"/>
                  </a:cubicBezTo>
                  <a:cubicBezTo>
                    <a:pt x="702" y="704"/>
                    <a:pt x="808" y="557"/>
                    <a:pt x="808" y="398"/>
                  </a:cubicBezTo>
                  <a:cubicBezTo>
                    <a:pt x="808" y="152"/>
                    <a:pt x="658" y="0"/>
                    <a:pt x="4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3"/>
            <p:cNvSpPr/>
            <p:nvPr/>
          </p:nvSpPr>
          <p:spPr>
            <a:xfrm>
              <a:off x="1814350" y="238125"/>
              <a:ext cx="21000" cy="40400"/>
            </a:xfrm>
            <a:custGeom>
              <a:avLst/>
              <a:gdLst/>
              <a:ahLst/>
              <a:cxnLst/>
              <a:rect l="l" t="t" r="r" b="b"/>
              <a:pathLst>
                <a:path w="840" h="1616" extrusionOk="0">
                  <a:moveTo>
                    <a:pt x="420" y="225"/>
                  </a:moveTo>
                  <a:cubicBezTo>
                    <a:pt x="486" y="225"/>
                    <a:pt x="552" y="269"/>
                    <a:pt x="557" y="356"/>
                  </a:cubicBezTo>
                  <a:lnTo>
                    <a:pt x="557" y="1264"/>
                  </a:lnTo>
                  <a:cubicBezTo>
                    <a:pt x="552" y="1350"/>
                    <a:pt x="486" y="1393"/>
                    <a:pt x="420" y="1393"/>
                  </a:cubicBezTo>
                  <a:cubicBezTo>
                    <a:pt x="354" y="1393"/>
                    <a:pt x="288" y="1350"/>
                    <a:pt x="285" y="1264"/>
                  </a:cubicBezTo>
                  <a:lnTo>
                    <a:pt x="285" y="356"/>
                  </a:lnTo>
                  <a:cubicBezTo>
                    <a:pt x="288" y="269"/>
                    <a:pt x="354" y="225"/>
                    <a:pt x="420" y="225"/>
                  </a:cubicBezTo>
                  <a:close/>
                  <a:moveTo>
                    <a:pt x="422" y="0"/>
                  </a:moveTo>
                  <a:cubicBezTo>
                    <a:pt x="137" y="0"/>
                    <a:pt x="0" y="194"/>
                    <a:pt x="0" y="353"/>
                  </a:cubicBezTo>
                  <a:lnTo>
                    <a:pt x="0" y="1264"/>
                  </a:lnTo>
                  <a:cubicBezTo>
                    <a:pt x="0" y="1424"/>
                    <a:pt x="137" y="1615"/>
                    <a:pt x="422" y="1615"/>
                  </a:cubicBezTo>
                  <a:cubicBezTo>
                    <a:pt x="704" y="1615"/>
                    <a:pt x="840" y="1424"/>
                    <a:pt x="840" y="1264"/>
                  </a:cubicBezTo>
                  <a:lnTo>
                    <a:pt x="840" y="353"/>
                  </a:lnTo>
                  <a:cubicBezTo>
                    <a:pt x="840" y="194"/>
                    <a:pt x="704" y="0"/>
                    <a:pt x="4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3"/>
            <p:cNvSpPr/>
            <p:nvPr/>
          </p:nvSpPr>
          <p:spPr>
            <a:xfrm>
              <a:off x="1964375" y="238600"/>
              <a:ext cx="24025" cy="39425"/>
            </a:xfrm>
            <a:custGeom>
              <a:avLst/>
              <a:gdLst/>
              <a:ahLst/>
              <a:cxnLst/>
              <a:rect l="l" t="t" r="r" b="b"/>
              <a:pathLst>
                <a:path w="961" h="1577" extrusionOk="0">
                  <a:moveTo>
                    <a:pt x="482" y="455"/>
                  </a:moveTo>
                  <a:lnTo>
                    <a:pt x="482" y="1002"/>
                  </a:lnTo>
                  <a:lnTo>
                    <a:pt x="212" y="1005"/>
                  </a:lnTo>
                  <a:lnTo>
                    <a:pt x="482" y="455"/>
                  </a:lnTo>
                  <a:close/>
                  <a:moveTo>
                    <a:pt x="482" y="1"/>
                  </a:moveTo>
                  <a:lnTo>
                    <a:pt x="1" y="990"/>
                  </a:lnTo>
                  <a:lnTo>
                    <a:pt x="3" y="1213"/>
                  </a:lnTo>
                  <a:lnTo>
                    <a:pt x="482" y="1213"/>
                  </a:lnTo>
                  <a:lnTo>
                    <a:pt x="482" y="1577"/>
                  </a:lnTo>
                  <a:lnTo>
                    <a:pt x="762" y="1577"/>
                  </a:lnTo>
                  <a:lnTo>
                    <a:pt x="762" y="1213"/>
                  </a:lnTo>
                  <a:lnTo>
                    <a:pt x="960" y="1213"/>
                  </a:lnTo>
                  <a:lnTo>
                    <a:pt x="960" y="1002"/>
                  </a:lnTo>
                  <a:lnTo>
                    <a:pt x="762" y="1002"/>
                  </a:lnTo>
                  <a:lnTo>
                    <a:pt x="7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3"/>
            <p:cNvSpPr/>
            <p:nvPr/>
          </p:nvSpPr>
          <p:spPr>
            <a:xfrm>
              <a:off x="1991375" y="238125"/>
              <a:ext cx="21025" cy="40400"/>
            </a:xfrm>
            <a:custGeom>
              <a:avLst/>
              <a:gdLst/>
              <a:ahLst/>
              <a:cxnLst/>
              <a:rect l="l" t="t" r="r" b="b"/>
              <a:pathLst>
                <a:path w="841" h="1616" extrusionOk="0">
                  <a:moveTo>
                    <a:pt x="419" y="225"/>
                  </a:moveTo>
                  <a:cubicBezTo>
                    <a:pt x="485" y="225"/>
                    <a:pt x="552" y="269"/>
                    <a:pt x="555" y="356"/>
                  </a:cubicBezTo>
                  <a:lnTo>
                    <a:pt x="555" y="1264"/>
                  </a:lnTo>
                  <a:cubicBezTo>
                    <a:pt x="552" y="1350"/>
                    <a:pt x="485" y="1393"/>
                    <a:pt x="419" y="1393"/>
                  </a:cubicBezTo>
                  <a:cubicBezTo>
                    <a:pt x="353" y="1393"/>
                    <a:pt x="287" y="1350"/>
                    <a:pt x="283" y="1264"/>
                  </a:cubicBezTo>
                  <a:lnTo>
                    <a:pt x="283" y="356"/>
                  </a:lnTo>
                  <a:cubicBezTo>
                    <a:pt x="287" y="269"/>
                    <a:pt x="353" y="225"/>
                    <a:pt x="419" y="225"/>
                  </a:cubicBezTo>
                  <a:close/>
                  <a:moveTo>
                    <a:pt x="423" y="0"/>
                  </a:moveTo>
                  <a:cubicBezTo>
                    <a:pt x="138" y="0"/>
                    <a:pt x="1" y="194"/>
                    <a:pt x="1" y="353"/>
                  </a:cubicBezTo>
                  <a:lnTo>
                    <a:pt x="1" y="1264"/>
                  </a:lnTo>
                  <a:cubicBezTo>
                    <a:pt x="1" y="1424"/>
                    <a:pt x="136" y="1615"/>
                    <a:pt x="420" y="1615"/>
                  </a:cubicBezTo>
                  <a:cubicBezTo>
                    <a:pt x="705" y="1615"/>
                    <a:pt x="840" y="1424"/>
                    <a:pt x="840" y="1264"/>
                  </a:cubicBezTo>
                  <a:lnTo>
                    <a:pt x="840" y="353"/>
                  </a:lnTo>
                  <a:cubicBezTo>
                    <a:pt x="840" y="194"/>
                    <a:pt x="705" y="0"/>
                    <a:pt x="4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3"/>
            <p:cNvSpPr/>
            <p:nvPr/>
          </p:nvSpPr>
          <p:spPr>
            <a:xfrm>
              <a:off x="2142025" y="238600"/>
              <a:ext cx="21525" cy="39925"/>
            </a:xfrm>
            <a:custGeom>
              <a:avLst/>
              <a:gdLst/>
              <a:ahLst/>
              <a:cxnLst/>
              <a:rect l="l" t="t" r="r" b="b"/>
              <a:pathLst>
                <a:path w="861" h="1597" extrusionOk="0">
                  <a:moveTo>
                    <a:pt x="23" y="1"/>
                  </a:moveTo>
                  <a:lnTo>
                    <a:pt x="23" y="762"/>
                  </a:lnTo>
                  <a:lnTo>
                    <a:pt x="300" y="762"/>
                  </a:lnTo>
                  <a:cubicBezTo>
                    <a:pt x="318" y="712"/>
                    <a:pt x="364" y="681"/>
                    <a:pt x="416" y="681"/>
                  </a:cubicBezTo>
                  <a:cubicBezTo>
                    <a:pt x="487" y="681"/>
                    <a:pt x="570" y="757"/>
                    <a:pt x="570" y="874"/>
                  </a:cubicBezTo>
                  <a:cubicBezTo>
                    <a:pt x="570" y="906"/>
                    <a:pt x="573" y="1034"/>
                    <a:pt x="573" y="1125"/>
                  </a:cubicBezTo>
                  <a:cubicBezTo>
                    <a:pt x="573" y="1253"/>
                    <a:pt x="529" y="1370"/>
                    <a:pt x="413" y="1370"/>
                  </a:cubicBezTo>
                  <a:cubicBezTo>
                    <a:pt x="332" y="1370"/>
                    <a:pt x="286" y="1289"/>
                    <a:pt x="286" y="1243"/>
                  </a:cubicBezTo>
                  <a:lnTo>
                    <a:pt x="286" y="1120"/>
                  </a:lnTo>
                  <a:lnTo>
                    <a:pt x="1" y="1120"/>
                  </a:lnTo>
                  <a:lnTo>
                    <a:pt x="1" y="1243"/>
                  </a:lnTo>
                  <a:cubicBezTo>
                    <a:pt x="1" y="1402"/>
                    <a:pt x="129" y="1596"/>
                    <a:pt x="413" y="1596"/>
                  </a:cubicBezTo>
                  <a:cubicBezTo>
                    <a:pt x="686" y="1596"/>
                    <a:pt x="860" y="1380"/>
                    <a:pt x="860" y="1125"/>
                  </a:cubicBezTo>
                  <a:lnTo>
                    <a:pt x="860" y="852"/>
                  </a:lnTo>
                  <a:cubicBezTo>
                    <a:pt x="860" y="607"/>
                    <a:pt x="644" y="455"/>
                    <a:pt x="455" y="455"/>
                  </a:cubicBezTo>
                  <a:cubicBezTo>
                    <a:pt x="416" y="455"/>
                    <a:pt x="332" y="474"/>
                    <a:pt x="305" y="509"/>
                  </a:cubicBezTo>
                  <a:lnTo>
                    <a:pt x="305" y="224"/>
                  </a:lnTo>
                  <a:lnTo>
                    <a:pt x="764" y="224"/>
                  </a:lnTo>
                  <a:lnTo>
                    <a:pt x="7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3"/>
            <p:cNvSpPr/>
            <p:nvPr/>
          </p:nvSpPr>
          <p:spPr>
            <a:xfrm>
              <a:off x="2168350" y="238125"/>
              <a:ext cx="21025" cy="40400"/>
            </a:xfrm>
            <a:custGeom>
              <a:avLst/>
              <a:gdLst/>
              <a:ahLst/>
              <a:cxnLst/>
              <a:rect l="l" t="t" r="r" b="b"/>
              <a:pathLst>
                <a:path w="841" h="1616" extrusionOk="0">
                  <a:moveTo>
                    <a:pt x="419" y="220"/>
                  </a:moveTo>
                  <a:cubicBezTo>
                    <a:pt x="488" y="220"/>
                    <a:pt x="556" y="265"/>
                    <a:pt x="556" y="356"/>
                  </a:cubicBezTo>
                  <a:lnTo>
                    <a:pt x="556" y="1264"/>
                  </a:lnTo>
                  <a:cubicBezTo>
                    <a:pt x="551" y="1349"/>
                    <a:pt x="486" y="1391"/>
                    <a:pt x="420" y="1391"/>
                  </a:cubicBezTo>
                  <a:cubicBezTo>
                    <a:pt x="355" y="1391"/>
                    <a:pt x="289" y="1349"/>
                    <a:pt x="283" y="1264"/>
                  </a:cubicBezTo>
                  <a:lnTo>
                    <a:pt x="283" y="356"/>
                  </a:lnTo>
                  <a:cubicBezTo>
                    <a:pt x="283" y="265"/>
                    <a:pt x="351" y="220"/>
                    <a:pt x="419" y="220"/>
                  </a:cubicBezTo>
                  <a:close/>
                  <a:moveTo>
                    <a:pt x="421" y="0"/>
                  </a:moveTo>
                  <a:cubicBezTo>
                    <a:pt x="138" y="0"/>
                    <a:pt x="1" y="194"/>
                    <a:pt x="1" y="353"/>
                  </a:cubicBezTo>
                  <a:lnTo>
                    <a:pt x="1" y="1264"/>
                  </a:lnTo>
                  <a:cubicBezTo>
                    <a:pt x="1" y="1424"/>
                    <a:pt x="138" y="1615"/>
                    <a:pt x="421" y="1615"/>
                  </a:cubicBezTo>
                  <a:cubicBezTo>
                    <a:pt x="705" y="1615"/>
                    <a:pt x="840" y="1424"/>
                    <a:pt x="840" y="1264"/>
                  </a:cubicBezTo>
                  <a:lnTo>
                    <a:pt x="840" y="353"/>
                  </a:lnTo>
                  <a:cubicBezTo>
                    <a:pt x="840" y="194"/>
                    <a:pt x="705" y="0"/>
                    <a:pt x="4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3"/>
            <p:cNvSpPr/>
            <p:nvPr/>
          </p:nvSpPr>
          <p:spPr>
            <a:xfrm>
              <a:off x="2307225" y="238600"/>
              <a:ext cx="24025" cy="39425"/>
            </a:xfrm>
            <a:custGeom>
              <a:avLst/>
              <a:gdLst/>
              <a:ahLst/>
              <a:cxnLst/>
              <a:rect l="l" t="t" r="r" b="b"/>
              <a:pathLst>
                <a:path w="961" h="1577" extrusionOk="0">
                  <a:moveTo>
                    <a:pt x="479" y="455"/>
                  </a:moveTo>
                  <a:lnTo>
                    <a:pt x="479" y="1002"/>
                  </a:lnTo>
                  <a:lnTo>
                    <a:pt x="209" y="1005"/>
                  </a:lnTo>
                  <a:lnTo>
                    <a:pt x="479" y="455"/>
                  </a:lnTo>
                  <a:close/>
                  <a:moveTo>
                    <a:pt x="479" y="1"/>
                  </a:moveTo>
                  <a:lnTo>
                    <a:pt x="1" y="990"/>
                  </a:lnTo>
                  <a:lnTo>
                    <a:pt x="3" y="1213"/>
                  </a:lnTo>
                  <a:lnTo>
                    <a:pt x="479" y="1213"/>
                  </a:lnTo>
                  <a:lnTo>
                    <a:pt x="479" y="1577"/>
                  </a:lnTo>
                  <a:lnTo>
                    <a:pt x="762" y="1577"/>
                  </a:lnTo>
                  <a:lnTo>
                    <a:pt x="762" y="1213"/>
                  </a:lnTo>
                  <a:lnTo>
                    <a:pt x="961" y="1213"/>
                  </a:lnTo>
                  <a:lnTo>
                    <a:pt x="961" y="1002"/>
                  </a:lnTo>
                  <a:lnTo>
                    <a:pt x="762" y="1002"/>
                  </a:lnTo>
                  <a:lnTo>
                    <a:pt x="7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3"/>
            <p:cNvSpPr/>
            <p:nvPr/>
          </p:nvSpPr>
          <p:spPr>
            <a:xfrm>
              <a:off x="2334175" y="238125"/>
              <a:ext cx="21000" cy="40400"/>
            </a:xfrm>
            <a:custGeom>
              <a:avLst/>
              <a:gdLst/>
              <a:ahLst/>
              <a:cxnLst/>
              <a:rect l="l" t="t" r="r" b="b"/>
              <a:pathLst>
                <a:path w="840" h="1616" extrusionOk="0">
                  <a:moveTo>
                    <a:pt x="419" y="220"/>
                  </a:moveTo>
                  <a:cubicBezTo>
                    <a:pt x="487" y="220"/>
                    <a:pt x="555" y="265"/>
                    <a:pt x="555" y="356"/>
                  </a:cubicBezTo>
                  <a:lnTo>
                    <a:pt x="555" y="1264"/>
                  </a:lnTo>
                  <a:cubicBezTo>
                    <a:pt x="550" y="1349"/>
                    <a:pt x="485" y="1391"/>
                    <a:pt x="420" y="1391"/>
                  </a:cubicBezTo>
                  <a:cubicBezTo>
                    <a:pt x="355" y="1391"/>
                    <a:pt x="289" y="1349"/>
                    <a:pt x="283" y="1264"/>
                  </a:cubicBezTo>
                  <a:lnTo>
                    <a:pt x="283" y="356"/>
                  </a:lnTo>
                  <a:cubicBezTo>
                    <a:pt x="283" y="265"/>
                    <a:pt x="351" y="220"/>
                    <a:pt x="419" y="220"/>
                  </a:cubicBezTo>
                  <a:close/>
                  <a:moveTo>
                    <a:pt x="420" y="0"/>
                  </a:moveTo>
                  <a:cubicBezTo>
                    <a:pt x="138" y="0"/>
                    <a:pt x="0" y="194"/>
                    <a:pt x="0" y="353"/>
                  </a:cubicBezTo>
                  <a:lnTo>
                    <a:pt x="0" y="1264"/>
                  </a:lnTo>
                  <a:cubicBezTo>
                    <a:pt x="0" y="1424"/>
                    <a:pt x="138" y="1615"/>
                    <a:pt x="420" y="1615"/>
                  </a:cubicBezTo>
                  <a:cubicBezTo>
                    <a:pt x="705" y="1615"/>
                    <a:pt x="840" y="1424"/>
                    <a:pt x="840" y="1264"/>
                  </a:cubicBezTo>
                  <a:lnTo>
                    <a:pt x="840" y="353"/>
                  </a:lnTo>
                  <a:cubicBezTo>
                    <a:pt x="840" y="194"/>
                    <a:pt x="705" y="0"/>
                    <a:pt x="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3"/>
            <p:cNvSpPr/>
            <p:nvPr/>
          </p:nvSpPr>
          <p:spPr>
            <a:xfrm>
              <a:off x="2484100" y="238125"/>
              <a:ext cx="21500" cy="40400"/>
            </a:xfrm>
            <a:custGeom>
              <a:avLst/>
              <a:gdLst/>
              <a:ahLst/>
              <a:cxnLst/>
              <a:rect l="l" t="t" r="r" b="b"/>
              <a:pathLst>
                <a:path w="860" h="1616" extrusionOk="0">
                  <a:moveTo>
                    <a:pt x="410" y="0"/>
                  </a:moveTo>
                  <a:cubicBezTo>
                    <a:pt x="128" y="0"/>
                    <a:pt x="0" y="194"/>
                    <a:pt x="0" y="353"/>
                  </a:cubicBezTo>
                  <a:lnTo>
                    <a:pt x="0" y="461"/>
                  </a:lnTo>
                  <a:lnTo>
                    <a:pt x="285" y="461"/>
                  </a:lnTo>
                  <a:lnTo>
                    <a:pt x="285" y="356"/>
                  </a:lnTo>
                  <a:cubicBezTo>
                    <a:pt x="285" y="309"/>
                    <a:pt x="329" y="226"/>
                    <a:pt x="410" y="226"/>
                  </a:cubicBezTo>
                  <a:cubicBezTo>
                    <a:pt x="484" y="226"/>
                    <a:pt x="540" y="299"/>
                    <a:pt x="540" y="417"/>
                  </a:cubicBezTo>
                  <a:cubicBezTo>
                    <a:pt x="540" y="528"/>
                    <a:pt x="479" y="633"/>
                    <a:pt x="295" y="633"/>
                  </a:cubicBezTo>
                  <a:lnTo>
                    <a:pt x="285" y="633"/>
                  </a:lnTo>
                  <a:lnTo>
                    <a:pt x="285" y="857"/>
                  </a:lnTo>
                  <a:lnTo>
                    <a:pt x="339" y="857"/>
                  </a:lnTo>
                  <a:cubicBezTo>
                    <a:pt x="521" y="857"/>
                    <a:pt x="570" y="977"/>
                    <a:pt x="570" y="1146"/>
                  </a:cubicBezTo>
                  <a:cubicBezTo>
                    <a:pt x="570" y="1272"/>
                    <a:pt x="525" y="1392"/>
                    <a:pt x="410" y="1392"/>
                  </a:cubicBezTo>
                  <a:cubicBezTo>
                    <a:pt x="329" y="1392"/>
                    <a:pt x="285" y="1311"/>
                    <a:pt x="285" y="1262"/>
                  </a:cubicBezTo>
                  <a:lnTo>
                    <a:pt x="285" y="1139"/>
                  </a:lnTo>
                  <a:lnTo>
                    <a:pt x="0" y="1139"/>
                  </a:lnTo>
                  <a:lnTo>
                    <a:pt x="0" y="1262"/>
                  </a:lnTo>
                  <a:cubicBezTo>
                    <a:pt x="0" y="1424"/>
                    <a:pt x="128" y="1615"/>
                    <a:pt x="410" y="1615"/>
                  </a:cubicBezTo>
                  <a:cubicBezTo>
                    <a:pt x="683" y="1615"/>
                    <a:pt x="859" y="1399"/>
                    <a:pt x="859" y="1146"/>
                  </a:cubicBezTo>
                  <a:cubicBezTo>
                    <a:pt x="859" y="928"/>
                    <a:pt x="744" y="808"/>
                    <a:pt x="599" y="746"/>
                  </a:cubicBezTo>
                  <a:cubicBezTo>
                    <a:pt x="702" y="704"/>
                    <a:pt x="808" y="557"/>
                    <a:pt x="808" y="398"/>
                  </a:cubicBezTo>
                  <a:cubicBezTo>
                    <a:pt x="808" y="152"/>
                    <a:pt x="658" y="0"/>
                    <a:pt x="4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3"/>
            <p:cNvSpPr/>
            <p:nvPr/>
          </p:nvSpPr>
          <p:spPr>
            <a:xfrm>
              <a:off x="2510425" y="238125"/>
              <a:ext cx="21000" cy="40400"/>
            </a:xfrm>
            <a:custGeom>
              <a:avLst/>
              <a:gdLst/>
              <a:ahLst/>
              <a:cxnLst/>
              <a:rect l="l" t="t" r="r" b="b"/>
              <a:pathLst>
                <a:path w="840" h="1616" extrusionOk="0">
                  <a:moveTo>
                    <a:pt x="420" y="225"/>
                  </a:moveTo>
                  <a:cubicBezTo>
                    <a:pt x="486" y="225"/>
                    <a:pt x="551" y="269"/>
                    <a:pt x="555" y="356"/>
                  </a:cubicBezTo>
                  <a:lnTo>
                    <a:pt x="555" y="1264"/>
                  </a:lnTo>
                  <a:cubicBezTo>
                    <a:pt x="551" y="1350"/>
                    <a:pt x="486" y="1393"/>
                    <a:pt x="420" y="1393"/>
                  </a:cubicBezTo>
                  <a:cubicBezTo>
                    <a:pt x="354" y="1393"/>
                    <a:pt x="289" y="1350"/>
                    <a:pt x="285" y="1264"/>
                  </a:cubicBezTo>
                  <a:lnTo>
                    <a:pt x="285" y="356"/>
                  </a:lnTo>
                  <a:cubicBezTo>
                    <a:pt x="289" y="269"/>
                    <a:pt x="354" y="225"/>
                    <a:pt x="420" y="225"/>
                  </a:cubicBezTo>
                  <a:close/>
                  <a:moveTo>
                    <a:pt x="420" y="0"/>
                  </a:moveTo>
                  <a:cubicBezTo>
                    <a:pt x="138" y="0"/>
                    <a:pt x="0" y="194"/>
                    <a:pt x="0" y="353"/>
                  </a:cubicBezTo>
                  <a:lnTo>
                    <a:pt x="0" y="1264"/>
                  </a:lnTo>
                  <a:cubicBezTo>
                    <a:pt x="0" y="1424"/>
                    <a:pt x="138" y="1615"/>
                    <a:pt x="420" y="1615"/>
                  </a:cubicBezTo>
                  <a:cubicBezTo>
                    <a:pt x="705" y="1615"/>
                    <a:pt x="840" y="1424"/>
                    <a:pt x="840" y="1264"/>
                  </a:cubicBezTo>
                  <a:lnTo>
                    <a:pt x="840" y="353"/>
                  </a:lnTo>
                  <a:cubicBezTo>
                    <a:pt x="840" y="194"/>
                    <a:pt x="705" y="0"/>
                    <a:pt x="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3"/>
            <p:cNvSpPr/>
            <p:nvPr/>
          </p:nvSpPr>
          <p:spPr>
            <a:xfrm>
              <a:off x="2681150" y="238125"/>
              <a:ext cx="21675" cy="39900"/>
            </a:xfrm>
            <a:custGeom>
              <a:avLst/>
              <a:gdLst/>
              <a:ahLst/>
              <a:cxnLst/>
              <a:rect l="l" t="t" r="r" b="b"/>
              <a:pathLst>
                <a:path w="867" h="1596" extrusionOk="0">
                  <a:moveTo>
                    <a:pt x="452" y="0"/>
                  </a:moveTo>
                  <a:cubicBezTo>
                    <a:pt x="214" y="0"/>
                    <a:pt x="44" y="142"/>
                    <a:pt x="44" y="351"/>
                  </a:cubicBezTo>
                  <a:lnTo>
                    <a:pt x="44" y="464"/>
                  </a:lnTo>
                  <a:lnTo>
                    <a:pt x="327" y="464"/>
                  </a:lnTo>
                  <a:lnTo>
                    <a:pt x="327" y="398"/>
                  </a:lnTo>
                  <a:cubicBezTo>
                    <a:pt x="327" y="287"/>
                    <a:pt x="385" y="226"/>
                    <a:pt x="452" y="226"/>
                  </a:cubicBezTo>
                  <a:cubicBezTo>
                    <a:pt x="453" y="226"/>
                    <a:pt x="455" y="226"/>
                    <a:pt x="456" y="226"/>
                  </a:cubicBezTo>
                  <a:cubicBezTo>
                    <a:pt x="523" y="226"/>
                    <a:pt x="579" y="281"/>
                    <a:pt x="579" y="349"/>
                  </a:cubicBezTo>
                  <a:cubicBezTo>
                    <a:pt x="579" y="420"/>
                    <a:pt x="562" y="466"/>
                    <a:pt x="498" y="542"/>
                  </a:cubicBezTo>
                  <a:lnTo>
                    <a:pt x="216" y="864"/>
                  </a:lnTo>
                  <a:cubicBezTo>
                    <a:pt x="103" y="992"/>
                    <a:pt x="0" y="1193"/>
                    <a:pt x="0" y="1397"/>
                  </a:cubicBezTo>
                  <a:cubicBezTo>
                    <a:pt x="0" y="1566"/>
                    <a:pt x="30" y="1596"/>
                    <a:pt x="30" y="1596"/>
                  </a:cubicBezTo>
                  <a:lnTo>
                    <a:pt x="832" y="1596"/>
                  </a:lnTo>
                  <a:lnTo>
                    <a:pt x="832" y="1370"/>
                  </a:lnTo>
                  <a:lnTo>
                    <a:pt x="317" y="1370"/>
                  </a:lnTo>
                  <a:cubicBezTo>
                    <a:pt x="314" y="1357"/>
                    <a:pt x="314" y="1345"/>
                    <a:pt x="314" y="1330"/>
                  </a:cubicBezTo>
                  <a:cubicBezTo>
                    <a:pt x="314" y="1205"/>
                    <a:pt x="366" y="1083"/>
                    <a:pt x="457" y="994"/>
                  </a:cubicBezTo>
                  <a:cubicBezTo>
                    <a:pt x="587" y="857"/>
                    <a:pt x="651" y="793"/>
                    <a:pt x="651" y="793"/>
                  </a:cubicBezTo>
                  <a:cubicBezTo>
                    <a:pt x="800" y="616"/>
                    <a:pt x="867" y="565"/>
                    <a:pt x="867" y="351"/>
                  </a:cubicBezTo>
                  <a:cubicBezTo>
                    <a:pt x="867" y="137"/>
                    <a:pt x="690" y="0"/>
                    <a:pt x="4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3"/>
            <p:cNvSpPr/>
            <p:nvPr/>
          </p:nvSpPr>
          <p:spPr>
            <a:xfrm>
              <a:off x="2707150" y="238125"/>
              <a:ext cx="21025" cy="40400"/>
            </a:xfrm>
            <a:custGeom>
              <a:avLst/>
              <a:gdLst/>
              <a:ahLst/>
              <a:cxnLst/>
              <a:rect l="l" t="t" r="r" b="b"/>
              <a:pathLst>
                <a:path w="841" h="1616" extrusionOk="0">
                  <a:moveTo>
                    <a:pt x="419" y="220"/>
                  </a:moveTo>
                  <a:cubicBezTo>
                    <a:pt x="487" y="220"/>
                    <a:pt x="556" y="265"/>
                    <a:pt x="556" y="356"/>
                  </a:cubicBezTo>
                  <a:lnTo>
                    <a:pt x="556" y="1264"/>
                  </a:lnTo>
                  <a:cubicBezTo>
                    <a:pt x="551" y="1349"/>
                    <a:pt x="486" y="1391"/>
                    <a:pt x="420" y="1391"/>
                  </a:cubicBezTo>
                  <a:cubicBezTo>
                    <a:pt x="355" y="1391"/>
                    <a:pt x="289" y="1349"/>
                    <a:pt x="283" y="1264"/>
                  </a:cubicBezTo>
                  <a:lnTo>
                    <a:pt x="283" y="356"/>
                  </a:lnTo>
                  <a:cubicBezTo>
                    <a:pt x="283" y="265"/>
                    <a:pt x="351" y="220"/>
                    <a:pt x="419" y="220"/>
                  </a:cubicBezTo>
                  <a:close/>
                  <a:moveTo>
                    <a:pt x="421" y="0"/>
                  </a:moveTo>
                  <a:cubicBezTo>
                    <a:pt x="138" y="0"/>
                    <a:pt x="1" y="194"/>
                    <a:pt x="1" y="353"/>
                  </a:cubicBezTo>
                  <a:lnTo>
                    <a:pt x="1" y="1264"/>
                  </a:lnTo>
                  <a:cubicBezTo>
                    <a:pt x="1" y="1424"/>
                    <a:pt x="138" y="1615"/>
                    <a:pt x="421" y="1615"/>
                  </a:cubicBezTo>
                  <a:cubicBezTo>
                    <a:pt x="705" y="1615"/>
                    <a:pt x="840" y="1424"/>
                    <a:pt x="840" y="1264"/>
                  </a:cubicBezTo>
                  <a:lnTo>
                    <a:pt x="840" y="353"/>
                  </a:lnTo>
                  <a:cubicBezTo>
                    <a:pt x="840" y="194"/>
                    <a:pt x="705" y="0"/>
                    <a:pt x="4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3"/>
            <p:cNvSpPr/>
            <p:nvPr/>
          </p:nvSpPr>
          <p:spPr>
            <a:xfrm>
              <a:off x="2856825" y="238600"/>
              <a:ext cx="10225" cy="39425"/>
            </a:xfrm>
            <a:custGeom>
              <a:avLst/>
              <a:gdLst/>
              <a:ahLst/>
              <a:cxnLst/>
              <a:rect l="l" t="t" r="r" b="b"/>
              <a:pathLst>
                <a:path w="409" h="1577" extrusionOk="0">
                  <a:moveTo>
                    <a:pt x="128" y="1"/>
                  </a:moveTo>
                  <a:lnTo>
                    <a:pt x="1" y="64"/>
                  </a:lnTo>
                  <a:lnTo>
                    <a:pt x="1" y="226"/>
                  </a:lnTo>
                  <a:lnTo>
                    <a:pt x="128" y="226"/>
                  </a:lnTo>
                  <a:lnTo>
                    <a:pt x="128" y="1577"/>
                  </a:lnTo>
                  <a:lnTo>
                    <a:pt x="408" y="1577"/>
                  </a:lnTo>
                  <a:lnTo>
                    <a:pt x="4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3"/>
            <p:cNvSpPr/>
            <p:nvPr/>
          </p:nvSpPr>
          <p:spPr>
            <a:xfrm>
              <a:off x="2872175" y="238125"/>
              <a:ext cx="21000" cy="40400"/>
            </a:xfrm>
            <a:custGeom>
              <a:avLst/>
              <a:gdLst/>
              <a:ahLst/>
              <a:cxnLst/>
              <a:rect l="l" t="t" r="r" b="b"/>
              <a:pathLst>
                <a:path w="840" h="1616" extrusionOk="0">
                  <a:moveTo>
                    <a:pt x="419" y="220"/>
                  </a:moveTo>
                  <a:cubicBezTo>
                    <a:pt x="487" y="220"/>
                    <a:pt x="555" y="265"/>
                    <a:pt x="555" y="356"/>
                  </a:cubicBezTo>
                  <a:lnTo>
                    <a:pt x="555" y="1264"/>
                  </a:lnTo>
                  <a:cubicBezTo>
                    <a:pt x="549" y="1349"/>
                    <a:pt x="484" y="1391"/>
                    <a:pt x="419" y="1391"/>
                  </a:cubicBezTo>
                  <a:cubicBezTo>
                    <a:pt x="354" y="1391"/>
                    <a:pt x="289" y="1349"/>
                    <a:pt x="283" y="1264"/>
                  </a:cubicBezTo>
                  <a:lnTo>
                    <a:pt x="283" y="356"/>
                  </a:lnTo>
                  <a:cubicBezTo>
                    <a:pt x="283" y="265"/>
                    <a:pt x="351" y="220"/>
                    <a:pt x="419" y="220"/>
                  </a:cubicBezTo>
                  <a:close/>
                  <a:moveTo>
                    <a:pt x="420" y="0"/>
                  </a:moveTo>
                  <a:cubicBezTo>
                    <a:pt x="135" y="0"/>
                    <a:pt x="0" y="194"/>
                    <a:pt x="0" y="353"/>
                  </a:cubicBezTo>
                  <a:lnTo>
                    <a:pt x="0" y="1264"/>
                  </a:lnTo>
                  <a:cubicBezTo>
                    <a:pt x="0" y="1424"/>
                    <a:pt x="135" y="1615"/>
                    <a:pt x="420" y="1615"/>
                  </a:cubicBezTo>
                  <a:cubicBezTo>
                    <a:pt x="705" y="1615"/>
                    <a:pt x="840" y="1424"/>
                    <a:pt x="840" y="1264"/>
                  </a:cubicBezTo>
                  <a:lnTo>
                    <a:pt x="840" y="353"/>
                  </a:lnTo>
                  <a:cubicBezTo>
                    <a:pt x="840" y="194"/>
                    <a:pt x="702" y="0"/>
                    <a:pt x="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3"/>
            <p:cNvSpPr/>
            <p:nvPr/>
          </p:nvSpPr>
          <p:spPr>
            <a:xfrm>
              <a:off x="3035100" y="238125"/>
              <a:ext cx="21025" cy="40400"/>
            </a:xfrm>
            <a:custGeom>
              <a:avLst/>
              <a:gdLst/>
              <a:ahLst/>
              <a:cxnLst/>
              <a:rect l="l" t="t" r="r" b="b"/>
              <a:pathLst>
                <a:path w="841" h="1616" extrusionOk="0">
                  <a:moveTo>
                    <a:pt x="422" y="220"/>
                  </a:moveTo>
                  <a:cubicBezTo>
                    <a:pt x="490" y="220"/>
                    <a:pt x="558" y="265"/>
                    <a:pt x="558" y="356"/>
                  </a:cubicBezTo>
                  <a:lnTo>
                    <a:pt x="558" y="1264"/>
                  </a:lnTo>
                  <a:cubicBezTo>
                    <a:pt x="552" y="1349"/>
                    <a:pt x="486" y="1391"/>
                    <a:pt x="421" y="1391"/>
                  </a:cubicBezTo>
                  <a:cubicBezTo>
                    <a:pt x="355" y="1391"/>
                    <a:pt x="290" y="1349"/>
                    <a:pt x="285" y="1264"/>
                  </a:cubicBezTo>
                  <a:lnTo>
                    <a:pt x="285" y="356"/>
                  </a:lnTo>
                  <a:cubicBezTo>
                    <a:pt x="285" y="265"/>
                    <a:pt x="353" y="220"/>
                    <a:pt x="422" y="220"/>
                  </a:cubicBezTo>
                  <a:close/>
                  <a:moveTo>
                    <a:pt x="420" y="0"/>
                  </a:moveTo>
                  <a:cubicBezTo>
                    <a:pt x="138" y="0"/>
                    <a:pt x="1" y="194"/>
                    <a:pt x="1" y="353"/>
                  </a:cubicBezTo>
                  <a:lnTo>
                    <a:pt x="1" y="1264"/>
                  </a:lnTo>
                  <a:cubicBezTo>
                    <a:pt x="1" y="1424"/>
                    <a:pt x="138" y="1615"/>
                    <a:pt x="420" y="1615"/>
                  </a:cubicBezTo>
                  <a:cubicBezTo>
                    <a:pt x="705" y="1615"/>
                    <a:pt x="840" y="1424"/>
                    <a:pt x="840" y="1264"/>
                  </a:cubicBezTo>
                  <a:lnTo>
                    <a:pt x="840" y="353"/>
                  </a:lnTo>
                  <a:cubicBezTo>
                    <a:pt x="840" y="194"/>
                    <a:pt x="705" y="0"/>
                    <a:pt x="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3"/>
            <p:cNvSpPr/>
            <p:nvPr/>
          </p:nvSpPr>
          <p:spPr>
            <a:xfrm>
              <a:off x="1279825" y="1648075"/>
              <a:ext cx="21025" cy="40475"/>
            </a:xfrm>
            <a:custGeom>
              <a:avLst/>
              <a:gdLst/>
              <a:ahLst/>
              <a:cxnLst/>
              <a:rect l="l" t="t" r="r" b="b"/>
              <a:pathLst>
                <a:path w="841" h="1619" extrusionOk="0">
                  <a:moveTo>
                    <a:pt x="419" y="220"/>
                  </a:moveTo>
                  <a:cubicBezTo>
                    <a:pt x="488" y="220"/>
                    <a:pt x="556" y="266"/>
                    <a:pt x="556" y="356"/>
                  </a:cubicBezTo>
                  <a:lnTo>
                    <a:pt x="556" y="1265"/>
                  </a:lnTo>
                  <a:cubicBezTo>
                    <a:pt x="550" y="1349"/>
                    <a:pt x="485" y="1392"/>
                    <a:pt x="419" y="1392"/>
                  </a:cubicBezTo>
                  <a:cubicBezTo>
                    <a:pt x="354" y="1392"/>
                    <a:pt x="289" y="1349"/>
                    <a:pt x="283" y="1265"/>
                  </a:cubicBezTo>
                  <a:lnTo>
                    <a:pt x="283" y="356"/>
                  </a:lnTo>
                  <a:cubicBezTo>
                    <a:pt x="283" y="266"/>
                    <a:pt x="351" y="220"/>
                    <a:pt x="419" y="220"/>
                  </a:cubicBezTo>
                  <a:close/>
                  <a:moveTo>
                    <a:pt x="421" y="0"/>
                  </a:moveTo>
                  <a:cubicBezTo>
                    <a:pt x="136" y="0"/>
                    <a:pt x="1" y="194"/>
                    <a:pt x="1" y="354"/>
                  </a:cubicBezTo>
                  <a:lnTo>
                    <a:pt x="1" y="1267"/>
                  </a:lnTo>
                  <a:cubicBezTo>
                    <a:pt x="1" y="1427"/>
                    <a:pt x="138" y="1618"/>
                    <a:pt x="421" y="1618"/>
                  </a:cubicBezTo>
                  <a:cubicBezTo>
                    <a:pt x="705" y="1618"/>
                    <a:pt x="840" y="1427"/>
                    <a:pt x="840" y="1267"/>
                  </a:cubicBezTo>
                  <a:lnTo>
                    <a:pt x="840" y="354"/>
                  </a:lnTo>
                  <a:cubicBezTo>
                    <a:pt x="840" y="194"/>
                    <a:pt x="705" y="0"/>
                    <a:pt x="4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3"/>
            <p:cNvSpPr/>
            <p:nvPr/>
          </p:nvSpPr>
          <p:spPr>
            <a:xfrm>
              <a:off x="1445025" y="1648575"/>
              <a:ext cx="10225" cy="39400"/>
            </a:xfrm>
            <a:custGeom>
              <a:avLst/>
              <a:gdLst/>
              <a:ahLst/>
              <a:cxnLst/>
              <a:rect l="l" t="t" r="r" b="b"/>
              <a:pathLst>
                <a:path w="409" h="1576" extrusionOk="0">
                  <a:moveTo>
                    <a:pt x="126" y="0"/>
                  </a:moveTo>
                  <a:lnTo>
                    <a:pt x="1" y="64"/>
                  </a:lnTo>
                  <a:lnTo>
                    <a:pt x="1" y="226"/>
                  </a:lnTo>
                  <a:lnTo>
                    <a:pt x="126" y="226"/>
                  </a:lnTo>
                  <a:lnTo>
                    <a:pt x="126" y="1576"/>
                  </a:lnTo>
                  <a:lnTo>
                    <a:pt x="408" y="1576"/>
                  </a:lnTo>
                  <a:lnTo>
                    <a:pt x="4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3"/>
            <p:cNvSpPr/>
            <p:nvPr/>
          </p:nvSpPr>
          <p:spPr>
            <a:xfrm>
              <a:off x="1460250" y="1648075"/>
              <a:ext cx="21075" cy="40475"/>
            </a:xfrm>
            <a:custGeom>
              <a:avLst/>
              <a:gdLst/>
              <a:ahLst/>
              <a:cxnLst/>
              <a:rect l="l" t="t" r="r" b="b"/>
              <a:pathLst>
                <a:path w="843" h="1619" extrusionOk="0">
                  <a:moveTo>
                    <a:pt x="422" y="220"/>
                  </a:moveTo>
                  <a:cubicBezTo>
                    <a:pt x="490" y="220"/>
                    <a:pt x="558" y="266"/>
                    <a:pt x="558" y="356"/>
                  </a:cubicBezTo>
                  <a:lnTo>
                    <a:pt x="558" y="1265"/>
                  </a:lnTo>
                  <a:cubicBezTo>
                    <a:pt x="552" y="1349"/>
                    <a:pt x="487" y="1392"/>
                    <a:pt x="422" y="1392"/>
                  </a:cubicBezTo>
                  <a:cubicBezTo>
                    <a:pt x="357" y="1392"/>
                    <a:pt x="292" y="1349"/>
                    <a:pt x="285" y="1265"/>
                  </a:cubicBezTo>
                  <a:lnTo>
                    <a:pt x="285" y="356"/>
                  </a:lnTo>
                  <a:cubicBezTo>
                    <a:pt x="285" y="266"/>
                    <a:pt x="353" y="220"/>
                    <a:pt x="422" y="220"/>
                  </a:cubicBezTo>
                  <a:close/>
                  <a:moveTo>
                    <a:pt x="423" y="0"/>
                  </a:moveTo>
                  <a:cubicBezTo>
                    <a:pt x="138" y="0"/>
                    <a:pt x="1" y="194"/>
                    <a:pt x="1" y="354"/>
                  </a:cubicBezTo>
                  <a:lnTo>
                    <a:pt x="1" y="1267"/>
                  </a:lnTo>
                  <a:cubicBezTo>
                    <a:pt x="1" y="1427"/>
                    <a:pt x="138" y="1618"/>
                    <a:pt x="423" y="1618"/>
                  </a:cubicBezTo>
                  <a:cubicBezTo>
                    <a:pt x="705" y="1618"/>
                    <a:pt x="843" y="1427"/>
                    <a:pt x="843" y="1267"/>
                  </a:cubicBezTo>
                  <a:lnTo>
                    <a:pt x="843" y="354"/>
                  </a:lnTo>
                  <a:cubicBezTo>
                    <a:pt x="843" y="194"/>
                    <a:pt x="708" y="0"/>
                    <a:pt x="4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3"/>
            <p:cNvSpPr/>
            <p:nvPr/>
          </p:nvSpPr>
          <p:spPr>
            <a:xfrm>
              <a:off x="1611450" y="1648075"/>
              <a:ext cx="21625" cy="39900"/>
            </a:xfrm>
            <a:custGeom>
              <a:avLst/>
              <a:gdLst/>
              <a:ahLst/>
              <a:cxnLst/>
              <a:rect l="l" t="t" r="r" b="b"/>
              <a:pathLst>
                <a:path w="865" h="1596" extrusionOk="0">
                  <a:moveTo>
                    <a:pt x="453" y="0"/>
                  </a:moveTo>
                  <a:cubicBezTo>
                    <a:pt x="212" y="0"/>
                    <a:pt x="45" y="143"/>
                    <a:pt x="45" y="354"/>
                  </a:cubicBezTo>
                  <a:lnTo>
                    <a:pt x="45" y="464"/>
                  </a:lnTo>
                  <a:lnTo>
                    <a:pt x="325" y="464"/>
                  </a:lnTo>
                  <a:lnTo>
                    <a:pt x="325" y="398"/>
                  </a:lnTo>
                  <a:cubicBezTo>
                    <a:pt x="325" y="288"/>
                    <a:pt x="384" y="226"/>
                    <a:pt x="453" y="226"/>
                  </a:cubicBezTo>
                  <a:cubicBezTo>
                    <a:pt x="454" y="226"/>
                    <a:pt x="455" y="226"/>
                    <a:pt x="457" y="226"/>
                  </a:cubicBezTo>
                  <a:cubicBezTo>
                    <a:pt x="524" y="226"/>
                    <a:pt x="578" y="282"/>
                    <a:pt x="580" y="349"/>
                  </a:cubicBezTo>
                  <a:cubicBezTo>
                    <a:pt x="580" y="420"/>
                    <a:pt x="561" y="467"/>
                    <a:pt x="497" y="543"/>
                  </a:cubicBezTo>
                  <a:lnTo>
                    <a:pt x="214" y="864"/>
                  </a:lnTo>
                  <a:cubicBezTo>
                    <a:pt x="102" y="992"/>
                    <a:pt x="1" y="1193"/>
                    <a:pt x="1" y="1400"/>
                  </a:cubicBezTo>
                  <a:cubicBezTo>
                    <a:pt x="1" y="1567"/>
                    <a:pt x="30" y="1596"/>
                    <a:pt x="30" y="1596"/>
                  </a:cubicBezTo>
                  <a:lnTo>
                    <a:pt x="833" y="1596"/>
                  </a:lnTo>
                  <a:lnTo>
                    <a:pt x="833" y="1370"/>
                  </a:lnTo>
                  <a:lnTo>
                    <a:pt x="318" y="1370"/>
                  </a:lnTo>
                  <a:cubicBezTo>
                    <a:pt x="315" y="1358"/>
                    <a:pt x="315" y="1343"/>
                    <a:pt x="315" y="1331"/>
                  </a:cubicBezTo>
                  <a:cubicBezTo>
                    <a:pt x="315" y="1206"/>
                    <a:pt x="367" y="1085"/>
                    <a:pt x="455" y="997"/>
                  </a:cubicBezTo>
                  <a:cubicBezTo>
                    <a:pt x="585" y="860"/>
                    <a:pt x="651" y="793"/>
                    <a:pt x="651" y="793"/>
                  </a:cubicBezTo>
                  <a:cubicBezTo>
                    <a:pt x="801" y="619"/>
                    <a:pt x="865" y="567"/>
                    <a:pt x="865" y="354"/>
                  </a:cubicBezTo>
                  <a:cubicBezTo>
                    <a:pt x="865" y="138"/>
                    <a:pt x="691" y="0"/>
                    <a:pt x="4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3"/>
            <p:cNvSpPr/>
            <p:nvPr/>
          </p:nvSpPr>
          <p:spPr>
            <a:xfrm>
              <a:off x="1637475" y="1648075"/>
              <a:ext cx="21025" cy="40475"/>
            </a:xfrm>
            <a:custGeom>
              <a:avLst/>
              <a:gdLst/>
              <a:ahLst/>
              <a:cxnLst/>
              <a:rect l="l" t="t" r="r" b="b"/>
              <a:pathLst>
                <a:path w="841" h="1619" extrusionOk="0">
                  <a:moveTo>
                    <a:pt x="422" y="220"/>
                  </a:moveTo>
                  <a:cubicBezTo>
                    <a:pt x="490" y="220"/>
                    <a:pt x="558" y="266"/>
                    <a:pt x="558" y="356"/>
                  </a:cubicBezTo>
                  <a:lnTo>
                    <a:pt x="558" y="1265"/>
                  </a:lnTo>
                  <a:cubicBezTo>
                    <a:pt x="552" y="1349"/>
                    <a:pt x="486" y="1392"/>
                    <a:pt x="421" y="1392"/>
                  </a:cubicBezTo>
                  <a:cubicBezTo>
                    <a:pt x="355" y="1392"/>
                    <a:pt x="290" y="1349"/>
                    <a:pt x="285" y="1265"/>
                  </a:cubicBezTo>
                  <a:lnTo>
                    <a:pt x="285" y="356"/>
                  </a:lnTo>
                  <a:cubicBezTo>
                    <a:pt x="285" y="266"/>
                    <a:pt x="354" y="220"/>
                    <a:pt x="422" y="220"/>
                  </a:cubicBezTo>
                  <a:close/>
                  <a:moveTo>
                    <a:pt x="423" y="0"/>
                  </a:moveTo>
                  <a:cubicBezTo>
                    <a:pt x="138" y="0"/>
                    <a:pt x="1" y="194"/>
                    <a:pt x="1" y="354"/>
                  </a:cubicBezTo>
                  <a:lnTo>
                    <a:pt x="1" y="1267"/>
                  </a:lnTo>
                  <a:cubicBezTo>
                    <a:pt x="1" y="1427"/>
                    <a:pt x="138" y="1618"/>
                    <a:pt x="423" y="1618"/>
                  </a:cubicBezTo>
                  <a:cubicBezTo>
                    <a:pt x="705" y="1618"/>
                    <a:pt x="840" y="1427"/>
                    <a:pt x="840" y="1267"/>
                  </a:cubicBezTo>
                  <a:lnTo>
                    <a:pt x="840" y="354"/>
                  </a:lnTo>
                  <a:cubicBezTo>
                    <a:pt x="840" y="194"/>
                    <a:pt x="705" y="0"/>
                    <a:pt x="4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3"/>
            <p:cNvSpPr/>
            <p:nvPr/>
          </p:nvSpPr>
          <p:spPr>
            <a:xfrm>
              <a:off x="1788075" y="1648125"/>
              <a:ext cx="21500" cy="40350"/>
            </a:xfrm>
            <a:custGeom>
              <a:avLst/>
              <a:gdLst/>
              <a:ahLst/>
              <a:cxnLst/>
              <a:rect l="l" t="t" r="r" b="b"/>
              <a:pathLst>
                <a:path w="860" h="1614" extrusionOk="0">
                  <a:moveTo>
                    <a:pt x="413" y="1"/>
                  </a:moveTo>
                  <a:cubicBezTo>
                    <a:pt x="128" y="1"/>
                    <a:pt x="3" y="195"/>
                    <a:pt x="3" y="354"/>
                  </a:cubicBezTo>
                  <a:lnTo>
                    <a:pt x="3" y="462"/>
                  </a:lnTo>
                  <a:lnTo>
                    <a:pt x="285" y="462"/>
                  </a:lnTo>
                  <a:lnTo>
                    <a:pt x="285" y="357"/>
                  </a:lnTo>
                  <a:cubicBezTo>
                    <a:pt x="285" y="308"/>
                    <a:pt x="329" y="224"/>
                    <a:pt x="410" y="224"/>
                  </a:cubicBezTo>
                  <a:cubicBezTo>
                    <a:pt x="484" y="224"/>
                    <a:pt x="538" y="298"/>
                    <a:pt x="538" y="416"/>
                  </a:cubicBezTo>
                  <a:cubicBezTo>
                    <a:pt x="538" y="526"/>
                    <a:pt x="479" y="632"/>
                    <a:pt x="295" y="632"/>
                  </a:cubicBezTo>
                  <a:lnTo>
                    <a:pt x="285" y="632"/>
                  </a:lnTo>
                  <a:lnTo>
                    <a:pt x="285" y="858"/>
                  </a:lnTo>
                  <a:lnTo>
                    <a:pt x="339" y="858"/>
                  </a:lnTo>
                  <a:cubicBezTo>
                    <a:pt x="521" y="858"/>
                    <a:pt x="570" y="975"/>
                    <a:pt x="570" y="1145"/>
                  </a:cubicBezTo>
                  <a:cubicBezTo>
                    <a:pt x="570" y="1270"/>
                    <a:pt x="526" y="1390"/>
                    <a:pt x="410" y="1390"/>
                  </a:cubicBezTo>
                  <a:cubicBezTo>
                    <a:pt x="329" y="1390"/>
                    <a:pt x="285" y="1309"/>
                    <a:pt x="285" y="1260"/>
                  </a:cubicBezTo>
                  <a:lnTo>
                    <a:pt x="285" y="1137"/>
                  </a:lnTo>
                  <a:lnTo>
                    <a:pt x="0" y="1137"/>
                  </a:lnTo>
                  <a:lnTo>
                    <a:pt x="0" y="1260"/>
                  </a:lnTo>
                  <a:cubicBezTo>
                    <a:pt x="0" y="1422"/>
                    <a:pt x="126" y="1614"/>
                    <a:pt x="410" y="1614"/>
                  </a:cubicBezTo>
                  <a:cubicBezTo>
                    <a:pt x="683" y="1614"/>
                    <a:pt x="860" y="1398"/>
                    <a:pt x="860" y="1145"/>
                  </a:cubicBezTo>
                  <a:cubicBezTo>
                    <a:pt x="860" y="926"/>
                    <a:pt x="744" y="806"/>
                    <a:pt x="602" y="745"/>
                  </a:cubicBezTo>
                  <a:cubicBezTo>
                    <a:pt x="702" y="703"/>
                    <a:pt x="808" y="556"/>
                    <a:pt x="808" y="396"/>
                  </a:cubicBezTo>
                  <a:cubicBezTo>
                    <a:pt x="808" y="151"/>
                    <a:pt x="658" y="1"/>
                    <a:pt x="4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3"/>
            <p:cNvSpPr/>
            <p:nvPr/>
          </p:nvSpPr>
          <p:spPr>
            <a:xfrm>
              <a:off x="1814350" y="1648075"/>
              <a:ext cx="21000" cy="40475"/>
            </a:xfrm>
            <a:custGeom>
              <a:avLst/>
              <a:gdLst/>
              <a:ahLst/>
              <a:cxnLst/>
              <a:rect l="l" t="t" r="r" b="b"/>
              <a:pathLst>
                <a:path w="840" h="1619" extrusionOk="0">
                  <a:moveTo>
                    <a:pt x="420" y="227"/>
                  </a:moveTo>
                  <a:cubicBezTo>
                    <a:pt x="486" y="227"/>
                    <a:pt x="552" y="270"/>
                    <a:pt x="557" y="356"/>
                  </a:cubicBezTo>
                  <a:lnTo>
                    <a:pt x="557" y="1265"/>
                  </a:lnTo>
                  <a:cubicBezTo>
                    <a:pt x="552" y="1350"/>
                    <a:pt x="486" y="1393"/>
                    <a:pt x="420" y="1393"/>
                  </a:cubicBezTo>
                  <a:cubicBezTo>
                    <a:pt x="354" y="1393"/>
                    <a:pt x="288" y="1350"/>
                    <a:pt x="285" y="1265"/>
                  </a:cubicBezTo>
                  <a:lnTo>
                    <a:pt x="285" y="356"/>
                  </a:lnTo>
                  <a:cubicBezTo>
                    <a:pt x="288" y="270"/>
                    <a:pt x="354" y="227"/>
                    <a:pt x="420" y="227"/>
                  </a:cubicBezTo>
                  <a:close/>
                  <a:moveTo>
                    <a:pt x="422" y="0"/>
                  </a:moveTo>
                  <a:cubicBezTo>
                    <a:pt x="137" y="0"/>
                    <a:pt x="0" y="194"/>
                    <a:pt x="0" y="354"/>
                  </a:cubicBezTo>
                  <a:lnTo>
                    <a:pt x="0" y="1267"/>
                  </a:lnTo>
                  <a:cubicBezTo>
                    <a:pt x="0" y="1427"/>
                    <a:pt x="137" y="1618"/>
                    <a:pt x="422" y="1618"/>
                  </a:cubicBezTo>
                  <a:cubicBezTo>
                    <a:pt x="704" y="1618"/>
                    <a:pt x="840" y="1427"/>
                    <a:pt x="840" y="1267"/>
                  </a:cubicBezTo>
                  <a:lnTo>
                    <a:pt x="840" y="354"/>
                  </a:lnTo>
                  <a:cubicBezTo>
                    <a:pt x="840" y="194"/>
                    <a:pt x="704" y="0"/>
                    <a:pt x="4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3"/>
            <p:cNvSpPr/>
            <p:nvPr/>
          </p:nvSpPr>
          <p:spPr>
            <a:xfrm>
              <a:off x="1964375" y="1648575"/>
              <a:ext cx="24025" cy="39400"/>
            </a:xfrm>
            <a:custGeom>
              <a:avLst/>
              <a:gdLst/>
              <a:ahLst/>
              <a:cxnLst/>
              <a:rect l="l" t="t" r="r" b="b"/>
              <a:pathLst>
                <a:path w="961" h="1576" extrusionOk="0">
                  <a:moveTo>
                    <a:pt x="482" y="454"/>
                  </a:moveTo>
                  <a:lnTo>
                    <a:pt x="482" y="1004"/>
                  </a:lnTo>
                  <a:lnTo>
                    <a:pt x="212" y="1004"/>
                  </a:lnTo>
                  <a:lnTo>
                    <a:pt x="482" y="454"/>
                  </a:lnTo>
                  <a:close/>
                  <a:moveTo>
                    <a:pt x="482" y="0"/>
                  </a:moveTo>
                  <a:lnTo>
                    <a:pt x="1" y="989"/>
                  </a:lnTo>
                  <a:lnTo>
                    <a:pt x="3" y="1213"/>
                  </a:lnTo>
                  <a:lnTo>
                    <a:pt x="482" y="1213"/>
                  </a:lnTo>
                  <a:lnTo>
                    <a:pt x="482" y="1576"/>
                  </a:lnTo>
                  <a:lnTo>
                    <a:pt x="762" y="1576"/>
                  </a:lnTo>
                  <a:lnTo>
                    <a:pt x="762" y="1213"/>
                  </a:lnTo>
                  <a:lnTo>
                    <a:pt x="960" y="1213"/>
                  </a:lnTo>
                  <a:lnTo>
                    <a:pt x="960" y="1004"/>
                  </a:lnTo>
                  <a:lnTo>
                    <a:pt x="762" y="1004"/>
                  </a:lnTo>
                  <a:lnTo>
                    <a:pt x="7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3"/>
            <p:cNvSpPr/>
            <p:nvPr/>
          </p:nvSpPr>
          <p:spPr>
            <a:xfrm>
              <a:off x="1991375" y="1648075"/>
              <a:ext cx="21025" cy="40475"/>
            </a:xfrm>
            <a:custGeom>
              <a:avLst/>
              <a:gdLst/>
              <a:ahLst/>
              <a:cxnLst/>
              <a:rect l="l" t="t" r="r" b="b"/>
              <a:pathLst>
                <a:path w="841" h="1619" extrusionOk="0">
                  <a:moveTo>
                    <a:pt x="419" y="227"/>
                  </a:moveTo>
                  <a:cubicBezTo>
                    <a:pt x="485" y="227"/>
                    <a:pt x="552" y="270"/>
                    <a:pt x="555" y="356"/>
                  </a:cubicBezTo>
                  <a:lnTo>
                    <a:pt x="555" y="1265"/>
                  </a:lnTo>
                  <a:cubicBezTo>
                    <a:pt x="552" y="1350"/>
                    <a:pt x="485" y="1393"/>
                    <a:pt x="419" y="1393"/>
                  </a:cubicBezTo>
                  <a:cubicBezTo>
                    <a:pt x="353" y="1393"/>
                    <a:pt x="287" y="1350"/>
                    <a:pt x="283" y="1265"/>
                  </a:cubicBezTo>
                  <a:lnTo>
                    <a:pt x="283" y="356"/>
                  </a:lnTo>
                  <a:cubicBezTo>
                    <a:pt x="287" y="270"/>
                    <a:pt x="353" y="227"/>
                    <a:pt x="419" y="227"/>
                  </a:cubicBezTo>
                  <a:close/>
                  <a:moveTo>
                    <a:pt x="420" y="0"/>
                  </a:moveTo>
                  <a:cubicBezTo>
                    <a:pt x="138" y="0"/>
                    <a:pt x="1" y="194"/>
                    <a:pt x="1" y="354"/>
                  </a:cubicBezTo>
                  <a:lnTo>
                    <a:pt x="1" y="1267"/>
                  </a:lnTo>
                  <a:cubicBezTo>
                    <a:pt x="1" y="1427"/>
                    <a:pt x="136" y="1618"/>
                    <a:pt x="420" y="1618"/>
                  </a:cubicBezTo>
                  <a:cubicBezTo>
                    <a:pt x="705" y="1618"/>
                    <a:pt x="840" y="1427"/>
                    <a:pt x="840" y="1267"/>
                  </a:cubicBezTo>
                  <a:lnTo>
                    <a:pt x="840" y="354"/>
                  </a:lnTo>
                  <a:cubicBezTo>
                    <a:pt x="840" y="194"/>
                    <a:pt x="703" y="0"/>
                    <a:pt x="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3"/>
            <p:cNvSpPr/>
            <p:nvPr/>
          </p:nvSpPr>
          <p:spPr>
            <a:xfrm>
              <a:off x="2142025" y="1648575"/>
              <a:ext cx="21525" cy="39900"/>
            </a:xfrm>
            <a:custGeom>
              <a:avLst/>
              <a:gdLst/>
              <a:ahLst/>
              <a:cxnLst/>
              <a:rect l="l" t="t" r="r" b="b"/>
              <a:pathLst>
                <a:path w="861" h="1596" extrusionOk="0">
                  <a:moveTo>
                    <a:pt x="23" y="0"/>
                  </a:moveTo>
                  <a:lnTo>
                    <a:pt x="23" y="761"/>
                  </a:lnTo>
                  <a:lnTo>
                    <a:pt x="300" y="761"/>
                  </a:lnTo>
                  <a:cubicBezTo>
                    <a:pt x="318" y="714"/>
                    <a:pt x="364" y="682"/>
                    <a:pt x="416" y="680"/>
                  </a:cubicBezTo>
                  <a:cubicBezTo>
                    <a:pt x="487" y="680"/>
                    <a:pt x="570" y="759"/>
                    <a:pt x="570" y="874"/>
                  </a:cubicBezTo>
                  <a:cubicBezTo>
                    <a:pt x="570" y="908"/>
                    <a:pt x="573" y="1033"/>
                    <a:pt x="573" y="1127"/>
                  </a:cubicBezTo>
                  <a:cubicBezTo>
                    <a:pt x="573" y="1252"/>
                    <a:pt x="529" y="1372"/>
                    <a:pt x="413" y="1372"/>
                  </a:cubicBezTo>
                  <a:cubicBezTo>
                    <a:pt x="332" y="1372"/>
                    <a:pt x="286" y="1291"/>
                    <a:pt x="286" y="1242"/>
                  </a:cubicBezTo>
                  <a:lnTo>
                    <a:pt x="286" y="1119"/>
                  </a:lnTo>
                  <a:lnTo>
                    <a:pt x="1" y="1119"/>
                  </a:lnTo>
                  <a:lnTo>
                    <a:pt x="1" y="1242"/>
                  </a:lnTo>
                  <a:cubicBezTo>
                    <a:pt x="1" y="1404"/>
                    <a:pt x="129" y="1596"/>
                    <a:pt x="413" y="1596"/>
                  </a:cubicBezTo>
                  <a:cubicBezTo>
                    <a:pt x="686" y="1596"/>
                    <a:pt x="860" y="1380"/>
                    <a:pt x="860" y="1127"/>
                  </a:cubicBezTo>
                  <a:lnTo>
                    <a:pt x="860" y="854"/>
                  </a:lnTo>
                  <a:cubicBezTo>
                    <a:pt x="860" y="606"/>
                    <a:pt x="644" y="457"/>
                    <a:pt x="455" y="457"/>
                  </a:cubicBezTo>
                  <a:cubicBezTo>
                    <a:pt x="416" y="457"/>
                    <a:pt x="332" y="476"/>
                    <a:pt x="305" y="508"/>
                  </a:cubicBezTo>
                  <a:lnTo>
                    <a:pt x="305" y="226"/>
                  </a:lnTo>
                  <a:lnTo>
                    <a:pt x="764" y="226"/>
                  </a:lnTo>
                  <a:lnTo>
                    <a:pt x="7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3"/>
            <p:cNvSpPr/>
            <p:nvPr/>
          </p:nvSpPr>
          <p:spPr>
            <a:xfrm>
              <a:off x="2168350" y="1648075"/>
              <a:ext cx="21025" cy="40475"/>
            </a:xfrm>
            <a:custGeom>
              <a:avLst/>
              <a:gdLst/>
              <a:ahLst/>
              <a:cxnLst/>
              <a:rect l="l" t="t" r="r" b="b"/>
              <a:pathLst>
                <a:path w="841" h="1619" extrusionOk="0">
                  <a:moveTo>
                    <a:pt x="419" y="220"/>
                  </a:moveTo>
                  <a:cubicBezTo>
                    <a:pt x="488" y="220"/>
                    <a:pt x="556" y="266"/>
                    <a:pt x="556" y="356"/>
                  </a:cubicBezTo>
                  <a:lnTo>
                    <a:pt x="556" y="1265"/>
                  </a:lnTo>
                  <a:cubicBezTo>
                    <a:pt x="551" y="1349"/>
                    <a:pt x="486" y="1392"/>
                    <a:pt x="420" y="1392"/>
                  </a:cubicBezTo>
                  <a:cubicBezTo>
                    <a:pt x="355" y="1392"/>
                    <a:pt x="289" y="1349"/>
                    <a:pt x="283" y="1265"/>
                  </a:cubicBezTo>
                  <a:lnTo>
                    <a:pt x="283" y="356"/>
                  </a:lnTo>
                  <a:cubicBezTo>
                    <a:pt x="283" y="266"/>
                    <a:pt x="351" y="220"/>
                    <a:pt x="419" y="220"/>
                  </a:cubicBezTo>
                  <a:close/>
                  <a:moveTo>
                    <a:pt x="421" y="0"/>
                  </a:moveTo>
                  <a:cubicBezTo>
                    <a:pt x="138" y="0"/>
                    <a:pt x="1" y="194"/>
                    <a:pt x="1" y="354"/>
                  </a:cubicBezTo>
                  <a:lnTo>
                    <a:pt x="1" y="1267"/>
                  </a:lnTo>
                  <a:cubicBezTo>
                    <a:pt x="1" y="1427"/>
                    <a:pt x="138" y="1618"/>
                    <a:pt x="421" y="1618"/>
                  </a:cubicBezTo>
                  <a:cubicBezTo>
                    <a:pt x="705" y="1618"/>
                    <a:pt x="840" y="1427"/>
                    <a:pt x="840" y="1267"/>
                  </a:cubicBezTo>
                  <a:lnTo>
                    <a:pt x="840" y="354"/>
                  </a:lnTo>
                  <a:cubicBezTo>
                    <a:pt x="840" y="194"/>
                    <a:pt x="705" y="0"/>
                    <a:pt x="4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3"/>
            <p:cNvSpPr/>
            <p:nvPr/>
          </p:nvSpPr>
          <p:spPr>
            <a:xfrm>
              <a:off x="2307225" y="1648575"/>
              <a:ext cx="24025" cy="39400"/>
            </a:xfrm>
            <a:custGeom>
              <a:avLst/>
              <a:gdLst/>
              <a:ahLst/>
              <a:cxnLst/>
              <a:rect l="l" t="t" r="r" b="b"/>
              <a:pathLst>
                <a:path w="961" h="1576" extrusionOk="0">
                  <a:moveTo>
                    <a:pt x="479" y="454"/>
                  </a:moveTo>
                  <a:lnTo>
                    <a:pt x="479" y="1004"/>
                  </a:lnTo>
                  <a:lnTo>
                    <a:pt x="209" y="1004"/>
                  </a:lnTo>
                  <a:lnTo>
                    <a:pt x="479" y="454"/>
                  </a:lnTo>
                  <a:close/>
                  <a:moveTo>
                    <a:pt x="479" y="0"/>
                  </a:moveTo>
                  <a:lnTo>
                    <a:pt x="1" y="989"/>
                  </a:lnTo>
                  <a:lnTo>
                    <a:pt x="3" y="1213"/>
                  </a:lnTo>
                  <a:lnTo>
                    <a:pt x="479" y="1213"/>
                  </a:lnTo>
                  <a:lnTo>
                    <a:pt x="479" y="1576"/>
                  </a:lnTo>
                  <a:lnTo>
                    <a:pt x="762" y="1576"/>
                  </a:lnTo>
                  <a:lnTo>
                    <a:pt x="762" y="1213"/>
                  </a:lnTo>
                  <a:lnTo>
                    <a:pt x="961" y="1213"/>
                  </a:lnTo>
                  <a:lnTo>
                    <a:pt x="961" y="1004"/>
                  </a:lnTo>
                  <a:lnTo>
                    <a:pt x="762" y="1004"/>
                  </a:lnTo>
                  <a:lnTo>
                    <a:pt x="7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3"/>
            <p:cNvSpPr/>
            <p:nvPr/>
          </p:nvSpPr>
          <p:spPr>
            <a:xfrm>
              <a:off x="2334175" y="1648075"/>
              <a:ext cx="21000" cy="40475"/>
            </a:xfrm>
            <a:custGeom>
              <a:avLst/>
              <a:gdLst/>
              <a:ahLst/>
              <a:cxnLst/>
              <a:rect l="l" t="t" r="r" b="b"/>
              <a:pathLst>
                <a:path w="840" h="1619" extrusionOk="0">
                  <a:moveTo>
                    <a:pt x="419" y="220"/>
                  </a:moveTo>
                  <a:cubicBezTo>
                    <a:pt x="487" y="220"/>
                    <a:pt x="555" y="266"/>
                    <a:pt x="555" y="356"/>
                  </a:cubicBezTo>
                  <a:lnTo>
                    <a:pt x="555" y="1265"/>
                  </a:lnTo>
                  <a:cubicBezTo>
                    <a:pt x="550" y="1349"/>
                    <a:pt x="485" y="1392"/>
                    <a:pt x="420" y="1392"/>
                  </a:cubicBezTo>
                  <a:cubicBezTo>
                    <a:pt x="355" y="1392"/>
                    <a:pt x="289" y="1349"/>
                    <a:pt x="283" y="1265"/>
                  </a:cubicBezTo>
                  <a:lnTo>
                    <a:pt x="283" y="356"/>
                  </a:lnTo>
                  <a:cubicBezTo>
                    <a:pt x="283" y="266"/>
                    <a:pt x="351" y="220"/>
                    <a:pt x="419" y="220"/>
                  </a:cubicBezTo>
                  <a:close/>
                  <a:moveTo>
                    <a:pt x="420" y="0"/>
                  </a:moveTo>
                  <a:cubicBezTo>
                    <a:pt x="138" y="0"/>
                    <a:pt x="0" y="194"/>
                    <a:pt x="0" y="354"/>
                  </a:cubicBezTo>
                  <a:lnTo>
                    <a:pt x="0" y="1267"/>
                  </a:lnTo>
                  <a:cubicBezTo>
                    <a:pt x="0" y="1427"/>
                    <a:pt x="138" y="1618"/>
                    <a:pt x="420" y="1618"/>
                  </a:cubicBezTo>
                  <a:cubicBezTo>
                    <a:pt x="705" y="1618"/>
                    <a:pt x="840" y="1427"/>
                    <a:pt x="840" y="1267"/>
                  </a:cubicBezTo>
                  <a:lnTo>
                    <a:pt x="840" y="354"/>
                  </a:lnTo>
                  <a:cubicBezTo>
                    <a:pt x="840" y="194"/>
                    <a:pt x="705" y="0"/>
                    <a:pt x="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3"/>
            <p:cNvSpPr/>
            <p:nvPr/>
          </p:nvSpPr>
          <p:spPr>
            <a:xfrm>
              <a:off x="2484100" y="1648125"/>
              <a:ext cx="21500" cy="40350"/>
            </a:xfrm>
            <a:custGeom>
              <a:avLst/>
              <a:gdLst/>
              <a:ahLst/>
              <a:cxnLst/>
              <a:rect l="l" t="t" r="r" b="b"/>
              <a:pathLst>
                <a:path w="860" h="1614" extrusionOk="0">
                  <a:moveTo>
                    <a:pt x="410" y="1"/>
                  </a:moveTo>
                  <a:cubicBezTo>
                    <a:pt x="128" y="1"/>
                    <a:pt x="0" y="195"/>
                    <a:pt x="0" y="354"/>
                  </a:cubicBezTo>
                  <a:lnTo>
                    <a:pt x="0" y="462"/>
                  </a:lnTo>
                  <a:lnTo>
                    <a:pt x="285" y="462"/>
                  </a:lnTo>
                  <a:lnTo>
                    <a:pt x="285" y="357"/>
                  </a:lnTo>
                  <a:cubicBezTo>
                    <a:pt x="285" y="308"/>
                    <a:pt x="329" y="224"/>
                    <a:pt x="410" y="224"/>
                  </a:cubicBezTo>
                  <a:cubicBezTo>
                    <a:pt x="484" y="224"/>
                    <a:pt x="540" y="298"/>
                    <a:pt x="540" y="416"/>
                  </a:cubicBezTo>
                  <a:cubicBezTo>
                    <a:pt x="540" y="526"/>
                    <a:pt x="479" y="632"/>
                    <a:pt x="295" y="632"/>
                  </a:cubicBezTo>
                  <a:lnTo>
                    <a:pt x="285" y="632"/>
                  </a:lnTo>
                  <a:lnTo>
                    <a:pt x="285" y="858"/>
                  </a:lnTo>
                  <a:lnTo>
                    <a:pt x="339" y="858"/>
                  </a:lnTo>
                  <a:cubicBezTo>
                    <a:pt x="521" y="858"/>
                    <a:pt x="570" y="975"/>
                    <a:pt x="570" y="1145"/>
                  </a:cubicBezTo>
                  <a:cubicBezTo>
                    <a:pt x="570" y="1270"/>
                    <a:pt x="525" y="1390"/>
                    <a:pt x="410" y="1390"/>
                  </a:cubicBezTo>
                  <a:cubicBezTo>
                    <a:pt x="329" y="1390"/>
                    <a:pt x="285" y="1309"/>
                    <a:pt x="285" y="1260"/>
                  </a:cubicBezTo>
                  <a:lnTo>
                    <a:pt x="285" y="1137"/>
                  </a:lnTo>
                  <a:lnTo>
                    <a:pt x="0" y="1137"/>
                  </a:lnTo>
                  <a:lnTo>
                    <a:pt x="0" y="1260"/>
                  </a:lnTo>
                  <a:cubicBezTo>
                    <a:pt x="0" y="1422"/>
                    <a:pt x="128" y="1614"/>
                    <a:pt x="410" y="1614"/>
                  </a:cubicBezTo>
                  <a:cubicBezTo>
                    <a:pt x="683" y="1614"/>
                    <a:pt x="859" y="1398"/>
                    <a:pt x="859" y="1145"/>
                  </a:cubicBezTo>
                  <a:cubicBezTo>
                    <a:pt x="859" y="926"/>
                    <a:pt x="744" y="806"/>
                    <a:pt x="599" y="745"/>
                  </a:cubicBezTo>
                  <a:cubicBezTo>
                    <a:pt x="702" y="703"/>
                    <a:pt x="808" y="556"/>
                    <a:pt x="808" y="396"/>
                  </a:cubicBezTo>
                  <a:cubicBezTo>
                    <a:pt x="808" y="151"/>
                    <a:pt x="658" y="1"/>
                    <a:pt x="4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3"/>
            <p:cNvSpPr/>
            <p:nvPr/>
          </p:nvSpPr>
          <p:spPr>
            <a:xfrm>
              <a:off x="2510425" y="1648075"/>
              <a:ext cx="21000" cy="40475"/>
            </a:xfrm>
            <a:custGeom>
              <a:avLst/>
              <a:gdLst/>
              <a:ahLst/>
              <a:cxnLst/>
              <a:rect l="l" t="t" r="r" b="b"/>
              <a:pathLst>
                <a:path w="840" h="1619" extrusionOk="0">
                  <a:moveTo>
                    <a:pt x="420" y="227"/>
                  </a:moveTo>
                  <a:cubicBezTo>
                    <a:pt x="486" y="227"/>
                    <a:pt x="551" y="270"/>
                    <a:pt x="555" y="356"/>
                  </a:cubicBezTo>
                  <a:lnTo>
                    <a:pt x="555" y="1265"/>
                  </a:lnTo>
                  <a:cubicBezTo>
                    <a:pt x="551" y="1350"/>
                    <a:pt x="486" y="1393"/>
                    <a:pt x="420" y="1393"/>
                  </a:cubicBezTo>
                  <a:cubicBezTo>
                    <a:pt x="354" y="1393"/>
                    <a:pt x="289" y="1350"/>
                    <a:pt x="285" y="1265"/>
                  </a:cubicBezTo>
                  <a:lnTo>
                    <a:pt x="285" y="356"/>
                  </a:lnTo>
                  <a:cubicBezTo>
                    <a:pt x="289" y="270"/>
                    <a:pt x="354" y="227"/>
                    <a:pt x="420" y="227"/>
                  </a:cubicBezTo>
                  <a:close/>
                  <a:moveTo>
                    <a:pt x="420" y="0"/>
                  </a:moveTo>
                  <a:cubicBezTo>
                    <a:pt x="138" y="0"/>
                    <a:pt x="0" y="194"/>
                    <a:pt x="0" y="354"/>
                  </a:cubicBezTo>
                  <a:lnTo>
                    <a:pt x="0" y="1267"/>
                  </a:lnTo>
                  <a:cubicBezTo>
                    <a:pt x="0" y="1427"/>
                    <a:pt x="138" y="1618"/>
                    <a:pt x="420" y="1618"/>
                  </a:cubicBezTo>
                  <a:cubicBezTo>
                    <a:pt x="705" y="1618"/>
                    <a:pt x="840" y="1427"/>
                    <a:pt x="840" y="1267"/>
                  </a:cubicBezTo>
                  <a:lnTo>
                    <a:pt x="840" y="354"/>
                  </a:lnTo>
                  <a:cubicBezTo>
                    <a:pt x="840" y="194"/>
                    <a:pt x="705" y="0"/>
                    <a:pt x="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3"/>
            <p:cNvSpPr/>
            <p:nvPr/>
          </p:nvSpPr>
          <p:spPr>
            <a:xfrm>
              <a:off x="2681150" y="1648075"/>
              <a:ext cx="21675" cy="39900"/>
            </a:xfrm>
            <a:custGeom>
              <a:avLst/>
              <a:gdLst/>
              <a:ahLst/>
              <a:cxnLst/>
              <a:rect l="l" t="t" r="r" b="b"/>
              <a:pathLst>
                <a:path w="867" h="1596" extrusionOk="0">
                  <a:moveTo>
                    <a:pt x="452" y="0"/>
                  </a:moveTo>
                  <a:cubicBezTo>
                    <a:pt x="214" y="0"/>
                    <a:pt x="44" y="143"/>
                    <a:pt x="44" y="354"/>
                  </a:cubicBezTo>
                  <a:lnTo>
                    <a:pt x="44" y="464"/>
                  </a:lnTo>
                  <a:lnTo>
                    <a:pt x="327" y="464"/>
                  </a:lnTo>
                  <a:lnTo>
                    <a:pt x="327" y="398"/>
                  </a:lnTo>
                  <a:cubicBezTo>
                    <a:pt x="327" y="288"/>
                    <a:pt x="385" y="226"/>
                    <a:pt x="452" y="226"/>
                  </a:cubicBezTo>
                  <a:cubicBezTo>
                    <a:pt x="453" y="226"/>
                    <a:pt x="455" y="226"/>
                    <a:pt x="456" y="226"/>
                  </a:cubicBezTo>
                  <a:cubicBezTo>
                    <a:pt x="523" y="226"/>
                    <a:pt x="579" y="282"/>
                    <a:pt x="579" y="349"/>
                  </a:cubicBezTo>
                  <a:cubicBezTo>
                    <a:pt x="579" y="420"/>
                    <a:pt x="562" y="467"/>
                    <a:pt x="498" y="543"/>
                  </a:cubicBezTo>
                  <a:lnTo>
                    <a:pt x="216" y="864"/>
                  </a:lnTo>
                  <a:cubicBezTo>
                    <a:pt x="103" y="992"/>
                    <a:pt x="0" y="1193"/>
                    <a:pt x="0" y="1400"/>
                  </a:cubicBezTo>
                  <a:cubicBezTo>
                    <a:pt x="0" y="1567"/>
                    <a:pt x="30" y="1596"/>
                    <a:pt x="30" y="1596"/>
                  </a:cubicBezTo>
                  <a:lnTo>
                    <a:pt x="832" y="1596"/>
                  </a:lnTo>
                  <a:lnTo>
                    <a:pt x="832" y="1370"/>
                  </a:lnTo>
                  <a:lnTo>
                    <a:pt x="317" y="1370"/>
                  </a:lnTo>
                  <a:cubicBezTo>
                    <a:pt x="314" y="1358"/>
                    <a:pt x="314" y="1343"/>
                    <a:pt x="314" y="1331"/>
                  </a:cubicBezTo>
                  <a:cubicBezTo>
                    <a:pt x="314" y="1206"/>
                    <a:pt x="366" y="1085"/>
                    <a:pt x="457" y="997"/>
                  </a:cubicBezTo>
                  <a:cubicBezTo>
                    <a:pt x="587" y="860"/>
                    <a:pt x="651" y="793"/>
                    <a:pt x="651" y="793"/>
                  </a:cubicBezTo>
                  <a:cubicBezTo>
                    <a:pt x="800" y="619"/>
                    <a:pt x="867" y="567"/>
                    <a:pt x="867" y="354"/>
                  </a:cubicBezTo>
                  <a:cubicBezTo>
                    <a:pt x="867" y="138"/>
                    <a:pt x="690" y="0"/>
                    <a:pt x="4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3"/>
            <p:cNvSpPr/>
            <p:nvPr/>
          </p:nvSpPr>
          <p:spPr>
            <a:xfrm>
              <a:off x="2707150" y="1648075"/>
              <a:ext cx="21025" cy="40475"/>
            </a:xfrm>
            <a:custGeom>
              <a:avLst/>
              <a:gdLst/>
              <a:ahLst/>
              <a:cxnLst/>
              <a:rect l="l" t="t" r="r" b="b"/>
              <a:pathLst>
                <a:path w="841" h="1619" extrusionOk="0">
                  <a:moveTo>
                    <a:pt x="419" y="220"/>
                  </a:moveTo>
                  <a:cubicBezTo>
                    <a:pt x="487" y="220"/>
                    <a:pt x="556" y="266"/>
                    <a:pt x="556" y="356"/>
                  </a:cubicBezTo>
                  <a:lnTo>
                    <a:pt x="556" y="1265"/>
                  </a:lnTo>
                  <a:cubicBezTo>
                    <a:pt x="551" y="1349"/>
                    <a:pt x="486" y="1392"/>
                    <a:pt x="420" y="1392"/>
                  </a:cubicBezTo>
                  <a:cubicBezTo>
                    <a:pt x="355" y="1392"/>
                    <a:pt x="289" y="1349"/>
                    <a:pt x="283" y="1265"/>
                  </a:cubicBezTo>
                  <a:lnTo>
                    <a:pt x="283" y="356"/>
                  </a:lnTo>
                  <a:cubicBezTo>
                    <a:pt x="283" y="266"/>
                    <a:pt x="351" y="220"/>
                    <a:pt x="419" y="220"/>
                  </a:cubicBezTo>
                  <a:close/>
                  <a:moveTo>
                    <a:pt x="421" y="0"/>
                  </a:moveTo>
                  <a:cubicBezTo>
                    <a:pt x="138" y="0"/>
                    <a:pt x="1" y="194"/>
                    <a:pt x="1" y="354"/>
                  </a:cubicBezTo>
                  <a:lnTo>
                    <a:pt x="1" y="1267"/>
                  </a:lnTo>
                  <a:cubicBezTo>
                    <a:pt x="1" y="1427"/>
                    <a:pt x="138" y="1618"/>
                    <a:pt x="421" y="1618"/>
                  </a:cubicBezTo>
                  <a:cubicBezTo>
                    <a:pt x="705" y="1618"/>
                    <a:pt x="840" y="1427"/>
                    <a:pt x="840" y="1267"/>
                  </a:cubicBezTo>
                  <a:lnTo>
                    <a:pt x="840" y="354"/>
                  </a:lnTo>
                  <a:cubicBezTo>
                    <a:pt x="840" y="194"/>
                    <a:pt x="705" y="0"/>
                    <a:pt x="4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3"/>
            <p:cNvSpPr/>
            <p:nvPr/>
          </p:nvSpPr>
          <p:spPr>
            <a:xfrm>
              <a:off x="2856825" y="1648575"/>
              <a:ext cx="10225" cy="39400"/>
            </a:xfrm>
            <a:custGeom>
              <a:avLst/>
              <a:gdLst/>
              <a:ahLst/>
              <a:cxnLst/>
              <a:rect l="l" t="t" r="r" b="b"/>
              <a:pathLst>
                <a:path w="409" h="1576" extrusionOk="0">
                  <a:moveTo>
                    <a:pt x="128" y="0"/>
                  </a:moveTo>
                  <a:lnTo>
                    <a:pt x="1" y="64"/>
                  </a:lnTo>
                  <a:lnTo>
                    <a:pt x="1" y="226"/>
                  </a:lnTo>
                  <a:lnTo>
                    <a:pt x="128" y="226"/>
                  </a:lnTo>
                  <a:lnTo>
                    <a:pt x="128" y="1576"/>
                  </a:lnTo>
                  <a:lnTo>
                    <a:pt x="408" y="1576"/>
                  </a:lnTo>
                  <a:lnTo>
                    <a:pt x="4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3"/>
            <p:cNvSpPr/>
            <p:nvPr/>
          </p:nvSpPr>
          <p:spPr>
            <a:xfrm>
              <a:off x="2872175" y="1648075"/>
              <a:ext cx="21000" cy="40475"/>
            </a:xfrm>
            <a:custGeom>
              <a:avLst/>
              <a:gdLst/>
              <a:ahLst/>
              <a:cxnLst/>
              <a:rect l="l" t="t" r="r" b="b"/>
              <a:pathLst>
                <a:path w="840" h="1619" extrusionOk="0">
                  <a:moveTo>
                    <a:pt x="419" y="220"/>
                  </a:moveTo>
                  <a:cubicBezTo>
                    <a:pt x="487" y="220"/>
                    <a:pt x="555" y="266"/>
                    <a:pt x="555" y="356"/>
                  </a:cubicBezTo>
                  <a:lnTo>
                    <a:pt x="555" y="1265"/>
                  </a:lnTo>
                  <a:cubicBezTo>
                    <a:pt x="549" y="1349"/>
                    <a:pt x="484" y="1392"/>
                    <a:pt x="419" y="1392"/>
                  </a:cubicBezTo>
                  <a:cubicBezTo>
                    <a:pt x="354" y="1392"/>
                    <a:pt x="289" y="1349"/>
                    <a:pt x="283" y="1265"/>
                  </a:cubicBezTo>
                  <a:lnTo>
                    <a:pt x="283" y="356"/>
                  </a:lnTo>
                  <a:cubicBezTo>
                    <a:pt x="283" y="266"/>
                    <a:pt x="351" y="220"/>
                    <a:pt x="419" y="220"/>
                  </a:cubicBezTo>
                  <a:close/>
                  <a:moveTo>
                    <a:pt x="420" y="0"/>
                  </a:moveTo>
                  <a:cubicBezTo>
                    <a:pt x="135" y="0"/>
                    <a:pt x="0" y="194"/>
                    <a:pt x="0" y="354"/>
                  </a:cubicBezTo>
                  <a:lnTo>
                    <a:pt x="0" y="1267"/>
                  </a:lnTo>
                  <a:cubicBezTo>
                    <a:pt x="0" y="1427"/>
                    <a:pt x="135" y="1618"/>
                    <a:pt x="420" y="1618"/>
                  </a:cubicBezTo>
                  <a:cubicBezTo>
                    <a:pt x="705" y="1618"/>
                    <a:pt x="840" y="1427"/>
                    <a:pt x="840" y="1267"/>
                  </a:cubicBezTo>
                  <a:lnTo>
                    <a:pt x="840" y="354"/>
                  </a:lnTo>
                  <a:cubicBezTo>
                    <a:pt x="840" y="194"/>
                    <a:pt x="702" y="0"/>
                    <a:pt x="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3"/>
            <p:cNvSpPr/>
            <p:nvPr/>
          </p:nvSpPr>
          <p:spPr>
            <a:xfrm>
              <a:off x="3035100" y="1648075"/>
              <a:ext cx="21025" cy="40475"/>
            </a:xfrm>
            <a:custGeom>
              <a:avLst/>
              <a:gdLst/>
              <a:ahLst/>
              <a:cxnLst/>
              <a:rect l="l" t="t" r="r" b="b"/>
              <a:pathLst>
                <a:path w="841" h="1619" extrusionOk="0">
                  <a:moveTo>
                    <a:pt x="422" y="220"/>
                  </a:moveTo>
                  <a:cubicBezTo>
                    <a:pt x="490" y="220"/>
                    <a:pt x="558" y="266"/>
                    <a:pt x="558" y="356"/>
                  </a:cubicBezTo>
                  <a:lnTo>
                    <a:pt x="558" y="1265"/>
                  </a:lnTo>
                  <a:cubicBezTo>
                    <a:pt x="552" y="1349"/>
                    <a:pt x="486" y="1392"/>
                    <a:pt x="421" y="1392"/>
                  </a:cubicBezTo>
                  <a:cubicBezTo>
                    <a:pt x="355" y="1392"/>
                    <a:pt x="290" y="1349"/>
                    <a:pt x="285" y="1265"/>
                  </a:cubicBezTo>
                  <a:lnTo>
                    <a:pt x="285" y="356"/>
                  </a:lnTo>
                  <a:cubicBezTo>
                    <a:pt x="285" y="266"/>
                    <a:pt x="353" y="220"/>
                    <a:pt x="422" y="220"/>
                  </a:cubicBezTo>
                  <a:close/>
                  <a:moveTo>
                    <a:pt x="420" y="0"/>
                  </a:moveTo>
                  <a:cubicBezTo>
                    <a:pt x="138" y="0"/>
                    <a:pt x="1" y="194"/>
                    <a:pt x="1" y="354"/>
                  </a:cubicBezTo>
                  <a:lnTo>
                    <a:pt x="1" y="1267"/>
                  </a:lnTo>
                  <a:cubicBezTo>
                    <a:pt x="1" y="1427"/>
                    <a:pt x="138" y="1618"/>
                    <a:pt x="420" y="1618"/>
                  </a:cubicBezTo>
                  <a:cubicBezTo>
                    <a:pt x="705" y="1618"/>
                    <a:pt x="840" y="1427"/>
                    <a:pt x="840" y="1267"/>
                  </a:cubicBezTo>
                  <a:lnTo>
                    <a:pt x="840" y="354"/>
                  </a:lnTo>
                  <a:cubicBezTo>
                    <a:pt x="840" y="194"/>
                    <a:pt x="705" y="0"/>
                    <a:pt x="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3"/>
            <p:cNvSpPr/>
            <p:nvPr/>
          </p:nvSpPr>
          <p:spPr>
            <a:xfrm>
              <a:off x="1044925" y="704250"/>
              <a:ext cx="103925" cy="549625"/>
            </a:xfrm>
            <a:custGeom>
              <a:avLst/>
              <a:gdLst/>
              <a:ahLst/>
              <a:cxnLst/>
              <a:rect l="l" t="t" r="r" b="b"/>
              <a:pathLst>
                <a:path w="4157" h="21985" extrusionOk="0">
                  <a:moveTo>
                    <a:pt x="2944" y="693"/>
                  </a:moveTo>
                  <a:cubicBezTo>
                    <a:pt x="3231" y="695"/>
                    <a:pt x="3464" y="926"/>
                    <a:pt x="3464" y="1213"/>
                  </a:cubicBezTo>
                  <a:lnTo>
                    <a:pt x="3464" y="20774"/>
                  </a:lnTo>
                  <a:cubicBezTo>
                    <a:pt x="3464" y="21062"/>
                    <a:pt x="3231" y="21292"/>
                    <a:pt x="2944" y="21292"/>
                  </a:cubicBezTo>
                  <a:lnTo>
                    <a:pt x="1213" y="21292"/>
                  </a:lnTo>
                  <a:cubicBezTo>
                    <a:pt x="926" y="21292"/>
                    <a:pt x="695" y="21062"/>
                    <a:pt x="695" y="20774"/>
                  </a:cubicBezTo>
                  <a:lnTo>
                    <a:pt x="695" y="1213"/>
                  </a:lnTo>
                  <a:cubicBezTo>
                    <a:pt x="695" y="926"/>
                    <a:pt x="926" y="695"/>
                    <a:pt x="1213" y="693"/>
                  </a:cubicBezTo>
                  <a:close/>
                  <a:moveTo>
                    <a:pt x="1213" y="1"/>
                  </a:moveTo>
                  <a:cubicBezTo>
                    <a:pt x="545" y="3"/>
                    <a:pt x="3" y="546"/>
                    <a:pt x="1" y="1213"/>
                  </a:cubicBezTo>
                  <a:lnTo>
                    <a:pt x="1" y="20774"/>
                  </a:lnTo>
                  <a:cubicBezTo>
                    <a:pt x="3" y="21442"/>
                    <a:pt x="545" y="21985"/>
                    <a:pt x="1213" y="21985"/>
                  </a:cubicBezTo>
                  <a:lnTo>
                    <a:pt x="2944" y="21985"/>
                  </a:lnTo>
                  <a:cubicBezTo>
                    <a:pt x="3614" y="21985"/>
                    <a:pt x="4156" y="21442"/>
                    <a:pt x="4156" y="20774"/>
                  </a:cubicBezTo>
                  <a:lnTo>
                    <a:pt x="4156" y="1213"/>
                  </a:lnTo>
                  <a:cubicBezTo>
                    <a:pt x="4156" y="546"/>
                    <a:pt x="3614" y="3"/>
                    <a:pt x="29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3"/>
            <p:cNvSpPr/>
            <p:nvPr/>
          </p:nvSpPr>
          <p:spPr>
            <a:xfrm>
              <a:off x="3187050" y="704250"/>
              <a:ext cx="103900" cy="549625"/>
            </a:xfrm>
            <a:custGeom>
              <a:avLst/>
              <a:gdLst/>
              <a:ahLst/>
              <a:cxnLst/>
              <a:rect l="l" t="t" r="r" b="b"/>
              <a:pathLst>
                <a:path w="4156" h="21985" extrusionOk="0">
                  <a:moveTo>
                    <a:pt x="2943" y="693"/>
                  </a:moveTo>
                  <a:cubicBezTo>
                    <a:pt x="3231" y="695"/>
                    <a:pt x="3464" y="926"/>
                    <a:pt x="3464" y="1213"/>
                  </a:cubicBezTo>
                  <a:lnTo>
                    <a:pt x="3464" y="20774"/>
                  </a:lnTo>
                  <a:cubicBezTo>
                    <a:pt x="3464" y="21062"/>
                    <a:pt x="3231" y="21292"/>
                    <a:pt x="2943" y="21292"/>
                  </a:cubicBezTo>
                  <a:lnTo>
                    <a:pt x="1213" y="21292"/>
                  </a:lnTo>
                  <a:cubicBezTo>
                    <a:pt x="926" y="21292"/>
                    <a:pt x="695" y="21059"/>
                    <a:pt x="692" y="20774"/>
                  </a:cubicBezTo>
                  <a:lnTo>
                    <a:pt x="692" y="1213"/>
                  </a:lnTo>
                  <a:cubicBezTo>
                    <a:pt x="695" y="926"/>
                    <a:pt x="926" y="695"/>
                    <a:pt x="1213" y="693"/>
                  </a:cubicBezTo>
                  <a:close/>
                  <a:moveTo>
                    <a:pt x="1213" y="1"/>
                  </a:moveTo>
                  <a:cubicBezTo>
                    <a:pt x="545" y="3"/>
                    <a:pt x="3" y="546"/>
                    <a:pt x="0" y="1213"/>
                  </a:cubicBezTo>
                  <a:lnTo>
                    <a:pt x="0" y="20774"/>
                  </a:lnTo>
                  <a:cubicBezTo>
                    <a:pt x="3" y="21442"/>
                    <a:pt x="545" y="21985"/>
                    <a:pt x="1213" y="21985"/>
                  </a:cubicBezTo>
                  <a:lnTo>
                    <a:pt x="2943" y="21985"/>
                  </a:lnTo>
                  <a:cubicBezTo>
                    <a:pt x="3614" y="21985"/>
                    <a:pt x="4156" y="21442"/>
                    <a:pt x="4156" y="20774"/>
                  </a:cubicBezTo>
                  <a:lnTo>
                    <a:pt x="4156" y="1213"/>
                  </a:lnTo>
                  <a:cubicBezTo>
                    <a:pt x="4156" y="546"/>
                    <a:pt x="3614" y="3"/>
                    <a:pt x="2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3"/>
            <p:cNvSpPr/>
            <p:nvPr/>
          </p:nvSpPr>
          <p:spPr>
            <a:xfrm>
              <a:off x="2601475" y="594975"/>
              <a:ext cx="127300" cy="122500"/>
            </a:xfrm>
            <a:custGeom>
              <a:avLst/>
              <a:gdLst/>
              <a:ahLst/>
              <a:cxnLst/>
              <a:rect l="l" t="t" r="r" b="b"/>
              <a:pathLst>
                <a:path w="5092" h="4900" extrusionOk="0">
                  <a:moveTo>
                    <a:pt x="2642" y="594"/>
                  </a:moveTo>
                  <a:cubicBezTo>
                    <a:pt x="3668" y="596"/>
                    <a:pt x="4498" y="1426"/>
                    <a:pt x="4498" y="2452"/>
                  </a:cubicBezTo>
                  <a:cubicBezTo>
                    <a:pt x="4498" y="3201"/>
                    <a:pt x="4046" y="3878"/>
                    <a:pt x="3354" y="4165"/>
                  </a:cubicBezTo>
                  <a:cubicBezTo>
                    <a:pt x="3124" y="4261"/>
                    <a:pt x="2882" y="4307"/>
                    <a:pt x="2642" y="4307"/>
                  </a:cubicBezTo>
                  <a:cubicBezTo>
                    <a:pt x="2159" y="4307"/>
                    <a:pt x="1685" y="4119"/>
                    <a:pt x="1329" y="3763"/>
                  </a:cubicBezTo>
                  <a:cubicBezTo>
                    <a:pt x="799" y="3233"/>
                    <a:pt x="639" y="2435"/>
                    <a:pt x="926" y="1740"/>
                  </a:cubicBezTo>
                  <a:cubicBezTo>
                    <a:pt x="1214" y="1048"/>
                    <a:pt x="1891" y="594"/>
                    <a:pt x="2642" y="594"/>
                  </a:cubicBezTo>
                  <a:close/>
                  <a:moveTo>
                    <a:pt x="2644" y="1"/>
                  </a:moveTo>
                  <a:cubicBezTo>
                    <a:pt x="2006" y="1"/>
                    <a:pt x="1379" y="249"/>
                    <a:pt x="909" y="719"/>
                  </a:cubicBezTo>
                  <a:cubicBezTo>
                    <a:pt x="210" y="1419"/>
                    <a:pt x="1" y="2474"/>
                    <a:pt x="379" y="3387"/>
                  </a:cubicBezTo>
                  <a:cubicBezTo>
                    <a:pt x="759" y="4303"/>
                    <a:pt x="1650" y="4899"/>
                    <a:pt x="2642" y="4899"/>
                  </a:cubicBezTo>
                  <a:cubicBezTo>
                    <a:pt x="3995" y="4899"/>
                    <a:pt x="5092" y="3802"/>
                    <a:pt x="5092" y="2452"/>
                  </a:cubicBezTo>
                  <a:cubicBezTo>
                    <a:pt x="5092" y="1460"/>
                    <a:pt x="4495" y="567"/>
                    <a:pt x="3580" y="186"/>
                  </a:cubicBezTo>
                  <a:cubicBezTo>
                    <a:pt x="3277" y="61"/>
                    <a:pt x="2959" y="1"/>
                    <a:pt x="2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3"/>
            <p:cNvSpPr/>
            <p:nvPr/>
          </p:nvSpPr>
          <p:spPr>
            <a:xfrm>
              <a:off x="2538950" y="1316300"/>
              <a:ext cx="127375" cy="122550"/>
            </a:xfrm>
            <a:custGeom>
              <a:avLst/>
              <a:gdLst/>
              <a:ahLst/>
              <a:cxnLst/>
              <a:rect l="l" t="t" r="r" b="b"/>
              <a:pathLst>
                <a:path w="5095" h="4902" extrusionOk="0">
                  <a:moveTo>
                    <a:pt x="2644" y="596"/>
                  </a:moveTo>
                  <a:cubicBezTo>
                    <a:pt x="3668" y="596"/>
                    <a:pt x="4500" y="1425"/>
                    <a:pt x="4500" y="2451"/>
                  </a:cubicBezTo>
                  <a:cubicBezTo>
                    <a:pt x="4500" y="3202"/>
                    <a:pt x="4048" y="3880"/>
                    <a:pt x="3354" y="4167"/>
                  </a:cubicBezTo>
                  <a:cubicBezTo>
                    <a:pt x="3125" y="4262"/>
                    <a:pt x="2884" y="4308"/>
                    <a:pt x="2645" y="4308"/>
                  </a:cubicBezTo>
                  <a:cubicBezTo>
                    <a:pt x="2162" y="4308"/>
                    <a:pt x="1686" y="4119"/>
                    <a:pt x="1331" y="3765"/>
                  </a:cubicBezTo>
                  <a:cubicBezTo>
                    <a:pt x="801" y="3232"/>
                    <a:pt x="641" y="2434"/>
                    <a:pt x="928" y="1739"/>
                  </a:cubicBezTo>
                  <a:cubicBezTo>
                    <a:pt x="1216" y="1047"/>
                    <a:pt x="1893" y="596"/>
                    <a:pt x="2644" y="596"/>
                  </a:cubicBezTo>
                  <a:close/>
                  <a:moveTo>
                    <a:pt x="2645" y="1"/>
                  </a:moveTo>
                  <a:cubicBezTo>
                    <a:pt x="2007" y="1"/>
                    <a:pt x="1381" y="250"/>
                    <a:pt x="911" y="718"/>
                  </a:cubicBezTo>
                  <a:cubicBezTo>
                    <a:pt x="212" y="1420"/>
                    <a:pt x="1" y="2473"/>
                    <a:pt x="381" y="3389"/>
                  </a:cubicBezTo>
                  <a:cubicBezTo>
                    <a:pt x="759" y="4305"/>
                    <a:pt x="1653" y="4901"/>
                    <a:pt x="2644" y="4901"/>
                  </a:cubicBezTo>
                  <a:cubicBezTo>
                    <a:pt x="3997" y="4899"/>
                    <a:pt x="5092" y="3804"/>
                    <a:pt x="5094" y="2451"/>
                  </a:cubicBezTo>
                  <a:cubicBezTo>
                    <a:pt x="5094" y="1460"/>
                    <a:pt x="4498" y="566"/>
                    <a:pt x="3582" y="188"/>
                  </a:cubicBezTo>
                  <a:cubicBezTo>
                    <a:pt x="3279" y="62"/>
                    <a:pt x="2961" y="1"/>
                    <a:pt x="2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3"/>
            <p:cNvSpPr/>
            <p:nvPr/>
          </p:nvSpPr>
          <p:spPr>
            <a:xfrm>
              <a:off x="2206900" y="1141200"/>
              <a:ext cx="127300" cy="122500"/>
            </a:xfrm>
            <a:custGeom>
              <a:avLst/>
              <a:gdLst/>
              <a:ahLst/>
              <a:cxnLst/>
              <a:rect l="l" t="t" r="r" b="b"/>
              <a:pathLst>
                <a:path w="5092" h="4900" extrusionOk="0">
                  <a:moveTo>
                    <a:pt x="2642" y="594"/>
                  </a:moveTo>
                  <a:cubicBezTo>
                    <a:pt x="3668" y="594"/>
                    <a:pt x="4497" y="1426"/>
                    <a:pt x="4497" y="2450"/>
                  </a:cubicBezTo>
                  <a:cubicBezTo>
                    <a:pt x="4497" y="3201"/>
                    <a:pt x="4046" y="3878"/>
                    <a:pt x="3354" y="4165"/>
                  </a:cubicBezTo>
                  <a:cubicBezTo>
                    <a:pt x="3124" y="4260"/>
                    <a:pt x="2883" y="4307"/>
                    <a:pt x="2644" y="4307"/>
                  </a:cubicBezTo>
                  <a:cubicBezTo>
                    <a:pt x="2160" y="4307"/>
                    <a:pt x="1685" y="4118"/>
                    <a:pt x="1328" y="3763"/>
                  </a:cubicBezTo>
                  <a:cubicBezTo>
                    <a:pt x="798" y="3233"/>
                    <a:pt x="639" y="2432"/>
                    <a:pt x="926" y="1740"/>
                  </a:cubicBezTo>
                  <a:cubicBezTo>
                    <a:pt x="1213" y="1046"/>
                    <a:pt x="1891" y="594"/>
                    <a:pt x="2642" y="594"/>
                  </a:cubicBezTo>
                  <a:close/>
                  <a:moveTo>
                    <a:pt x="2643" y="1"/>
                  </a:moveTo>
                  <a:cubicBezTo>
                    <a:pt x="2005" y="1"/>
                    <a:pt x="1378" y="249"/>
                    <a:pt x="909" y="719"/>
                  </a:cubicBezTo>
                  <a:cubicBezTo>
                    <a:pt x="209" y="1419"/>
                    <a:pt x="0" y="2472"/>
                    <a:pt x="378" y="3387"/>
                  </a:cubicBezTo>
                  <a:cubicBezTo>
                    <a:pt x="759" y="4303"/>
                    <a:pt x="1650" y="4899"/>
                    <a:pt x="2642" y="4899"/>
                  </a:cubicBezTo>
                  <a:cubicBezTo>
                    <a:pt x="3994" y="4899"/>
                    <a:pt x="5089" y="3802"/>
                    <a:pt x="5091" y="2450"/>
                  </a:cubicBezTo>
                  <a:cubicBezTo>
                    <a:pt x="5091" y="1460"/>
                    <a:pt x="4495" y="567"/>
                    <a:pt x="3579" y="186"/>
                  </a:cubicBezTo>
                  <a:cubicBezTo>
                    <a:pt x="3276" y="61"/>
                    <a:pt x="2958"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3"/>
            <p:cNvSpPr/>
            <p:nvPr/>
          </p:nvSpPr>
          <p:spPr>
            <a:xfrm>
              <a:off x="2291700" y="907250"/>
              <a:ext cx="127300" cy="122525"/>
            </a:xfrm>
            <a:custGeom>
              <a:avLst/>
              <a:gdLst/>
              <a:ahLst/>
              <a:cxnLst/>
              <a:rect l="l" t="t" r="r" b="b"/>
              <a:pathLst>
                <a:path w="5092" h="4901" extrusionOk="0">
                  <a:moveTo>
                    <a:pt x="2642" y="595"/>
                  </a:moveTo>
                  <a:cubicBezTo>
                    <a:pt x="3668" y="595"/>
                    <a:pt x="4498" y="1424"/>
                    <a:pt x="4500" y="2450"/>
                  </a:cubicBezTo>
                  <a:cubicBezTo>
                    <a:pt x="4500" y="3202"/>
                    <a:pt x="4046" y="3877"/>
                    <a:pt x="3354" y="4164"/>
                  </a:cubicBezTo>
                  <a:cubicBezTo>
                    <a:pt x="3123" y="4259"/>
                    <a:pt x="2882" y="4305"/>
                    <a:pt x="2642" y="4305"/>
                  </a:cubicBezTo>
                  <a:cubicBezTo>
                    <a:pt x="2159" y="4305"/>
                    <a:pt x="1686" y="4117"/>
                    <a:pt x="1331" y="3761"/>
                  </a:cubicBezTo>
                  <a:cubicBezTo>
                    <a:pt x="799" y="3231"/>
                    <a:pt x="641" y="2433"/>
                    <a:pt x="929" y="1739"/>
                  </a:cubicBezTo>
                  <a:cubicBezTo>
                    <a:pt x="1216" y="1046"/>
                    <a:pt x="1891" y="595"/>
                    <a:pt x="2642" y="595"/>
                  </a:cubicBezTo>
                  <a:close/>
                  <a:moveTo>
                    <a:pt x="2643" y="0"/>
                  </a:moveTo>
                  <a:cubicBezTo>
                    <a:pt x="2005" y="0"/>
                    <a:pt x="1379" y="250"/>
                    <a:pt x="911" y="717"/>
                  </a:cubicBezTo>
                  <a:cubicBezTo>
                    <a:pt x="209" y="1419"/>
                    <a:pt x="1" y="2473"/>
                    <a:pt x="379" y="3388"/>
                  </a:cubicBezTo>
                  <a:cubicBezTo>
                    <a:pt x="759" y="4304"/>
                    <a:pt x="1653" y="4900"/>
                    <a:pt x="2642" y="4900"/>
                  </a:cubicBezTo>
                  <a:cubicBezTo>
                    <a:pt x="3995" y="4898"/>
                    <a:pt x="5092" y="3803"/>
                    <a:pt x="5092" y="2450"/>
                  </a:cubicBezTo>
                  <a:cubicBezTo>
                    <a:pt x="5092" y="1459"/>
                    <a:pt x="4495" y="565"/>
                    <a:pt x="3580" y="187"/>
                  </a:cubicBezTo>
                  <a:cubicBezTo>
                    <a:pt x="3277" y="61"/>
                    <a:pt x="2958" y="0"/>
                    <a:pt x="2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3"/>
            <p:cNvSpPr/>
            <p:nvPr/>
          </p:nvSpPr>
          <p:spPr>
            <a:xfrm>
              <a:off x="1925175" y="1346475"/>
              <a:ext cx="127350" cy="122500"/>
            </a:xfrm>
            <a:custGeom>
              <a:avLst/>
              <a:gdLst/>
              <a:ahLst/>
              <a:cxnLst/>
              <a:rect l="l" t="t" r="r" b="b"/>
              <a:pathLst>
                <a:path w="5094" h="4900" extrusionOk="0">
                  <a:moveTo>
                    <a:pt x="2644" y="594"/>
                  </a:moveTo>
                  <a:cubicBezTo>
                    <a:pt x="3667" y="594"/>
                    <a:pt x="4497" y="1423"/>
                    <a:pt x="4500" y="2449"/>
                  </a:cubicBezTo>
                  <a:cubicBezTo>
                    <a:pt x="4500" y="3201"/>
                    <a:pt x="4048" y="3878"/>
                    <a:pt x="3353" y="4165"/>
                  </a:cubicBezTo>
                  <a:cubicBezTo>
                    <a:pt x="3123" y="4260"/>
                    <a:pt x="2882" y="4306"/>
                    <a:pt x="2643" y="4306"/>
                  </a:cubicBezTo>
                  <a:cubicBezTo>
                    <a:pt x="2160" y="4306"/>
                    <a:pt x="1685" y="4118"/>
                    <a:pt x="1331" y="3763"/>
                  </a:cubicBezTo>
                  <a:cubicBezTo>
                    <a:pt x="800" y="3230"/>
                    <a:pt x="641" y="2432"/>
                    <a:pt x="928" y="1740"/>
                  </a:cubicBezTo>
                  <a:cubicBezTo>
                    <a:pt x="1215" y="1045"/>
                    <a:pt x="1893" y="594"/>
                    <a:pt x="2644" y="594"/>
                  </a:cubicBezTo>
                  <a:close/>
                  <a:moveTo>
                    <a:pt x="2642" y="0"/>
                  </a:moveTo>
                  <a:cubicBezTo>
                    <a:pt x="2005" y="0"/>
                    <a:pt x="1379" y="249"/>
                    <a:pt x="911" y="717"/>
                  </a:cubicBezTo>
                  <a:cubicBezTo>
                    <a:pt x="209" y="1419"/>
                    <a:pt x="0" y="2472"/>
                    <a:pt x="378" y="3387"/>
                  </a:cubicBezTo>
                  <a:cubicBezTo>
                    <a:pt x="759" y="4303"/>
                    <a:pt x="1652" y="4899"/>
                    <a:pt x="2644" y="4899"/>
                  </a:cubicBezTo>
                  <a:cubicBezTo>
                    <a:pt x="3994" y="4897"/>
                    <a:pt x="5091" y="3802"/>
                    <a:pt x="5094" y="2449"/>
                  </a:cubicBezTo>
                  <a:cubicBezTo>
                    <a:pt x="5091" y="1458"/>
                    <a:pt x="4495" y="564"/>
                    <a:pt x="3579" y="186"/>
                  </a:cubicBezTo>
                  <a:cubicBezTo>
                    <a:pt x="3276" y="61"/>
                    <a:pt x="2958"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3"/>
            <p:cNvSpPr/>
            <p:nvPr/>
          </p:nvSpPr>
          <p:spPr>
            <a:xfrm>
              <a:off x="2075325" y="434125"/>
              <a:ext cx="127375" cy="122500"/>
            </a:xfrm>
            <a:custGeom>
              <a:avLst/>
              <a:gdLst/>
              <a:ahLst/>
              <a:cxnLst/>
              <a:rect l="l" t="t" r="r" b="b"/>
              <a:pathLst>
                <a:path w="5095" h="4900" extrusionOk="0">
                  <a:moveTo>
                    <a:pt x="2644" y="594"/>
                  </a:moveTo>
                  <a:cubicBezTo>
                    <a:pt x="3668" y="594"/>
                    <a:pt x="4500" y="1426"/>
                    <a:pt x="4500" y="2450"/>
                  </a:cubicBezTo>
                  <a:cubicBezTo>
                    <a:pt x="4500" y="3201"/>
                    <a:pt x="4048" y="3879"/>
                    <a:pt x="3354" y="4166"/>
                  </a:cubicBezTo>
                  <a:cubicBezTo>
                    <a:pt x="3125" y="4261"/>
                    <a:pt x="2884" y="4307"/>
                    <a:pt x="2645" y="4307"/>
                  </a:cubicBezTo>
                  <a:cubicBezTo>
                    <a:pt x="2162" y="4307"/>
                    <a:pt x="1686" y="4118"/>
                    <a:pt x="1331" y="3763"/>
                  </a:cubicBezTo>
                  <a:cubicBezTo>
                    <a:pt x="801" y="3231"/>
                    <a:pt x="641" y="2433"/>
                    <a:pt x="929" y="1741"/>
                  </a:cubicBezTo>
                  <a:cubicBezTo>
                    <a:pt x="1216" y="1046"/>
                    <a:pt x="1893" y="594"/>
                    <a:pt x="2644" y="594"/>
                  </a:cubicBezTo>
                  <a:close/>
                  <a:moveTo>
                    <a:pt x="2645" y="1"/>
                  </a:moveTo>
                  <a:cubicBezTo>
                    <a:pt x="2008" y="1"/>
                    <a:pt x="1381" y="249"/>
                    <a:pt x="911" y="717"/>
                  </a:cubicBezTo>
                  <a:cubicBezTo>
                    <a:pt x="212" y="1419"/>
                    <a:pt x="1" y="2472"/>
                    <a:pt x="381" y="3388"/>
                  </a:cubicBezTo>
                  <a:cubicBezTo>
                    <a:pt x="759" y="4303"/>
                    <a:pt x="1653" y="4900"/>
                    <a:pt x="2644" y="4900"/>
                  </a:cubicBezTo>
                  <a:cubicBezTo>
                    <a:pt x="3997" y="4897"/>
                    <a:pt x="5092" y="3802"/>
                    <a:pt x="5094" y="2450"/>
                  </a:cubicBezTo>
                  <a:cubicBezTo>
                    <a:pt x="5094" y="1458"/>
                    <a:pt x="4498" y="565"/>
                    <a:pt x="3582" y="187"/>
                  </a:cubicBezTo>
                  <a:cubicBezTo>
                    <a:pt x="3279" y="62"/>
                    <a:pt x="2961" y="1"/>
                    <a:pt x="2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3"/>
            <p:cNvSpPr/>
            <p:nvPr/>
          </p:nvSpPr>
          <p:spPr>
            <a:xfrm>
              <a:off x="1543225" y="530900"/>
              <a:ext cx="127300" cy="122500"/>
            </a:xfrm>
            <a:custGeom>
              <a:avLst/>
              <a:gdLst/>
              <a:ahLst/>
              <a:cxnLst/>
              <a:rect l="l" t="t" r="r" b="b"/>
              <a:pathLst>
                <a:path w="5092" h="4900" extrusionOk="0">
                  <a:moveTo>
                    <a:pt x="2642" y="594"/>
                  </a:moveTo>
                  <a:cubicBezTo>
                    <a:pt x="3668" y="594"/>
                    <a:pt x="4497" y="1426"/>
                    <a:pt x="4500" y="2450"/>
                  </a:cubicBezTo>
                  <a:cubicBezTo>
                    <a:pt x="4500" y="3201"/>
                    <a:pt x="4046" y="3879"/>
                    <a:pt x="3353" y="4166"/>
                  </a:cubicBezTo>
                  <a:cubicBezTo>
                    <a:pt x="3124" y="4261"/>
                    <a:pt x="2883" y="4307"/>
                    <a:pt x="2644" y="4307"/>
                  </a:cubicBezTo>
                  <a:cubicBezTo>
                    <a:pt x="2160" y="4307"/>
                    <a:pt x="1686" y="4118"/>
                    <a:pt x="1331" y="3763"/>
                  </a:cubicBezTo>
                  <a:cubicBezTo>
                    <a:pt x="798" y="3233"/>
                    <a:pt x="641" y="2433"/>
                    <a:pt x="928" y="1741"/>
                  </a:cubicBezTo>
                  <a:cubicBezTo>
                    <a:pt x="1215" y="1046"/>
                    <a:pt x="1893" y="594"/>
                    <a:pt x="2642" y="594"/>
                  </a:cubicBezTo>
                  <a:close/>
                  <a:moveTo>
                    <a:pt x="2642" y="1"/>
                  </a:moveTo>
                  <a:cubicBezTo>
                    <a:pt x="2005" y="1"/>
                    <a:pt x="1379" y="249"/>
                    <a:pt x="911" y="717"/>
                  </a:cubicBezTo>
                  <a:cubicBezTo>
                    <a:pt x="209" y="1419"/>
                    <a:pt x="0" y="2472"/>
                    <a:pt x="378" y="3388"/>
                  </a:cubicBezTo>
                  <a:cubicBezTo>
                    <a:pt x="759" y="4303"/>
                    <a:pt x="1652" y="4900"/>
                    <a:pt x="2642" y="4900"/>
                  </a:cubicBezTo>
                  <a:cubicBezTo>
                    <a:pt x="3994" y="4897"/>
                    <a:pt x="5091" y="3802"/>
                    <a:pt x="5091" y="2450"/>
                  </a:cubicBezTo>
                  <a:cubicBezTo>
                    <a:pt x="5091" y="1458"/>
                    <a:pt x="4495" y="567"/>
                    <a:pt x="3579" y="187"/>
                  </a:cubicBezTo>
                  <a:cubicBezTo>
                    <a:pt x="3276" y="62"/>
                    <a:pt x="2958" y="1"/>
                    <a:pt x="26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3"/>
            <p:cNvSpPr/>
            <p:nvPr/>
          </p:nvSpPr>
          <p:spPr>
            <a:xfrm>
              <a:off x="2980925" y="922300"/>
              <a:ext cx="127350" cy="122500"/>
            </a:xfrm>
            <a:custGeom>
              <a:avLst/>
              <a:gdLst/>
              <a:ahLst/>
              <a:cxnLst/>
              <a:rect l="l" t="t" r="r" b="b"/>
              <a:pathLst>
                <a:path w="5094" h="4900" extrusionOk="0">
                  <a:moveTo>
                    <a:pt x="2644" y="594"/>
                  </a:moveTo>
                  <a:cubicBezTo>
                    <a:pt x="3667" y="597"/>
                    <a:pt x="4499" y="1426"/>
                    <a:pt x="4499" y="2450"/>
                  </a:cubicBezTo>
                  <a:cubicBezTo>
                    <a:pt x="4499" y="3201"/>
                    <a:pt x="4048" y="3878"/>
                    <a:pt x="3353" y="4166"/>
                  </a:cubicBezTo>
                  <a:cubicBezTo>
                    <a:pt x="3124" y="4261"/>
                    <a:pt x="2883" y="4307"/>
                    <a:pt x="2645" y="4307"/>
                  </a:cubicBezTo>
                  <a:cubicBezTo>
                    <a:pt x="2161" y="4307"/>
                    <a:pt x="1685" y="4118"/>
                    <a:pt x="1330" y="3763"/>
                  </a:cubicBezTo>
                  <a:cubicBezTo>
                    <a:pt x="800" y="3233"/>
                    <a:pt x="641" y="2435"/>
                    <a:pt x="928" y="1740"/>
                  </a:cubicBezTo>
                  <a:cubicBezTo>
                    <a:pt x="1215" y="1046"/>
                    <a:pt x="1893" y="594"/>
                    <a:pt x="2644" y="594"/>
                  </a:cubicBezTo>
                  <a:close/>
                  <a:moveTo>
                    <a:pt x="2645" y="1"/>
                  </a:moveTo>
                  <a:cubicBezTo>
                    <a:pt x="2007" y="1"/>
                    <a:pt x="1380" y="250"/>
                    <a:pt x="911" y="719"/>
                  </a:cubicBezTo>
                  <a:cubicBezTo>
                    <a:pt x="211" y="1419"/>
                    <a:pt x="0" y="2472"/>
                    <a:pt x="381" y="3388"/>
                  </a:cubicBezTo>
                  <a:cubicBezTo>
                    <a:pt x="759" y="4303"/>
                    <a:pt x="1652" y="4900"/>
                    <a:pt x="2644" y="4900"/>
                  </a:cubicBezTo>
                  <a:cubicBezTo>
                    <a:pt x="3996" y="4900"/>
                    <a:pt x="5091" y="3802"/>
                    <a:pt x="5093" y="2450"/>
                  </a:cubicBezTo>
                  <a:cubicBezTo>
                    <a:pt x="5093" y="1461"/>
                    <a:pt x="4497" y="567"/>
                    <a:pt x="3581" y="187"/>
                  </a:cubicBezTo>
                  <a:cubicBezTo>
                    <a:pt x="3278" y="62"/>
                    <a:pt x="2960" y="1"/>
                    <a:pt x="2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3"/>
            <p:cNvSpPr/>
            <p:nvPr/>
          </p:nvSpPr>
          <p:spPr>
            <a:xfrm>
              <a:off x="1621475" y="713075"/>
              <a:ext cx="83275" cy="81600"/>
            </a:xfrm>
            <a:custGeom>
              <a:avLst/>
              <a:gdLst/>
              <a:ahLst/>
              <a:cxnLst/>
              <a:rect l="l" t="t" r="r" b="b"/>
              <a:pathLst>
                <a:path w="3331" h="3264" extrusionOk="0">
                  <a:moveTo>
                    <a:pt x="380" y="0"/>
                  </a:moveTo>
                  <a:cubicBezTo>
                    <a:pt x="291" y="0"/>
                    <a:pt x="203" y="34"/>
                    <a:pt x="135" y="102"/>
                  </a:cubicBezTo>
                  <a:cubicBezTo>
                    <a:pt x="5" y="234"/>
                    <a:pt x="0" y="448"/>
                    <a:pt x="130" y="583"/>
                  </a:cubicBezTo>
                  <a:lnTo>
                    <a:pt x="1178" y="1631"/>
                  </a:lnTo>
                  <a:lnTo>
                    <a:pt x="130" y="2679"/>
                  </a:lnTo>
                  <a:cubicBezTo>
                    <a:pt x="0" y="2814"/>
                    <a:pt x="0" y="3030"/>
                    <a:pt x="133" y="3163"/>
                  </a:cubicBezTo>
                  <a:cubicBezTo>
                    <a:pt x="201" y="3230"/>
                    <a:pt x="290" y="3264"/>
                    <a:pt x="378" y="3264"/>
                  </a:cubicBezTo>
                  <a:cubicBezTo>
                    <a:pt x="465" y="3264"/>
                    <a:pt x="551" y="3232"/>
                    <a:pt x="619" y="3168"/>
                  </a:cubicBezTo>
                  <a:lnTo>
                    <a:pt x="1667" y="2119"/>
                  </a:lnTo>
                  <a:lnTo>
                    <a:pt x="2712" y="3168"/>
                  </a:lnTo>
                  <a:cubicBezTo>
                    <a:pt x="2780" y="3232"/>
                    <a:pt x="2866" y="3264"/>
                    <a:pt x="2953" y="3264"/>
                  </a:cubicBezTo>
                  <a:cubicBezTo>
                    <a:pt x="3041" y="3264"/>
                    <a:pt x="3130" y="3230"/>
                    <a:pt x="3198" y="3163"/>
                  </a:cubicBezTo>
                  <a:cubicBezTo>
                    <a:pt x="3331" y="3030"/>
                    <a:pt x="3331" y="2814"/>
                    <a:pt x="3201" y="2679"/>
                  </a:cubicBezTo>
                  <a:lnTo>
                    <a:pt x="2153" y="1631"/>
                  </a:lnTo>
                  <a:lnTo>
                    <a:pt x="3201" y="583"/>
                  </a:lnTo>
                  <a:cubicBezTo>
                    <a:pt x="3329" y="448"/>
                    <a:pt x="3326" y="234"/>
                    <a:pt x="3194" y="102"/>
                  </a:cubicBezTo>
                  <a:cubicBezTo>
                    <a:pt x="3126" y="35"/>
                    <a:pt x="3038" y="2"/>
                    <a:pt x="2950" y="2"/>
                  </a:cubicBezTo>
                  <a:cubicBezTo>
                    <a:pt x="2865" y="2"/>
                    <a:pt x="2780" y="33"/>
                    <a:pt x="2712" y="97"/>
                  </a:cubicBezTo>
                  <a:lnTo>
                    <a:pt x="1664" y="1143"/>
                  </a:lnTo>
                  <a:lnTo>
                    <a:pt x="616" y="94"/>
                  </a:lnTo>
                  <a:cubicBezTo>
                    <a:pt x="550" y="32"/>
                    <a:pt x="465" y="0"/>
                    <a:pt x="3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3"/>
            <p:cNvSpPr/>
            <p:nvPr/>
          </p:nvSpPr>
          <p:spPr>
            <a:xfrm>
              <a:off x="1729775" y="529775"/>
              <a:ext cx="83600" cy="81850"/>
            </a:xfrm>
            <a:custGeom>
              <a:avLst/>
              <a:gdLst/>
              <a:ahLst/>
              <a:cxnLst/>
              <a:rect l="l" t="t" r="r" b="b"/>
              <a:pathLst>
                <a:path w="3344" h="3274" extrusionOk="0">
                  <a:moveTo>
                    <a:pt x="379" y="0"/>
                  </a:moveTo>
                  <a:cubicBezTo>
                    <a:pt x="291" y="0"/>
                    <a:pt x="203" y="34"/>
                    <a:pt x="135" y="102"/>
                  </a:cubicBezTo>
                  <a:cubicBezTo>
                    <a:pt x="3" y="234"/>
                    <a:pt x="0" y="445"/>
                    <a:pt x="128" y="583"/>
                  </a:cubicBezTo>
                  <a:lnTo>
                    <a:pt x="1176" y="1631"/>
                  </a:lnTo>
                  <a:lnTo>
                    <a:pt x="128" y="2679"/>
                  </a:lnTo>
                  <a:cubicBezTo>
                    <a:pt x="0" y="2814"/>
                    <a:pt x="3" y="3028"/>
                    <a:pt x="135" y="3158"/>
                  </a:cubicBezTo>
                  <a:cubicBezTo>
                    <a:pt x="203" y="3225"/>
                    <a:pt x="291" y="3259"/>
                    <a:pt x="379" y="3259"/>
                  </a:cubicBezTo>
                  <a:cubicBezTo>
                    <a:pt x="464" y="3259"/>
                    <a:pt x="549" y="3228"/>
                    <a:pt x="617" y="3165"/>
                  </a:cubicBezTo>
                  <a:lnTo>
                    <a:pt x="1665" y="2117"/>
                  </a:lnTo>
                  <a:lnTo>
                    <a:pt x="2713" y="3165"/>
                  </a:lnTo>
                  <a:cubicBezTo>
                    <a:pt x="2780" y="3238"/>
                    <a:pt x="2871" y="3274"/>
                    <a:pt x="2962" y="3274"/>
                  </a:cubicBezTo>
                  <a:cubicBezTo>
                    <a:pt x="3050" y="3274"/>
                    <a:pt x="3139" y="3240"/>
                    <a:pt x="3206" y="3172"/>
                  </a:cubicBezTo>
                  <a:cubicBezTo>
                    <a:pt x="3344" y="3035"/>
                    <a:pt x="3341" y="2812"/>
                    <a:pt x="3199" y="2679"/>
                  </a:cubicBezTo>
                  <a:lnTo>
                    <a:pt x="2153" y="1631"/>
                  </a:lnTo>
                  <a:lnTo>
                    <a:pt x="3199" y="583"/>
                  </a:lnTo>
                  <a:cubicBezTo>
                    <a:pt x="3329" y="445"/>
                    <a:pt x="3324" y="234"/>
                    <a:pt x="3194" y="102"/>
                  </a:cubicBezTo>
                  <a:cubicBezTo>
                    <a:pt x="3126" y="34"/>
                    <a:pt x="3038" y="0"/>
                    <a:pt x="2949" y="0"/>
                  </a:cubicBezTo>
                  <a:cubicBezTo>
                    <a:pt x="2864" y="0"/>
                    <a:pt x="2779" y="32"/>
                    <a:pt x="2713" y="94"/>
                  </a:cubicBezTo>
                  <a:lnTo>
                    <a:pt x="1665" y="1142"/>
                  </a:lnTo>
                  <a:lnTo>
                    <a:pt x="617" y="94"/>
                  </a:lnTo>
                  <a:cubicBezTo>
                    <a:pt x="549" y="32"/>
                    <a:pt x="464" y="0"/>
                    <a:pt x="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3"/>
            <p:cNvSpPr/>
            <p:nvPr/>
          </p:nvSpPr>
          <p:spPr>
            <a:xfrm>
              <a:off x="1258975" y="914850"/>
              <a:ext cx="83300" cy="81525"/>
            </a:xfrm>
            <a:custGeom>
              <a:avLst/>
              <a:gdLst/>
              <a:ahLst/>
              <a:cxnLst/>
              <a:rect l="l" t="t" r="r" b="b"/>
              <a:pathLst>
                <a:path w="3332" h="3261" extrusionOk="0">
                  <a:moveTo>
                    <a:pt x="381" y="0"/>
                  </a:moveTo>
                  <a:cubicBezTo>
                    <a:pt x="293" y="0"/>
                    <a:pt x="205" y="34"/>
                    <a:pt x="138" y="102"/>
                  </a:cubicBezTo>
                  <a:cubicBezTo>
                    <a:pt x="5" y="232"/>
                    <a:pt x="3" y="445"/>
                    <a:pt x="130" y="580"/>
                  </a:cubicBezTo>
                  <a:lnTo>
                    <a:pt x="1179" y="1629"/>
                  </a:lnTo>
                  <a:lnTo>
                    <a:pt x="130" y="2677"/>
                  </a:lnTo>
                  <a:cubicBezTo>
                    <a:pt x="0" y="2812"/>
                    <a:pt x="0" y="3028"/>
                    <a:pt x="133" y="3160"/>
                  </a:cubicBezTo>
                  <a:cubicBezTo>
                    <a:pt x="201" y="3227"/>
                    <a:pt x="289" y="3261"/>
                    <a:pt x="377" y="3261"/>
                  </a:cubicBezTo>
                  <a:cubicBezTo>
                    <a:pt x="464" y="3261"/>
                    <a:pt x="551" y="3228"/>
                    <a:pt x="619" y="3163"/>
                  </a:cubicBezTo>
                  <a:lnTo>
                    <a:pt x="1667" y="2115"/>
                  </a:lnTo>
                  <a:lnTo>
                    <a:pt x="2715" y="3163"/>
                  </a:lnTo>
                  <a:cubicBezTo>
                    <a:pt x="2782" y="3228"/>
                    <a:pt x="2868" y="3261"/>
                    <a:pt x="2955" y="3261"/>
                  </a:cubicBezTo>
                  <a:cubicBezTo>
                    <a:pt x="3043" y="3261"/>
                    <a:pt x="3131" y="3227"/>
                    <a:pt x="3199" y="3160"/>
                  </a:cubicBezTo>
                  <a:cubicBezTo>
                    <a:pt x="3331" y="3028"/>
                    <a:pt x="3331" y="2812"/>
                    <a:pt x="3201" y="2677"/>
                  </a:cubicBezTo>
                  <a:lnTo>
                    <a:pt x="2153" y="1629"/>
                  </a:lnTo>
                  <a:lnTo>
                    <a:pt x="3201" y="580"/>
                  </a:lnTo>
                  <a:cubicBezTo>
                    <a:pt x="3329" y="445"/>
                    <a:pt x="3326" y="232"/>
                    <a:pt x="3194" y="102"/>
                  </a:cubicBezTo>
                  <a:cubicBezTo>
                    <a:pt x="3126" y="34"/>
                    <a:pt x="3038" y="0"/>
                    <a:pt x="2950" y="0"/>
                  </a:cubicBezTo>
                  <a:cubicBezTo>
                    <a:pt x="2865" y="0"/>
                    <a:pt x="2780" y="32"/>
                    <a:pt x="2713" y="94"/>
                  </a:cubicBezTo>
                  <a:lnTo>
                    <a:pt x="1667" y="1142"/>
                  </a:lnTo>
                  <a:lnTo>
                    <a:pt x="619" y="94"/>
                  </a:lnTo>
                  <a:cubicBezTo>
                    <a:pt x="551" y="32"/>
                    <a:pt x="466" y="0"/>
                    <a:pt x="3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3"/>
            <p:cNvSpPr/>
            <p:nvPr/>
          </p:nvSpPr>
          <p:spPr>
            <a:xfrm>
              <a:off x="1949225" y="1173875"/>
              <a:ext cx="84025" cy="82275"/>
            </a:xfrm>
            <a:custGeom>
              <a:avLst/>
              <a:gdLst/>
              <a:ahLst/>
              <a:cxnLst/>
              <a:rect l="l" t="t" r="r" b="b"/>
              <a:pathLst>
                <a:path w="3361" h="3291" extrusionOk="0">
                  <a:moveTo>
                    <a:pt x="382" y="1"/>
                  </a:moveTo>
                  <a:cubicBezTo>
                    <a:pt x="294" y="1"/>
                    <a:pt x="205" y="34"/>
                    <a:pt x="138" y="102"/>
                  </a:cubicBezTo>
                  <a:cubicBezTo>
                    <a:pt x="0" y="239"/>
                    <a:pt x="3" y="463"/>
                    <a:pt x="145" y="595"/>
                  </a:cubicBezTo>
                  <a:lnTo>
                    <a:pt x="1193" y="1643"/>
                  </a:lnTo>
                  <a:lnTo>
                    <a:pt x="145" y="2692"/>
                  </a:lnTo>
                  <a:cubicBezTo>
                    <a:pt x="18" y="2829"/>
                    <a:pt x="20" y="3040"/>
                    <a:pt x="153" y="3173"/>
                  </a:cubicBezTo>
                  <a:cubicBezTo>
                    <a:pt x="220" y="3240"/>
                    <a:pt x="308" y="3274"/>
                    <a:pt x="396" y="3274"/>
                  </a:cubicBezTo>
                  <a:cubicBezTo>
                    <a:pt x="481" y="3274"/>
                    <a:pt x="566" y="3243"/>
                    <a:pt x="634" y="3180"/>
                  </a:cubicBezTo>
                  <a:lnTo>
                    <a:pt x="1682" y="2134"/>
                  </a:lnTo>
                  <a:lnTo>
                    <a:pt x="2730" y="3182"/>
                  </a:lnTo>
                  <a:cubicBezTo>
                    <a:pt x="2798" y="3254"/>
                    <a:pt x="2889" y="3290"/>
                    <a:pt x="2981" y="3290"/>
                  </a:cubicBezTo>
                  <a:cubicBezTo>
                    <a:pt x="3068" y="3290"/>
                    <a:pt x="3156" y="3257"/>
                    <a:pt x="3223" y="3190"/>
                  </a:cubicBezTo>
                  <a:cubicBezTo>
                    <a:pt x="3361" y="3052"/>
                    <a:pt x="3358" y="2829"/>
                    <a:pt x="3216" y="2694"/>
                  </a:cubicBezTo>
                  <a:lnTo>
                    <a:pt x="2168" y="1646"/>
                  </a:lnTo>
                  <a:lnTo>
                    <a:pt x="3216" y="598"/>
                  </a:lnTo>
                  <a:cubicBezTo>
                    <a:pt x="3344" y="463"/>
                    <a:pt x="3341" y="249"/>
                    <a:pt x="3211" y="117"/>
                  </a:cubicBezTo>
                  <a:cubicBezTo>
                    <a:pt x="3144" y="49"/>
                    <a:pt x="3055" y="15"/>
                    <a:pt x="2966" y="15"/>
                  </a:cubicBezTo>
                  <a:cubicBezTo>
                    <a:pt x="2881" y="15"/>
                    <a:pt x="2796" y="47"/>
                    <a:pt x="2730" y="109"/>
                  </a:cubicBezTo>
                  <a:lnTo>
                    <a:pt x="1682" y="1157"/>
                  </a:lnTo>
                  <a:lnTo>
                    <a:pt x="634" y="109"/>
                  </a:lnTo>
                  <a:cubicBezTo>
                    <a:pt x="565" y="37"/>
                    <a:pt x="473" y="1"/>
                    <a:pt x="3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3"/>
            <p:cNvSpPr/>
            <p:nvPr/>
          </p:nvSpPr>
          <p:spPr>
            <a:xfrm>
              <a:off x="2125275" y="1312925"/>
              <a:ext cx="83675" cy="81975"/>
            </a:xfrm>
            <a:custGeom>
              <a:avLst/>
              <a:gdLst/>
              <a:ahLst/>
              <a:cxnLst/>
              <a:rect l="l" t="t" r="r" b="b"/>
              <a:pathLst>
                <a:path w="3347" h="3279" extrusionOk="0">
                  <a:moveTo>
                    <a:pt x="2964" y="1"/>
                  </a:moveTo>
                  <a:cubicBezTo>
                    <a:pt x="2876" y="1"/>
                    <a:pt x="2788" y="35"/>
                    <a:pt x="2721" y="102"/>
                  </a:cubicBezTo>
                  <a:lnTo>
                    <a:pt x="1672" y="1150"/>
                  </a:lnTo>
                  <a:lnTo>
                    <a:pt x="624" y="102"/>
                  </a:lnTo>
                  <a:cubicBezTo>
                    <a:pt x="557" y="36"/>
                    <a:pt x="469" y="3"/>
                    <a:pt x="381" y="3"/>
                  </a:cubicBezTo>
                  <a:cubicBezTo>
                    <a:pt x="292" y="3"/>
                    <a:pt x="204" y="37"/>
                    <a:pt x="136" y="105"/>
                  </a:cubicBezTo>
                  <a:cubicBezTo>
                    <a:pt x="1" y="240"/>
                    <a:pt x="3" y="458"/>
                    <a:pt x="138" y="591"/>
                  </a:cubicBezTo>
                  <a:lnTo>
                    <a:pt x="1186" y="1639"/>
                  </a:lnTo>
                  <a:lnTo>
                    <a:pt x="138" y="2687"/>
                  </a:lnTo>
                  <a:cubicBezTo>
                    <a:pt x="6" y="2822"/>
                    <a:pt x="8" y="3038"/>
                    <a:pt x="141" y="3170"/>
                  </a:cubicBezTo>
                  <a:cubicBezTo>
                    <a:pt x="208" y="3237"/>
                    <a:pt x="296" y="3271"/>
                    <a:pt x="384" y="3271"/>
                  </a:cubicBezTo>
                  <a:cubicBezTo>
                    <a:pt x="471" y="3271"/>
                    <a:pt x="557" y="3239"/>
                    <a:pt x="624" y="3173"/>
                  </a:cubicBezTo>
                  <a:lnTo>
                    <a:pt x="1672" y="2125"/>
                  </a:lnTo>
                  <a:lnTo>
                    <a:pt x="2721" y="3175"/>
                  </a:lnTo>
                  <a:cubicBezTo>
                    <a:pt x="2787" y="3244"/>
                    <a:pt x="2876" y="3279"/>
                    <a:pt x="2965" y="3279"/>
                  </a:cubicBezTo>
                  <a:cubicBezTo>
                    <a:pt x="3053" y="3279"/>
                    <a:pt x="3142" y="3245"/>
                    <a:pt x="3209" y="3178"/>
                  </a:cubicBezTo>
                  <a:cubicBezTo>
                    <a:pt x="3346" y="3043"/>
                    <a:pt x="3344" y="2822"/>
                    <a:pt x="3207" y="2687"/>
                  </a:cubicBezTo>
                  <a:lnTo>
                    <a:pt x="2158" y="1639"/>
                  </a:lnTo>
                  <a:lnTo>
                    <a:pt x="3207" y="591"/>
                  </a:lnTo>
                  <a:cubicBezTo>
                    <a:pt x="3342" y="456"/>
                    <a:pt x="3342" y="237"/>
                    <a:pt x="3207" y="102"/>
                  </a:cubicBezTo>
                  <a:cubicBezTo>
                    <a:pt x="3139" y="35"/>
                    <a:pt x="3051" y="1"/>
                    <a:pt x="29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3"/>
            <p:cNvSpPr/>
            <p:nvPr/>
          </p:nvSpPr>
          <p:spPr>
            <a:xfrm>
              <a:off x="2650700" y="1075600"/>
              <a:ext cx="84025" cy="81825"/>
            </a:xfrm>
            <a:custGeom>
              <a:avLst/>
              <a:gdLst/>
              <a:ahLst/>
              <a:cxnLst/>
              <a:rect l="l" t="t" r="r" b="b"/>
              <a:pathLst>
                <a:path w="3361" h="3273" extrusionOk="0">
                  <a:moveTo>
                    <a:pt x="398" y="0"/>
                  </a:moveTo>
                  <a:cubicBezTo>
                    <a:pt x="309" y="0"/>
                    <a:pt x="221" y="34"/>
                    <a:pt x="153" y="100"/>
                  </a:cubicBezTo>
                  <a:cubicBezTo>
                    <a:pt x="20" y="233"/>
                    <a:pt x="18" y="447"/>
                    <a:pt x="145" y="582"/>
                  </a:cubicBezTo>
                  <a:lnTo>
                    <a:pt x="1194" y="1630"/>
                  </a:lnTo>
                  <a:lnTo>
                    <a:pt x="145" y="2678"/>
                  </a:lnTo>
                  <a:cubicBezTo>
                    <a:pt x="5" y="2810"/>
                    <a:pt x="1" y="3034"/>
                    <a:pt x="138" y="3171"/>
                  </a:cubicBezTo>
                  <a:cubicBezTo>
                    <a:pt x="206" y="3239"/>
                    <a:pt x="294" y="3273"/>
                    <a:pt x="382" y="3273"/>
                  </a:cubicBezTo>
                  <a:cubicBezTo>
                    <a:pt x="474" y="3273"/>
                    <a:pt x="565" y="3236"/>
                    <a:pt x="634" y="3164"/>
                  </a:cubicBezTo>
                  <a:lnTo>
                    <a:pt x="1682" y="2116"/>
                  </a:lnTo>
                  <a:lnTo>
                    <a:pt x="2730" y="3164"/>
                  </a:lnTo>
                  <a:cubicBezTo>
                    <a:pt x="2798" y="3236"/>
                    <a:pt x="2889" y="3273"/>
                    <a:pt x="2980" y="3273"/>
                  </a:cubicBezTo>
                  <a:cubicBezTo>
                    <a:pt x="3068" y="3273"/>
                    <a:pt x="3156" y="3239"/>
                    <a:pt x="3224" y="3171"/>
                  </a:cubicBezTo>
                  <a:cubicBezTo>
                    <a:pt x="3361" y="3034"/>
                    <a:pt x="3359" y="2810"/>
                    <a:pt x="3216" y="2678"/>
                  </a:cubicBezTo>
                  <a:lnTo>
                    <a:pt x="2168" y="1630"/>
                  </a:lnTo>
                  <a:lnTo>
                    <a:pt x="3216" y="582"/>
                  </a:lnTo>
                  <a:cubicBezTo>
                    <a:pt x="3344" y="447"/>
                    <a:pt x="3341" y="233"/>
                    <a:pt x="3209" y="100"/>
                  </a:cubicBezTo>
                  <a:cubicBezTo>
                    <a:pt x="3142" y="34"/>
                    <a:pt x="3054" y="0"/>
                    <a:pt x="2965" y="0"/>
                  </a:cubicBezTo>
                  <a:cubicBezTo>
                    <a:pt x="2881" y="0"/>
                    <a:pt x="2796" y="31"/>
                    <a:pt x="2730" y="93"/>
                  </a:cubicBezTo>
                  <a:lnTo>
                    <a:pt x="1682" y="1144"/>
                  </a:lnTo>
                  <a:lnTo>
                    <a:pt x="634" y="93"/>
                  </a:lnTo>
                  <a:cubicBezTo>
                    <a:pt x="567" y="31"/>
                    <a:pt x="482" y="0"/>
                    <a:pt x="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3"/>
            <p:cNvSpPr/>
            <p:nvPr/>
          </p:nvSpPr>
          <p:spPr>
            <a:xfrm>
              <a:off x="2030850" y="955575"/>
              <a:ext cx="83650" cy="82000"/>
            </a:xfrm>
            <a:custGeom>
              <a:avLst/>
              <a:gdLst/>
              <a:ahLst/>
              <a:cxnLst/>
              <a:rect l="l" t="t" r="r" b="b"/>
              <a:pathLst>
                <a:path w="3346" h="3280" extrusionOk="0">
                  <a:moveTo>
                    <a:pt x="2959" y="1"/>
                  </a:moveTo>
                  <a:cubicBezTo>
                    <a:pt x="2871" y="1"/>
                    <a:pt x="2782" y="34"/>
                    <a:pt x="2715" y="100"/>
                  </a:cubicBezTo>
                  <a:lnTo>
                    <a:pt x="1667" y="1148"/>
                  </a:lnTo>
                  <a:lnTo>
                    <a:pt x="619" y="100"/>
                  </a:lnTo>
                  <a:cubicBezTo>
                    <a:pt x="552" y="38"/>
                    <a:pt x="467" y="6"/>
                    <a:pt x="382" y="6"/>
                  </a:cubicBezTo>
                  <a:cubicBezTo>
                    <a:pt x="294" y="6"/>
                    <a:pt x="205" y="40"/>
                    <a:pt x="138" y="108"/>
                  </a:cubicBezTo>
                  <a:cubicBezTo>
                    <a:pt x="7" y="240"/>
                    <a:pt x="3" y="454"/>
                    <a:pt x="130" y="589"/>
                  </a:cubicBezTo>
                  <a:lnTo>
                    <a:pt x="1181" y="1637"/>
                  </a:lnTo>
                  <a:lnTo>
                    <a:pt x="130" y="2685"/>
                  </a:lnTo>
                  <a:cubicBezTo>
                    <a:pt x="0" y="2820"/>
                    <a:pt x="3" y="3036"/>
                    <a:pt x="135" y="3168"/>
                  </a:cubicBezTo>
                  <a:cubicBezTo>
                    <a:pt x="202" y="3235"/>
                    <a:pt x="290" y="3269"/>
                    <a:pt x="378" y="3269"/>
                  </a:cubicBezTo>
                  <a:cubicBezTo>
                    <a:pt x="465" y="3269"/>
                    <a:pt x="552" y="3237"/>
                    <a:pt x="619" y="3171"/>
                  </a:cubicBezTo>
                  <a:lnTo>
                    <a:pt x="1667" y="2123"/>
                  </a:lnTo>
                  <a:lnTo>
                    <a:pt x="2715" y="3171"/>
                  </a:lnTo>
                  <a:cubicBezTo>
                    <a:pt x="2782" y="3243"/>
                    <a:pt x="2873" y="3280"/>
                    <a:pt x="2964" y="3280"/>
                  </a:cubicBezTo>
                  <a:cubicBezTo>
                    <a:pt x="3053" y="3280"/>
                    <a:pt x="3141" y="3246"/>
                    <a:pt x="3208" y="3178"/>
                  </a:cubicBezTo>
                  <a:cubicBezTo>
                    <a:pt x="3346" y="3041"/>
                    <a:pt x="3343" y="2817"/>
                    <a:pt x="3201" y="2685"/>
                  </a:cubicBezTo>
                  <a:lnTo>
                    <a:pt x="2153" y="1637"/>
                  </a:lnTo>
                  <a:lnTo>
                    <a:pt x="3201" y="589"/>
                  </a:lnTo>
                  <a:cubicBezTo>
                    <a:pt x="3336" y="454"/>
                    <a:pt x="3336" y="235"/>
                    <a:pt x="3201" y="100"/>
                  </a:cubicBezTo>
                  <a:cubicBezTo>
                    <a:pt x="3135" y="34"/>
                    <a:pt x="3047" y="1"/>
                    <a:pt x="2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3"/>
            <p:cNvSpPr/>
            <p:nvPr/>
          </p:nvSpPr>
          <p:spPr>
            <a:xfrm>
              <a:off x="2363325" y="649775"/>
              <a:ext cx="204675" cy="191725"/>
            </a:xfrm>
            <a:custGeom>
              <a:avLst/>
              <a:gdLst/>
              <a:ahLst/>
              <a:cxnLst/>
              <a:rect l="l" t="t" r="r" b="b"/>
              <a:pathLst>
                <a:path w="8187" h="7669" extrusionOk="0">
                  <a:moveTo>
                    <a:pt x="7914" y="1"/>
                  </a:moveTo>
                  <a:cubicBezTo>
                    <a:pt x="7905" y="1"/>
                    <a:pt x="7896" y="1"/>
                    <a:pt x="7887" y="2"/>
                  </a:cubicBezTo>
                  <a:cubicBezTo>
                    <a:pt x="7691" y="24"/>
                    <a:pt x="3032" y="616"/>
                    <a:pt x="74" y="7305"/>
                  </a:cubicBezTo>
                  <a:cubicBezTo>
                    <a:pt x="0" y="7477"/>
                    <a:pt x="126" y="7668"/>
                    <a:pt x="312" y="7668"/>
                  </a:cubicBezTo>
                  <a:cubicBezTo>
                    <a:pt x="413" y="7668"/>
                    <a:pt x="506" y="7607"/>
                    <a:pt x="548" y="7514"/>
                  </a:cubicBezTo>
                  <a:cubicBezTo>
                    <a:pt x="3373" y="1119"/>
                    <a:pt x="7890" y="523"/>
                    <a:pt x="7944" y="515"/>
                  </a:cubicBezTo>
                  <a:cubicBezTo>
                    <a:pt x="8086" y="501"/>
                    <a:pt x="8187" y="373"/>
                    <a:pt x="8172" y="231"/>
                  </a:cubicBezTo>
                  <a:cubicBezTo>
                    <a:pt x="8158" y="98"/>
                    <a:pt x="8044" y="1"/>
                    <a:pt x="7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3"/>
            <p:cNvSpPr/>
            <p:nvPr/>
          </p:nvSpPr>
          <p:spPr>
            <a:xfrm>
              <a:off x="2172475" y="596500"/>
              <a:ext cx="135225" cy="290150"/>
            </a:xfrm>
            <a:custGeom>
              <a:avLst/>
              <a:gdLst/>
              <a:ahLst/>
              <a:cxnLst/>
              <a:rect l="l" t="t" r="r" b="b"/>
              <a:pathLst>
                <a:path w="5409" h="11606" extrusionOk="0">
                  <a:moveTo>
                    <a:pt x="295" y="1"/>
                  </a:moveTo>
                  <a:cubicBezTo>
                    <a:pt x="255" y="1"/>
                    <a:pt x="215" y="10"/>
                    <a:pt x="177" y="30"/>
                  </a:cubicBezTo>
                  <a:cubicBezTo>
                    <a:pt x="49" y="96"/>
                    <a:pt x="0" y="251"/>
                    <a:pt x="64" y="378"/>
                  </a:cubicBezTo>
                  <a:cubicBezTo>
                    <a:pt x="3167" y="6434"/>
                    <a:pt x="4843" y="11380"/>
                    <a:pt x="4861" y="11429"/>
                  </a:cubicBezTo>
                  <a:cubicBezTo>
                    <a:pt x="4897" y="11535"/>
                    <a:pt x="4996" y="11606"/>
                    <a:pt x="5106" y="11606"/>
                  </a:cubicBezTo>
                  <a:cubicBezTo>
                    <a:pt x="5283" y="11606"/>
                    <a:pt x="5408" y="11432"/>
                    <a:pt x="5352" y="11265"/>
                  </a:cubicBezTo>
                  <a:cubicBezTo>
                    <a:pt x="5334" y="11216"/>
                    <a:pt x="3646" y="6235"/>
                    <a:pt x="526" y="143"/>
                  </a:cubicBezTo>
                  <a:cubicBezTo>
                    <a:pt x="479" y="53"/>
                    <a:pt x="389"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3"/>
            <p:cNvSpPr/>
            <p:nvPr/>
          </p:nvSpPr>
          <p:spPr>
            <a:xfrm>
              <a:off x="1562550" y="585675"/>
              <a:ext cx="558225" cy="725225"/>
            </a:xfrm>
            <a:custGeom>
              <a:avLst/>
              <a:gdLst/>
              <a:ahLst/>
              <a:cxnLst/>
              <a:rect l="l" t="t" r="r" b="b"/>
              <a:pathLst>
                <a:path w="22329" h="29009" extrusionOk="0">
                  <a:moveTo>
                    <a:pt x="22035" y="0"/>
                  </a:moveTo>
                  <a:cubicBezTo>
                    <a:pt x="21930" y="0"/>
                    <a:pt x="21831" y="65"/>
                    <a:pt x="21793" y="171"/>
                  </a:cubicBezTo>
                  <a:cubicBezTo>
                    <a:pt x="21776" y="217"/>
                    <a:pt x="20031" y="4913"/>
                    <a:pt x="16508" y="10731"/>
                  </a:cubicBezTo>
                  <a:cubicBezTo>
                    <a:pt x="13263" y="16094"/>
                    <a:pt x="7801" y="23537"/>
                    <a:pt x="214" y="28534"/>
                  </a:cubicBezTo>
                  <a:cubicBezTo>
                    <a:pt x="1" y="28674"/>
                    <a:pt x="101" y="29008"/>
                    <a:pt x="356" y="29008"/>
                  </a:cubicBezTo>
                  <a:cubicBezTo>
                    <a:pt x="408" y="29008"/>
                    <a:pt x="457" y="28993"/>
                    <a:pt x="499" y="28966"/>
                  </a:cubicBezTo>
                  <a:cubicBezTo>
                    <a:pt x="8172" y="23912"/>
                    <a:pt x="13683" y="16401"/>
                    <a:pt x="16957" y="10988"/>
                  </a:cubicBezTo>
                  <a:cubicBezTo>
                    <a:pt x="20502" y="5129"/>
                    <a:pt x="22259" y="394"/>
                    <a:pt x="22279" y="347"/>
                  </a:cubicBezTo>
                  <a:cubicBezTo>
                    <a:pt x="22328" y="215"/>
                    <a:pt x="22259" y="65"/>
                    <a:pt x="22124" y="16"/>
                  </a:cubicBezTo>
                  <a:cubicBezTo>
                    <a:pt x="22095" y="5"/>
                    <a:pt x="22065" y="0"/>
                    <a:pt x="22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3"/>
            <p:cNvSpPr/>
            <p:nvPr/>
          </p:nvSpPr>
          <p:spPr>
            <a:xfrm>
              <a:off x="1590175" y="1401250"/>
              <a:ext cx="311025" cy="12925"/>
            </a:xfrm>
            <a:custGeom>
              <a:avLst/>
              <a:gdLst/>
              <a:ahLst/>
              <a:cxnLst/>
              <a:rect l="l" t="t" r="r" b="b"/>
              <a:pathLst>
                <a:path w="12441" h="517" extrusionOk="0">
                  <a:moveTo>
                    <a:pt x="260" y="1"/>
                  </a:moveTo>
                  <a:cubicBezTo>
                    <a:pt x="116" y="1"/>
                    <a:pt x="0" y="116"/>
                    <a:pt x="0" y="258"/>
                  </a:cubicBezTo>
                  <a:cubicBezTo>
                    <a:pt x="0" y="401"/>
                    <a:pt x="116" y="516"/>
                    <a:pt x="260" y="516"/>
                  </a:cubicBezTo>
                  <a:lnTo>
                    <a:pt x="12183" y="516"/>
                  </a:lnTo>
                  <a:cubicBezTo>
                    <a:pt x="12325" y="516"/>
                    <a:pt x="12440" y="401"/>
                    <a:pt x="12440" y="258"/>
                  </a:cubicBezTo>
                  <a:cubicBezTo>
                    <a:pt x="12440" y="116"/>
                    <a:pt x="12325" y="1"/>
                    <a:pt x="121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3"/>
            <p:cNvSpPr/>
            <p:nvPr/>
          </p:nvSpPr>
          <p:spPr>
            <a:xfrm>
              <a:off x="1571700" y="1379925"/>
              <a:ext cx="46475" cy="55725"/>
            </a:xfrm>
            <a:custGeom>
              <a:avLst/>
              <a:gdLst/>
              <a:ahLst/>
              <a:cxnLst/>
              <a:rect l="l" t="t" r="r" b="b"/>
              <a:pathLst>
                <a:path w="1859" h="2229" extrusionOk="0">
                  <a:moveTo>
                    <a:pt x="1483" y="1"/>
                  </a:moveTo>
                  <a:cubicBezTo>
                    <a:pt x="1431" y="1"/>
                    <a:pt x="1379" y="17"/>
                    <a:pt x="1333" y="49"/>
                  </a:cubicBezTo>
                  <a:lnTo>
                    <a:pt x="143" y="942"/>
                  </a:lnTo>
                  <a:cubicBezTo>
                    <a:pt x="0" y="1048"/>
                    <a:pt x="5" y="1261"/>
                    <a:pt x="152" y="1362"/>
                  </a:cubicBezTo>
                  <a:lnTo>
                    <a:pt x="1358" y="2182"/>
                  </a:lnTo>
                  <a:cubicBezTo>
                    <a:pt x="1402" y="2211"/>
                    <a:pt x="1451" y="2228"/>
                    <a:pt x="1503" y="2228"/>
                  </a:cubicBezTo>
                  <a:cubicBezTo>
                    <a:pt x="1758" y="2228"/>
                    <a:pt x="1858" y="1899"/>
                    <a:pt x="1650" y="1755"/>
                  </a:cubicBezTo>
                  <a:lnTo>
                    <a:pt x="742" y="1138"/>
                  </a:lnTo>
                  <a:lnTo>
                    <a:pt x="1645" y="461"/>
                  </a:lnTo>
                  <a:cubicBezTo>
                    <a:pt x="1753" y="373"/>
                    <a:pt x="1773" y="216"/>
                    <a:pt x="1689" y="105"/>
                  </a:cubicBezTo>
                  <a:cubicBezTo>
                    <a:pt x="1639" y="37"/>
                    <a:pt x="1562" y="1"/>
                    <a:pt x="14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3"/>
            <p:cNvSpPr/>
            <p:nvPr/>
          </p:nvSpPr>
          <p:spPr>
            <a:xfrm>
              <a:off x="1305250" y="1196700"/>
              <a:ext cx="197125" cy="180525"/>
            </a:xfrm>
            <a:custGeom>
              <a:avLst/>
              <a:gdLst/>
              <a:ahLst/>
              <a:cxnLst/>
              <a:rect l="l" t="t" r="r" b="b"/>
              <a:pathLst>
                <a:path w="7885" h="7221" extrusionOk="0">
                  <a:moveTo>
                    <a:pt x="292" y="1"/>
                  </a:moveTo>
                  <a:cubicBezTo>
                    <a:pt x="238" y="1"/>
                    <a:pt x="184" y="18"/>
                    <a:pt x="138" y="53"/>
                  </a:cubicBezTo>
                  <a:cubicBezTo>
                    <a:pt x="25" y="139"/>
                    <a:pt x="0" y="301"/>
                    <a:pt x="89" y="414"/>
                  </a:cubicBezTo>
                  <a:cubicBezTo>
                    <a:pt x="120" y="460"/>
                    <a:pt x="3550" y="4957"/>
                    <a:pt x="7399" y="7184"/>
                  </a:cubicBezTo>
                  <a:cubicBezTo>
                    <a:pt x="7438" y="7208"/>
                    <a:pt x="7482" y="7221"/>
                    <a:pt x="7529" y="7221"/>
                  </a:cubicBezTo>
                  <a:cubicBezTo>
                    <a:pt x="7791" y="7221"/>
                    <a:pt x="7885" y="6870"/>
                    <a:pt x="7656" y="6737"/>
                  </a:cubicBezTo>
                  <a:cubicBezTo>
                    <a:pt x="3901" y="4565"/>
                    <a:pt x="533" y="149"/>
                    <a:pt x="498" y="104"/>
                  </a:cubicBezTo>
                  <a:cubicBezTo>
                    <a:pt x="448" y="36"/>
                    <a:pt x="370" y="1"/>
                    <a:pt x="2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3"/>
            <p:cNvSpPr/>
            <p:nvPr/>
          </p:nvSpPr>
          <p:spPr>
            <a:xfrm>
              <a:off x="1297950" y="1186725"/>
              <a:ext cx="46350" cy="47825"/>
            </a:xfrm>
            <a:custGeom>
              <a:avLst/>
              <a:gdLst/>
              <a:ahLst/>
              <a:cxnLst/>
              <a:rect l="l" t="t" r="r" b="b"/>
              <a:pathLst>
                <a:path w="1854" h="1913" extrusionOk="0">
                  <a:moveTo>
                    <a:pt x="260" y="0"/>
                  </a:moveTo>
                  <a:cubicBezTo>
                    <a:pt x="121" y="0"/>
                    <a:pt x="0" y="114"/>
                    <a:pt x="3" y="263"/>
                  </a:cubicBezTo>
                  <a:lnTo>
                    <a:pt x="22" y="1657"/>
                  </a:lnTo>
                  <a:cubicBezTo>
                    <a:pt x="25" y="1797"/>
                    <a:pt x="138" y="1912"/>
                    <a:pt x="280" y="1912"/>
                  </a:cubicBezTo>
                  <a:lnTo>
                    <a:pt x="285" y="1912"/>
                  </a:lnTo>
                  <a:cubicBezTo>
                    <a:pt x="427" y="1910"/>
                    <a:pt x="540" y="1792"/>
                    <a:pt x="538" y="1650"/>
                  </a:cubicBezTo>
                  <a:lnTo>
                    <a:pt x="525" y="602"/>
                  </a:lnTo>
                  <a:lnTo>
                    <a:pt x="1495" y="879"/>
                  </a:lnTo>
                  <a:cubicBezTo>
                    <a:pt x="1518" y="886"/>
                    <a:pt x="1542" y="889"/>
                    <a:pt x="1565" y="889"/>
                  </a:cubicBezTo>
                  <a:cubicBezTo>
                    <a:pt x="1678" y="889"/>
                    <a:pt x="1781" y="814"/>
                    <a:pt x="1814" y="700"/>
                  </a:cubicBezTo>
                  <a:cubicBezTo>
                    <a:pt x="1853" y="562"/>
                    <a:pt x="1775" y="420"/>
                    <a:pt x="1637" y="381"/>
                  </a:cubicBezTo>
                  <a:lnTo>
                    <a:pt x="331" y="10"/>
                  </a:lnTo>
                  <a:cubicBezTo>
                    <a:pt x="308" y="3"/>
                    <a:pt x="284" y="0"/>
                    <a:pt x="2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3"/>
            <p:cNvSpPr/>
            <p:nvPr/>
          </p:nvSpPr>
          <p:spPr>
            <a:xfrm>
              <a:off x="2162475" y="585725"/>
              <a:ext cx="46100" cy="44050"/>
            </a:xfrm>
            <a:custGeom>
              <a:avLst/>
              <a:gdLst/>
              <a:ahLst/>
              <a:cxnLst/>
              <a:rect l="l" t="t" r="r" b="b"/>
              <a:pathLst>
                <a:path w="1844" h="1762" extrusionOk="0">
                  <a:moveTo>
                    <a:pt x="374" y="0"/>
                  </a:moveTo>
                  <a:cubicBezTo>
                    <a:pt x="245" y="0"/>
                    <a:pt x="127" y="97"/>
                    <a:pt x="116" y="237"/>
                  </a:cubicBezTo>
                  <a:lnTo>
                    <a:pt x="13" y="1484"/>
                  </a:lnTo>
                  <a:cubicBezTo>
                    <a:pt x="0" y="1624"/>
                    <a:pt x="108" y="1749"/>
                    <a:pt x="251" y="1762"/>
                  </a:cubicBezTo>
                  <a:lnTo>
                    <a:pt x="270" y="1762"/>
                  </a:lnTo>
                  <a:cubicBezTo>
                    <a:pt x="405" y="1762"/>
                    <a:pt x="518" y="1659"/>
                    <a:pt x="528" y="1524"/>
                  </a:cubicBezTo>
                  <a:lnTo>
                    <a:pt x="602" y="637"/>
                  </a:lnTo>
                  <a:lnTo>
                    <a:pt x="1441" y="1003"/>
                  </a:lnTo>
                  <a:cubicBezTo>
                    <a:pt x="1476" y="1020"/>
                    <a:pt x="1513" y="1028"/>
                    <a:pt x="1550" y="1028"/>
                  </a:cubicBezTo>
                  <a:cubicBezTo>
                    <a:pt x="1649" y="1028"/>
                    <a:pt x="1744" y="970"/>
                    <a:pt x="1787" y="873"/>
                  </a:cubicBezTo>
                  <a:cubicBezTo>
                    <a:pt x="1844" y="741"/>
                    <a:pt x="1782" y="586"/>
                    <a:pt x="1647" y="529"/>
                  </a:cubicBezTo>
                  <a:lnTo>
                    <a:pt x="476" y="21"/>
                  </a:lnTo>
                  <a:cubicBezTo>
                    <a:pt x="443" y="7"/>
                    <a:pt x="408" y="0"/>
                    <a:pt x="3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3"/>
            <p:cNvSpPr/>
            <p:nvPr/>
          </p:nvSpPr>
          <p:spPr>
            <a:xfrm>
              <a:off x="2349200" y="813700"/>
              <a:ext cx="49125" cy="42650"/>
            </a:xfrm>
            <a:custGeom>
              <a:avLst/>
              <a:gdLst/>
              <a:ahLst/>
              <a:cxnLst/>
              <a:rect l="l" t="t" r="r" b="b"/>
              <a:pathLst>
                <a:path w="1965" h="1706" extrusionOk="0">
                  <a:moveTo>
                    <a:pt x="293" y="0"/>
                  </a:moveTo>
                  <a:cubicBezTo>
                    <a:pt x="265" y="0"/>
                    <a:pt x="237" y="5"/>
                    <a:pt x="209" y="14"/>
                  </a:cubicBezTo>
                  <a:cubicBezTo>
                    <a:pt x="74" y="61"/>
                    <a:pt x="1" y="208"/>
                    <a:pt x="47" y="343"/>
                  </a:cubicBezTo>
                  <a:lnTo>
                    <a:pt x="450" y="1531"/>
                  </a:lnTo>
                  <a:cubicBezTo>
                    <a:pt x="487" y="1637"/>
                    <a:pt x="585" y="1705"/>
                    <a:pt x="695" y="1705"/>
                  </a:cubicBezTo>
                  <a:cubicBezTo>
                    <a:pt x="754" y="1705"/>
                    <a:pt x="811" y="1688"/>
                    <a:pt x="857" y="1651"/>
                  </a:cubicBezTo>
                  <a:lnTo>
                    <a:pt x="1830" y="900"/>
                  </a:lnTo>
                  <a:cubicBezTo>
                    <a:pt x="1942" y="814"/>
                    <a:pt x="1965" y="650"/>
                    <a:pt x="1879" y="537"/>
                  </a:cubicBezTo>
                  <a:cubicBezTo>
                    <a:pt x="1827" y="472"/>
                    <a:pt x="1751" y="437"/>
                    <a:pt x="1673" y="437"/>
                  </a:cubicBezTo>
                  <a:cubicBezTo>
                    <a:pt x="1617" y="437"/>
                    <a:pt x="1560" y="455"/>
                    <a:pt x="1513" y="493"/>
                  </a:cubicBezTo>
                  <a:lnTo>
                    <a:pt x="826" y="1023"/>
                  </a:lnTo>
                  <a:lnTo>
                    <a:pt x="538" y="176"/>
                  </a:lnTo>
                  <a:cubicBezTo>
                    <a:pt x="501" y="69"/>
                    <a:pt x="400" y="0"/>
                    <a:pt x="2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3"/>
            <p:cNvSpPr/>
            <p:nvPr/>
          </p:nvSpPr>
          <p:spPr>
            <a:xfrm>
              <a:off x="1552475" y="1274275"/>
              <a:ext cx="48650" cy="47300"/>
            </a:xfrm>
            <a:custGeom>
              <a:avLst/>
              <a:gdLst/>
              <a:ahLst/>
              <a:cxnLst/>
              <a:rect l="l" t="t" r="r" b="b"/>
              <a:pathLst>
                <a:path w="1946" h="1892" extrusionOk="0">
                  <a:moveTo>
                    <a:pt x="617" y="1"/>
                  </a:moveTo>
                  <a:cubicBezTo>
                    <a:pt x="502" y="1"/>
                    <a:pt x="396" y="81"/>
                    <a:pt x="369" y="200"/>
                  </a:cubicBezTo>
                  <a:lnTo>
                    <a:pt x="40" y="1574"/>
                  </a:lnTo>
                  <a:cubicBezTo>
                    <a:pt x="1" y="1737"/>
                    <a:pt x="124" y="1891"/>
                    <a:pt x="291" y="1891"/>
                  </a:cubicBezTo>
                  <a:lnTo>
                    <a:pt x="315" y="1891"/>
                  </a:lnTo>
                  <a:lnTo>
                    <a:pt x="1692" y="1759"/>
                  </a:lnTo>
                  <a:cubicBezTo>
                    <a:pt x="1837" y="1749"/>
                    <a:pt x="1945" y="1621"/>
                    <a:pt x="1930" y="1476"/>
                  </a:cubicBezTo>
                  <a:cubicBezTo>
                    <a:pt x="1919" y="1344"/>
                    <a:pt x="1806" y="1244"/>
                    <a:pt x="1674" y="1244"/>
                  </a:cubicBezTo>
                  <a:cubicBezTo>
                    <a:pt x="1664" y="1244"/>
                    <a:pt x="1654" y="1244"/>
                    <a:pt x="1643" y="1246"/>
                  </a:cubicBezTo>
                  <a:lnTo>
                    <a:pt x="624" y="1341"/>
                  </a:lnTo>
                  <a:lnTo>
                    <a:pt x="870" y="320"/>
                  </a:lnTo>
                  <a:cubicBezTo>
                    <a:pt x="904" y="180"/>
                    <a:pt x="818" y="40"/>
                    <a:pt x="678" y="8"/>
                  </a:cubicBezTo>
                  <a:cubicBezTo>
                    <a:pt x="658" y="3"/>
                    <a:pt x="637" y="1"/>
                    <a:pt x="6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 name="Google Shape;831;p43"/>
          <p:cNvSpPr txBox="1"/>
          <p:nvPr/>
        </p:nvSpPr>
        <p:spPr>
          <a:xfrm>
            <a:off x="2284625" y="2769025"/>
            <a:ext cx="474600" cy="371100"/>
          </a:xfrm>
          <a:prstGeom prst="rect">
            <a:avLst/>
          </a:prstGeom>
          <a:noFill/>
          <a:ln>
            <a:noFill/>
          </a:ln>
        </p:spPr>
        <p:txBody>
          <a:bodyPr spcFirstLastPara="1" wrap="square" lIns="0" tIns="4775" rIns="0" bIns="0" anchor="t" anchorCtr="0">
            <a:noAutofit/>
          </a:bodyPr>
          <a:lstStyle/>
          <a:p>
            <a:pPr marL="0" marR="0" lvl="0" indent="0" algn="r" rtl="0">
              <a:spcBef>
                <a:spcPts val="100"/>
              </a:spcBef>
              <a:spcAft>
                <a:spcPts val="0"/>
              </a:spcAft>
              <a:buNone/>
            </a:pPr>
            <a:r>
              <a:rPr lang="en" sz="2400" b="1">
                <a:solidFill>
                  <a:schemeClr val="accent2"/>
                </a:solidFill>
                <a:latin typeface="Big Shoulders Display"/>
                <a:ea typeface="Big Shoulders Display"/>
                <a:cs typeface="Big Shoulders Display"/>
                <a:sym typeface="Big Shoulders Display"/>
              </a:rPr>
              <a:t>03</a:t>
            </a:r>
            <a:endParaRPr sz="2400" b="1">
              <a:solidFill>
                <a:schemeClr val="accent2"/>
              </a:solidFill>
              <a:latin typeface="Big Shoulders Display"/>
              <a:ea typeface="Big Shoulders Display"/>
              <a:cs typeface="Big Shoulders Display"/>
              <a:sym typeface="Big Shoulders Display"/>
            </a:endParaRPr>
          </a:p>
        </p:txBody>
      </p:sp>
      <p:sp>
        <p:nvSpPr>
          <p:cNvPr id="832" name="Google Shape;832;p43"/>
          <p:cNvSpPr txBox="1"/>
          <p:nvPr/>
        </p:nvSpPr>
        <p:spPr>
          <a:xfrm>
            <a:off x="6444300" y="1129275"/>
            <a:ext cx="474600" cy="371100"/>
          </a:xfrm>
          <a:prstGeom prst="rect">
            <a:avLst/>
          </a:prstGeom>
          <a:noFill/>
          <a:ln>
            <a:noFill/>
          </a:ln>
        </p:spPr>
        <p:txBody>
          <a:bodyPr spcFirstLastPara="1" wrap="square" lIns="0" tIns="4775" rIns="0" bIns="0" anchor="t" anchorCtr="0">
            <a:noAutofit/>
          </a:bodyPr>
          <a:lstStyle/>
          <a:p>
            <a:pPr marL="0" marR="0" lvl="0" indent="0" algn="l" rtl="0">
              <a:spcBef>
                <a:spcPts val="100"/>
              </a:spcBef>
              <a:spcAft>
                <a:spcPts val="0"/>
              </a:spcAft>
              <a:buNone/>
            </a:pPr>
            <a:r>
              <a:rPr lang="en" sz="2400" b="1">
                <a:solidFill>
                  <a:schemeClr val="accent2"/>
                </a:solidFill>
                <a:latin typeface="Big Shoulders Display"/>
                <a:ea typeface="Big Shoulders Display"/>
                <a:cs typeface="Big Shoulders Display"/>
                <a:sym typeface="Big Shoulders Display"/>
              </a:rPr>
              <a:t>02</a:t>
            </a:r>
            <a:endParaRPr sz="2400" b="1">
              <a:solidFill>
                <a:schemeClr val="accent2"/>
              </a:solidFill>
              <a:latin typeface="Big Shoulders Display"/>
              <a:ea typeface="Big Shoulders Display"/>
              <a:cs typeface="Big Shoulders Display"/>
              <a:sym typeface="Big Shoulders Display"/>
            </a:endParaRPr>
          </a:p>
        </p:txBody>
      </p:sp>
      <p:sp>
        <p:nvSpPr>
          <p:cNvPr id="833" name="Google Shape;833;p43"/>
          <p:cNvSpPr txBox="1"/>
          <p:nvPr/>
        </p:nvSpPr>
        <p:spPr>
          <a:xfrm>
            <a:off x="6444300" y="2769025"/>
            <a:ext cx="474600" cy="371100"/>
          </a:xfrm>
          <a:prstGeom prst="rect">
            <a:avLst/>
          </a:prstGeom>
          <a:noFill/>
          <a:ln>
            <a:noFill/>
          </a:ln>
        </p:spPr>
        <p:txBody>
          <a:bodyPr spcFirstLastPara="1" wrap="square" lIns="0" tIns="4775" rIns="0" bIns="0" anchor="t" anchorCtr="0">
            <a:noAutofit/>
          </a:bodyPr>
          <a:lstStyle/>
          <a:p>
            <a:pPr marL="0" marR="0" lvl="0" indent="0" algn="l" rtl="0">
              <a:spcBef>
                <a:spcPts val="100"/>
              </a:spcBef>
              <a:spcAft>
                <a:spcPts val="0"/>
              </a:spcAft>
              <a:buNone/>
            </a:pPr>
            <a:r>
              <a:rPr lang="en" sz="2400" b="1">
                <a:solidFill>
                  <a:schemeClr val="accent2"/>
                </a:solidFill>
                <a:latin typeface="Big Shoulders Display"/>
                <a:ea typeface="Big Shoulders Display"/>
                <a:cs typeface="Big Shoulders Display"/>
                <a:sym typeface="Big Shoulders Display"/>
              </a:rPr>
              <a:t>04</a:t>
            </a:r>
            <a:endParaRPr sz="2400" b="1">
              <a:solidFill>
                <a:schemeClr val="accent2"/>
              </a:solidFill>
              <a:latin typeface="Big Shoulders Display"/>
              <a:ea typeface="Big Shoulders Display"/>
              <a:cs typeface="Big Shoulders Display"/>
              <a:sym typeface="Big Shoulders Display"/>
            </a:endParaRPr>
          </a:p>
        </p:txBody>
      </p:sp>
      <p:cxnSp>
        <p:nvCxnSpPr>
          <p:cNvPr id="834" name="Google Shape;834;p43"/>
          <p:cNvCxnSpPr/>
          <p:nvPr/>
        </p:nvCxnSpPr>
        <p:spPr>
          <a:xfrm>
            <a:off x="2966625" y="1334250"/>
            <a:ext cx="1172400" cy="532200"/>
          </a:xfrm>
          <a:prstGeom prst="curvedConnector3">
            <a:avLst>
              <a:gd name="adj1" fmla="val 50000"/>
            </a:avLst>
          </a:prstGeom>
          <a:noFill/>
          <a:ln w="19050" cap="flat" cmpd="sng">
            <a:solidFill>
              <a:schemeClr val="lt1"/>
            </a:solidFill>
            <a:prstDash val="dash"/>
            <a:round/>
            <a:headEnd type="none" w="med" len="med"/>
            <a:tailEnd type="none" w="med" len="med"/>
          </a:ln>
        </p:spPr>
      </p:cxnSp>
      <p:cxnSp>
        <p:nvCxnSpPr>
          <p:cNvPr id="835" name="Google Shape;835;p43"/>
          <p:cNvCxnSpPr/>
          <p:nvPr/>
        </p:nvCxnSpPr>
        <p:spPr>
          <a:xfrm>
            <a:off x="2966625" y="2962150"/>
            <a:ext cx="1064700" cy="399600"/>
          </a:xfrm>
          <a:prstGeom prst="curvedConnector3">
            <a:avLst>
              <a:gd name="adj1" fmla="val 50000"/>
            </a:avLst>
          </a:prstGeom>
          <a:noFill/>
          <a:ln w="19050" cap="flat" cmpd="sng">
            <a:solidFill>
              <a:schemeClr val="lt1"/>
            </a:solidFill>
            <a:prstDash val="dash"/>
            <a:round/>
            <a:headEnd type="none" w="med" len="med"/>
            <a:tailEnd type="none" w="med" len="med"/>
          </a:ln>
        </p:spPr>
      </p:cxnSp>
      <p:cxnSp>
        <p:nvCxnSpPr>
          <p:cNvPr id="836" name="Google Shape;836;p43"/>
          <p:cNvCxnSpPr/>
          <p:nvPr/>
        </p:nvCxnSpPr>
        <p:spPr>
          <a:xfrm flipH="1">
            <a:off x="4808800" y="1334250"/>
            <a:ext cx="1429500" cy="508500"/>
          </a:xfrm>
          <a:prstGeom prst="curvedConnector3">
            <a:avLst>
              <a:gd name="adj1" fmla="val 50000"/>
            </a:avLst>
          </a:prstGeom>
          <a:noFill/>
          <a:ln w="19050" cap="flat" cmpd="sng">
            <a:solidFill>
              <a:schemeClr val="lt1"/>
            </a:solidFill>
            <a:prstDash val="dash"/>
            <a:round/>
            <a:headEnd type="none" w="med" len="med"/>
            <a:tailEnd type="none" w="med" len="med"/>
          </a:ln>
        </p:spPr>
      </p:cxnSp>
      <p:cxnSp>
        <p:nvCxnSpPr>
          <p:cNvPr id="837" name="Google Shape;837;p43"/>
          <p:cNvCxnSpPr/>
          <p:nvPr/>
        </p:nvCxnSpPr>
        <p:spPr>
          <a:xfrm rot="10800000">
            <a:off x="5191600" y="2823550"/>
            <a:ext cx="1046700" cy="138600"/>
          </a:xfrm>
          <a:prstGeom prst="curvedConnector3">
            <a:avLst>
              <a:gd name="adj1" fmla="val 50000"/>
            </a:avLst>
          </a:prstGeom>
          <a:noFill/>
          <a:ln w="19050" cap="flat" cmpd="sng">
            <a:solidFill>
              <a:schemeClr val="lt1"/>
            </a:solidFill>
            <a:prstDash val="dash"/>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41"/>
        <p:cNvGrpSpPr/>
        <p:nvPr/>
      </p:nvGrpSpPr>
      <p:grpSpPr>
        <a:xfrm>
          <a:off x="0" y="0"/>
          <a:ext cx="0" cy="0"/>
          <a:chOff x="0" y="0"/>
          <a:chExt cx="0" cy="0"/>
        </a:xfrm>
      </p:grpSpPr>
      <p:sp>
        <p:nvSpPr>
          <p:cNvPr id="842" name="Google Shape;842;p44"/>
          <p:cNvSpPr txBox="1">
            <a:spLocks noGrp="1"/>
          </p:cNvSpPr>
          <p:nvPr>
            <p:ph type="ctrTitle" idx="5"/>
          </p:nvPr>
        </p:nvSpPr>
        <p:spPr>
          <a:xfrm>
            <a:off x="975714" y="3157273"/>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843" name="Google Shape;843;p44"/>
          <p:cNvSpPr txBox="1">
            <a:spLocks noGrp="1"/>
          </p:cNvSpPr>
          <p:nvPr>
            <p:ph type="title"/>
          </p:nvPr>
        </p:nvSpPr>
        <p:spPr>
          <a:xfrm>
            <a:off x="617927" y="384812"/>
            <a:ext cx="390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PRODUCT DESCRIPTION</a:t>
            </a:r>
            <a:endParaRPr/>
          </a:p>
        </p:txBody>
      </p:sp>
      <p:sp>
        <p:nvSpPr>
          <p:cNvPr id="844" name="Google Shape;844;p44"/>
          <p:cNvSpPr txBox="1">
            <a:spLocks noGrp="1"/>
          </p:cNvSpPr>
          <p:nvPr>
            <p:ph type="ctrTitle" idx="2"/>
          </p:nvPr>
        </p:nvSpPr>
        <p:spPr>
          <a:xfrm>
            <a:off x="3531437" y="1290268"/>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845" name="Google Shape;845;p44"/>
          <p:cNvSpPr txBox="1">
            <a:spLocks noGrp="1"/>
          </p:cNvSpPr>
          <p:nvPr>
            <p:ph type="subTitle" idx="1"/>
          </p:nvPr>
        </p:nvSpPr>
        <p:spPr>
          <a:xfrm>
            <a:off x="3627737" y="1680110"/>
            <a:ext cx="19434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but it’s hot</a:t>
            </a:r>
            <a:endParaRPr/>
          </a:p>
        </p:txBody>
      </p:sp>
      <p:sp>
        <p:nvSpPr>
          <p:cNvPr id="846" name="Google Shape;846;p44"/>
          <p:cNvSpPr txBox="1">
            <a:spLocks noGrp="1"/>
          </p:cNvSpPr>
          <p:nvPr>
            <p:ph type="ctrTitle" idx="3"/>
          </p:nvPr>
        </p:nvSpPr>
        <p:spPr>
          <a:xfrm>
            <a:off x="6048986" y="3157278"/>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847" name="Google Shape;847;p44"/>
          <p:cNvSpPr txBox="1">
            <a:spLocks noGrp="1"/>
          </p:cNvSpPr>
          <p:nvPr>
            <p:ph type="subTitle" idx="4"/>
          </p:nvPr>
        </p:nvSpPr>
        <p:spPr>
          <a:xfrm>
            <a:off x="6048986" y="3540324"/>
            <a:ext cx="21360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848" name="Google Shape;848;p44"/>
          <p:cNvSpPr txBox="1">
            <a:spLocks noGrp="1"/>
          </p:cNvSpPr>
          <p:nvPr>
            <p:ph type="subTitle" idx="6"/>
          </p:nvPr>
        </p:nvSpPr>
        <p:spPr>
          <a:xfrm>
            <a:off x="1166964" y="3546316"/>
            <a:ext cx="17535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849" name="Google Shape;849;p44"/>
          <p:cNvSpPr txBox="1">
            <a:spLocks noGrp="1"/>
          </p:cNvSpPr>
          <p:nvPr>
            <p:ph type="ctrTitle" idx="7"/>
          </p:nvPr>
        </p:nvSpPr>
        <p:spPr>
          <a:xfrm>
            <a:off x="3531437" y="3157273"/>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850" name="Google Shape;850;p44"/>
          <p:cNvSpPr txBox="1">
            <a:spLocks noGrp="1"/>
          </p:cNvSpPr>
          <p:nvPr>
            <p:ph type="subTitle" idx="8"/>
          </p:nvPr>
        </p:nvSpPr>
        <p:spPr>
          <a:xfrm>
            <a:off x="3590387" y="3546316"/>
            <a:ext cx="20181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our Solar System</a:t>
            </a:r>
            <a:endParaRPr/>
          </a:p>
        </p:txBody>
      </p:sp>
      <p:sp>
        <p:nvSpPr>
          <p:cNvPr id="851" name="Google Shape;851;p44"/>
          <p:cNvSpPr txBox="1">
            <a:spLocks noGrp="1"/>
          </p:cNvSpPr>
          <p:nvPr>
            <p:ph type="ctrTitle" idx="9"/>
          </p:nvPr>
        </p:nvSpPr>
        <p:spPr>
          <a:xfrm>
            <a:off x="943314" y="1290268"/>
            <a:ext cx="22008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852" name="Google Shape;852;p44"/>
          <p:cNvSpPr txBox="1">
            <a:spLocks noGrp="1"/>
          </p:cNvSpPr>
          <p:nvPr>
            <p:ph type="subTitle" idx="13"/>
          </p:nvPr>
        </p:nvSpPr>
        <p:spPr>
          <a:xfrm>
            <a:off x="1072014" y="1680110"/>
            <a:ext cx="19434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853" name="Google Shape;853;p44"/>
          <p:cNvSpPr txBox="1">
            <a:spLocks noGrp="1"/>
          </p:cNvSpPr>
          <p:nvPr>
            <p:ph type="ctrTitle" idx="14"/>
          </p:nvPr>
        </p:nvSpPr>
        <p:spPr>
          <a:xfrm>
            <a:off x="6048989" y="1290278"/>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854" name="Google Shape;854;p44"/>
          <p:cNvSpPr txBox="1">
            <a:spLocks noGrp="1"/>
          </p:cNvSpPr>
          <p:nvPr>
            <p:ph type="subTitle" idx="15"/>
          </p:nvPr>
        </p:nvSpPr>
        <p:spPr>
          <a:xfrm>
            <a:off x="6207839" y="1680110"/>
            <a:ext cx="18183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ringed one and a gas giant</a:t>
            </a:r>
            <a:endParaRPr/>
          </a:p>
        </p:txBody>
      </p:sp>
      <p:cxnSp>
        <p:nvCxnSpPr>
          <p:cNvPr id="855" name="Google Shape;855;p44"/>
          <p:cNvCxnSpPr>
            <a:stCxn id="852" idx="2"/>
            <a:endCxn id="849" idx="0"/>
          </p:cNvCxnSpPr>
          <p:nvPr/>
        </p:nvCxnSpPr>
        <p:spPr>
          <a:xfrm rot="-5400000" flipH="1">
            <a:off x="2889564" y="1447460"/>
            <a:ext cx="864000" cy="2555700"/>
          </a:xfrm>
          <a:prstGeom prst="curvedConnector3">
            <a:avLst>
              <a:gd name="adj1" fmla="val 49998"/>
            </a:avLst>
          </a:prstGeom>
          <a:noFill/>
          <a:ln w="19050" cap="flat" cmpd="sng">
            <a:solidFill>
              <a:schemeClr val="lt1"/>
            </a:solidFill>
            <a:prstDash val="dash"/>
            <a:round/>
            <a:headEnd type="oval" w="med" len="med"/>
            <a:tailEnd type="triangle" w="med" len="med"/>
          </a:ln>
        </p:spPr>
      </p:cxnSp>
      <p:cxnSp>
        <p:nvCxnSpPr>
          <p:cNvPr id="856" name="Google Shape;856;p44"/>
          <p:cNvCxnSpPr>
            <a:stCxn id="845" idx="2"/>
            <a:endCxn id="854" idx="2"/>
          </p:cNvCxnSpPr>
          <p:nvPr/>
        </p:nvCxnSpPr>
        <p:spPr>
          <a:xfrm rot="-5400000" flipH="1">
            <a:off x="5857937" y="1034810"/>
            <a:ext cx="600" cy="2517600"/>
          </a:xfrm>
          <a:prstGeom prst="curvedConnector3">
            <a:avLst>
              <a:gd name="adj1" fmla="val 39687500"/>
            </a:avLst>
          </a:prstGeom>
          <a:noFill/>
          <a:ln w="19050" cap="flat" cmpd="sng">
            <a:solidFill>
              <a:schemeClr val="lt1"/>
            </a:solidFill>
            <a:prstDash val="dash"/>
            <a:round/>
            <a:headEnd type="oval" w="med" len="med"/>
            <a:tailEnd type="triangl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60"/>
        <p:cNvGrpSpPr/>
        <p:nvPr/>
      </p:nvGrpSpPr>
      <p:grpSpPr>
        <a:xfrm>
          <a:off x="0" y="0"/>
          <a:ext cx="0" cy="0"/>
          <a:chOff x="0" y="0"/>
          <a:chExt cx="0" cy="0"/>
        </a:xfrm>
      </p:grpSpPr>
      <p:sp>
        <p:nvSpPr>
          <p:cNvPr id="861" name="Google Shape;861;p45"/>
          <p:cNvSpPr txBox="1">
            <a:spLocks noGrp="1"/>
          </p:cNvSpPr>
          <p:nvPr>
            <p:ph type="subTitle" idx="1"/>
          </p:nvPr>
        </p:nvSpPr>
        <p:spPr>
          <a:xfrm>
            <a:off x="5369622" y="3498913"/>
            <a:ext cx="2280900" cy="101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could enter a subtitle here if you need it</a:t>
            </a:r>
            <a:endParaRPr/>
          </a:p>
        </p:txBody>
      </p:sp>
      <p:grpSp>
        <p:nvGrpSpPr>
          <p:cNvPr id="862" name="Google Shape;862;p45"/>
          <p:cNvGrpSpPr/>
          <p:nvPr/>
        </p:nvGrpSpPr>
        <p:grpSpPr>
          <a:xfrm>
            <a:off x="795907" y="885700"/>
            <a:ext cx="4087213" cy="4257805"/>
            <a:chOff x="795907" y="885700"/>
            <a:chExt cx="4087213" cy="4257805"/>
          </a:xfrm>
        </p:grpSpPr>
        <p:sp>
          <p:nvSpPr>
            <p:cNvPr id="863" name="Google Shape;863;p45"/>
            <p:cNvSpPr/>
            <p:nvPr/>
          </p:nvSpPr>
          <p:spPr>
            <a:xfrm>
              <a:off x="795907" y="885700"/>
              <a:ext cx="4087213" cy="3137742"/>
            </a:xfrm>
            <a:custGeom>
              <a:avLst/>
              <a:gdLst/>
              <a:ahLst/>
              <a:cxnLst/>
              <a:rect l="l" t="t" r="r" b="b"/>
              <a:pathLst>
                <a:path w="39173" h="30073" extrusionOk="0">
                  <a:moveTo>
                    <a:pt x="708" y="0"/>
                  </a:moveTo>
                  <a:lnTo>
                    <a:pt x="1" y="30073"/>
                  </a:lnTo>
                  <a:lnTo>
                    <a:pt x="39172" y="29815"/>
                  </a:lnTo>
                  <a:lnTo>
                    <a:pt x="38551" y="803"/>
                  </a:lnTo>
                  <a:lnTo>
                    <a:pt x="708"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5"/>
            <p:cNvSpPr/>
            <p:nvPr/>
          </p:nvSpPr>
          <p:spPr>
            <a:xfrm>
              <a:off x="1476918" y="3580007"/>
              <a:ext cx="223491" cy="1563497"/>
            </a:xfrm>
            <a:custGeom>
              <a:avLst/>
              <a:gdLst/>
              <a:ahLst/>
              <a:cxnLst/>
              <a:rect l="l" t="t" r="r" b="b"/>
              <a:pathLst>
                <a:path w="2142" h="14985" extrusionOk="0">
                  <a:moveTo>
                    <a:pt x="1331" y="1"/>
                  </a:moveTo>
                  <a:lnTo>
                    <a:pt x="1" y="74"/>
                  </a:lnTo>
                  <a:lnTo>
                    <a:pt x="811" y="14844"/>
                  </a:lnTo>
                  <a:cubicBezTo>
                    <a:pt x="811" y="14844"/>
                    <a:pt x="1018" y="14984"/>
                    <a:pt x="1391" y="14984"/>
                  </a:cubicBezTo>
                  <a:cubicBezTo>
                    <a:pt x="1421" y="14984"/>
                    <a:pt x="1453" y="14983"/>
                    <a:pt x="1486" y="14981"/>
                  </a:cubicBezTo>
                  <a:cubicBezTo>
                    <a:pt x="1896" y="14959"/>
                    <a:pt x="2141" y="14770"/>
                    <a:pt x="2141" y="14770"/>
                  </a:cubicBezTo>
                  <a:lnTo>
                    <a:pt x="1331"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5"/>
            <p:cNvSpPr/>
            <p:nvPr/>
          </p:nvSpPr>
          <p:spPr>
            <a:xfrm>
              <a:off x="3865412" y="3571556"/>
              <a:ext cx="254688" cy="1562767"/>
            </a:xfrm>
            <a:custGeom>
              <a:avLst/>
              <a:gdLst/>
              <a:ahLst/>
              <a:cxnLst/>
              <a:rect l="l" t="t" r="r" b="b"/>
              <a:pathLst>
                <a:path w="2441" h="14978" extrusionOk="0">
                  <a:moveTo>
                    <a:pt x="1110" y="1"/>
                  </a:moveTo>
                  <a:lnTo>
                    <a:pt x="1" y="14751"/>
                  </a:lnTo>
                  <a:cubicBezTo>
                    <a:pt x="1" y="14751"/>
                    <a:pt x="219" y="14945"/>
                    <a:pt x="651" y="14974"/>
                  </a:cubicBezTo>
                  <a:cubicBezTo>
                    <a:pt x="687" y="14977"/>
                    <a:pt x="722" y="14978"/>
                    <a:pt x="755" y="14978"/>
                  </a:cubicBezTo>
                  <a:cubicBezTo>
                    <a:pt x="1108" y="14978"/>
                    <a:pt x="1329" y="14849"/>
                    <a:pt x="1329" y="14849"/>
                  </a:cubicBezTo>
                  <a:lnTo>
                    <a:pt x="2441" y="101"/>
                  </a:lnTo>
                  <a:lnTo>
                    <a:pt x="1110"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5"/>
            <p:cNvSpPr/>
            <p:nvPr/>
          </p:nvSpPr>
          <p:spPr>
            <a:xfrm>
              <a:off x="952413" y="988681"/>
              <a:ext cx="3787764" cy="2904443"/>
            </a:xfrm>
            <a:custGeom>
              <a:avLst/>
              <a:gdLst/>
              <a:ahLst/>
              <a:cxnLst/>
              <a:rect l="l" t="t" r="r" b="b"/>
              <a:pathLst>
                <a:path w="36303" h="27837" extrusionOk="0">
                  <a:moveTo>
                    <a:pt x="847" y="329"/>
                  </a:moveTo>
                  <a:lnTo>
                    <a:pt x="35402" y="1181"/>
                  </a:lnTo>
                  <a:lnTo>
                    <a:pt x="35973" y="27515"/>
                  </a:lnTo>
                  <a:lnTo>
                    <a:pt x="327" y="27515"/>
                  </a:lnTo>
                  <a:lnTo>
                    <a:pt x="847" y="329"/>
                  </a:lnTo>
                  <a:close/>
                  <a:moveTo>
                    <a:pt x="533" y="0"/>
                  </a:moveTo>
                  <a:lnTo>
                    <a:pt x="3" y="27674"/>
                  </a:lnTo>
                  <a:lnTo>
                    <a:pt x="0" y="27836"/>
                  </a:lnTo>
                  <a:lnTo>
                    <a:pt x="36302" y="27836"/>
                  </a:lnTo>
                  <a:lnTo>
                    <a:pt x="35716" y="869"/>
                  </a:lnTo>
                  <a:lnTo>
                    <a:pt x="5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5"/>
            <p:cNvSpPr/>
            <p:nvPr/>
          </p:nvSpPr>
          <p:spPr>
            <a:xfrm>
              <a:off x="992375" y="2092468"/>
              <a:ext cx="3691461" cy="43926"/>
            </a:xfrm>
            <a:custGeom>
              <a:avLst/>
              <a:gdLst/>
              <a:ahLst/>
              <a:cxnLst/>
              <a:rect l="l" t="t" r="r" b="b"/>
              <a:pathLst>
                <a:path w="35380" h="421" extrusionOk="0">
                  <a:moveTo>
                    <a:pt x="35379" y="1"/>
                  </a:moveTo>
                  <a:lnTo>
                    <a:pt x="0" y="99"/>
                  </a:lnTo>
                  <a:lnTo>
                    <a:pt x="3" y="421"/>
                  </a:lnTo>
                  <a:lnTo>
                    <a:pt x="35379" y="322"/>
                  </a:lnTo>
                  <a:lnTo>
                    <a:pt x="353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5"/>
            <p:cNvSpPr/>
            <p:nvPr/>
          </p:nvSpPr>
          <p:spPr>
            <a:xfrm>
              <a:off x="2114629" y="2115526"/>
              <a:ext cx="1385706" cy="570204"/>
            </a:xfrm>
            <a:custGeom>
              <a:avLst/>
              <a:gdLst/>
              <a:ahLst/>
              <a:cxnLst/>
              <a:rect l="l" t="t" r="r" b="b"/>
              <a:pathLst>
                <a:path w="13281" h="5465" extrusionOk="0">
                  <a:moveTo>
                    <a:pt x="322" y="1"/>
                  </a:moveTo>
                  <a:lnTo>
                    <a:pt x="1" y="13"/>
                  </a:lnTo>
                  <a:lnTo>
                    <a:pt x="207" y="5430"/>
                  </a:lnTo>
                  <a:lnTo>
                    <a:pt x="13077" y="5465"/>
                  </a:lnTo>
                  <a:lnTo>
                    <a:pt x="13280" y="13"/>
                  </a:lnTo>
                  <a:lnTo>
                    <a:pt x="12961" y="1"/>
                  </a:lnTo>
                  <a:lnTo>
                    <a:pt x="12767" y="5141"/>
                  </a:lnTo>
                  <a:lnTo>
                    <a:pt x="516" y="5109"/>
                  </a:lnTo>
                  <a:lnTo>
                    <a:pt x="3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 name="Google Shape;869;p45"/>
          <p:cNvSpPr txBox="1">
            <a:spLocks noGrp="1"/>
          </p:cNvSpPr>
          <p:nvPr>
            <p:ph type="ctrTitle"/>
          </p:nvPr>
        </p:nvSpPr>
        <p:spPr>
          <a:xfrm>
            <a:off x="2572248" y="1137613"/>
            <a:ext cx="2157300" cy="9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BUDGET</a:t>
            </a:r>
            <a:endParaRPr/>
          </a:p>
        </p:txBody>
      </p:sp>
      <p:sp>
        <p:nvSpPr>
          <p:cNvPr id="870" name="Google Shape;870;p45"/>
          <p:cNvSpPr txBox="1">
            <a:spLocks noGrp="1"/>
          </p:cNvSpPr>
          <p:nvPr>
            <p:ph type="title" idx="2"/>
          </p:nvPr>
        </p:nvSpPr>
        <p:spPr>
          <a:xfrm>
            <a:off x="1269681" y="1137613"/>
            <a:ext cx="1415700" cy="95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871" name="Google Shape;871;p45"/>
          <p:cNvSpPr txBox="1">
            <a:spLocks noGrp="1"/>
          </p:cNvSpPr>
          <p:nvPr>
            <p:ph type="subTitle" idx="1"/>
          </p:nvPr>
        </p:nvSpPr>
        <p:spPr>
          <a:xfrm>
            <a:off x="1064750" y="2147701"/>
            <a:ext cx="1019400" cy="3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latin typeface="Big Shoulders Display Medium"/>
                <a:ea typeface="Big Shoulders Display Medium"/>
                <a:cs typeface="Big Shoulders Display Medium"/>
                <a:sym typeface="Big Shoulders Display Medium"/>
              </a:rPr>
              <a:t>HOME</a:t>
            </a:r>
            <a:endParaRPr sz="1600">
              <a:solidFill>
                <a:schemeClr val="lt1"/>
              </a:solidFill>
              <a:latin typeface="Big Shoulders Display Medium"/>
              <a:ea typeface="Big Shoulders Display Medium"/>
              <a:cs typeface="Big Shoulders Display Medium"/>
              <a:sym typeface="Big Shoulders Display Medium"/>
            </a:endParaRPr>
          </a:p>
        </p:txBody>
      </p:sp>
      <p:sp>
        <p:nvSpPr>
          <p:cNvPr id="872" name="Google Shape;872;p45"/>
          <p:cNvSpPr txBox="1">
            <a:spLocks noGrp="1"/>
          </p:cNvSpPr>
          <p:nvPr>
            <p:ph type="subTitle" idx="1"/>
          </p:nvPr>
        </p:nvSpPr>
        <p:spPr>
          <a:xfrm>
            <a:off x="3544100" y="2147701"/>
            <a:ext cx="1019400" cy="3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latin typeface="Big Shoulders Display Medium"/>
                <a:ea typeface="Big Shoulders Display Medium"/>
                <a:cs typeface="Big Shoulders Display Medium"/>
                <a:sym typeface="Big Shoulders Display Medium"/>
              </a:rPr>
              <a:t>VISITOR</a:t>
            </a:r>
            <a:endParaRPr sz="1600">
              <a:solidFill>
                <a:schemeClr val="lt1"/>
              </a:solidFill>
              <a:latin typeface="Big Shoulders Display Medium"/>
              <a:ea typeface="Big Shoulders Display Medium"/>
              <a:cs typeface="Big Shoulders Display Medium"/>
              <a:sym typeface="Big Shoulders Display Medium"/>
            </a:endParaRPr>
          </a:p>
        </p:txBody>
      </p:sp>
      <p:sp>
        <p:nvSpPr>
          <p:cNvPr id="873" name="Google Shape;873;p45"/>
          <p:cNvSpPr txBox="1">
            <a:spLocks noGrp="1"/>
          </p:cNvSpPr>
          <p:nvPr>
            <p:ph type="subTitle" idx="1"/>
          </p:nvPr>
        </p:nvSpPr>
        <p:spPr>
          <a:xfrm>
            <a:off x="1064750" y="2526901"/>
            <a:ext cx="1019400" cy="3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3"/>
                </a:solidFill>
                <a:latin typeface="Big Shoulders Display Medium"/>
                <a:ea typeface="Big Shoulders Display Medium"/>
                <a:cs typeface="Big Shoulders Display Medium"/>
                <a:sym typeface="Big Shoulders Display Medium"/>
              </a:rPr>
              <a:t>20</a:t>
            </a:r>
            <a:endParaRPr sz="1600">
              <a:solidFill>
                <a:schemeClr val="accent3"/>
              </a:solidFill>
              <a:latin typeface="Big Shoulders Display Medium"/>
              <a:ea typeface="Big Shoulders Display Medium"/>
              <a:cs typeface="Big Shoulders Display Medium"/>
              <a:sym typeface="Big Shoulders Display Medium"/>
            </a:endParaRPr>
          </a:p>
        </p:txBody>
      </p:sp>
      <p:sp>
        <p:nvSpPr>
          <p:cNvPr id="874" name="Google Shape;874;p45"/>
          <p:cNvSpPr txBox="1">
            <a:spLocks noGrp="1"/>
          </p:cNvSpPr>
          <p:nvPr>
            <p:ph type="subTitle" idx="1"/>
          </p:nvPr>
        </p:nvSpPr>
        <p:spPr>
          <a:xfrm>
            <a:off x="3544100" y="2526901"/>
            <a:ext cx="1019400" cy="3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3"/>
                </a:solidFill>
                <a:latin typeface="Big Shoulders Display Medium"/>
                <a:ea typeface="Big Shoulders Display Medium"/>
                <a:cs typeface="Big Shoulders Display Medium"/>
                <a:sym typeface="Big Shoulders Display Medium"/>
              </a:rPr>
              <a:t>15</a:t>
            </a:r>
            <a:endParaRPr sz="1600">
              <a:solidFill>
                <a:schemeClr val="accent3"/>
              </a:solidFill>
              <a:latin typeface="Big Shoulders Display Medium"/>
              <a:ea typeface="Big Shoulders Display Medium"/>
              <a:cs typeface="Big Shoulders Display Medium"/>
              <a:sym typeface="Big Shoulders Display Medium"/>
            </a:endParaRPr>
          </a:p>
        </p:txBody>
      </p:sp>
      <p:sp>
        <p:nvSpPr>
          <p:cNvPr id="875" name="Google Shape;875;p45"/>
          <p:cNvSpPr txBox="1">
            <a:spLocks noGrp="1"/>
          </p:cNvSpPr>
          <p:nvPr>
            <p:ph type="subTitle" idx="1"/>
          </p:nvPr>
        </p:nvSpPr>
        <p:spPr>
          <a:xfrm>
            <a:off x="1064750" y="2976837"/>
            <a:ext cx="1019400" cy="3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Big Shoulders Display Medium"/>
                <a:ea typeface="Big Shoulders Display Medium"/>
                <a:cs typeface="Big Shoulders Display Medium"/>
                <a:sym typeface="Big Shoulders Display Medium"/>
              </a:rPr>
              <a:t>DOWN</a:t>
            </a:r>
            <a:endParaRPr>
              <a:solidFill>
                <a:schemeClr val="lt1"/>
              </a:solidFill>
              <a:latin typeface="Big Shoulders Display Medium"/>
              <a:ea typeface="Big Shoulders Display Medium"/>
              <a:cs typeface="Big Shoulders Display Medium"/>
              <a:sym typeface="Big Shoulders Display Medium"/>
            </a:endParaRPr>
          </a:p>
        </p:txBody>
      </p:sp>
      <p:sp>
        <p:nvSpPr>
          <p:cNvPr id="876" name="Google Shape;876;p45"/>
          <p:cNvSpPr txBox="1">
            <a:spLocks noGrp="1"/>
          </p:cNvSpPr>
          <p:nvPr>
            <p:ph type="subTitle" idx="1"/>
          </p:nvPr>
        </p:nvSpPr>
        <p:spPr>
          <a:xfrm>
            <a:off x="3544100" y="2976837"/>
            <a:ext cx="1019400" cy="3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Big Shoulders Display Medium"/>
                <a:ea typeface="Big Shoulders Display Medium"/>
                <a:cs typeface="Big Shoulders Display Medium"/>
                <a:sym typeface="Big Shoulders Display Medium"/>
              </a:rPr>
              <a:t>QTR</a:t>
            </a:r>
            <a:endParaRPr>
              <a:solidFill>
                <a:schemeClr val="lt1"/>
              </a:solidFill>
              <a:latin typeface="Big Shoulders Display Medium"/>
              <a:ea typeface="Big Shoulders Display Medium"/>
              <a:cs typeface="Big Shoulders Display Medium"/>
              <a:sym typeface="Big Shoulders Display Medium"/>
            </a:endParaRPr>
          </a:p>
        </p:txBody>
      </p:sp>
      <p:sp>
        <p:nvSpPr>
          <p:cNvPr id="877" name="Google Shape;877;p45"/>
          <p:cNvSpPr txBox="1">
            <a:spLocks noGrp="1"/>
          </p:cNvSpPr>
          <p:nvPr>
            <p:ph type="subTitle" idx="1"/>
          </p:nvPr>
        </p:nvSpPr>
        <p:spPr>
          <a:xfrm>
            <a:off x="1891200" y="2976837"/>
            <a:ext cx="1019400" cy="3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Big Shoulders Display Medium"/>
                <a:ea typeface="Big Shoulders Display Medium"/>
                <a:cs typeface="Big Shoulders Display Medium"/>
                <a:sym typeface="Big Shoulders Display Medium"/>
              </a:rPr>
              <a:t>TO GO</a:t>
            </a:r>
            <a:endParaRPr>
              <a:solidFill>
                <a:schemeClr val="lt1"/>
              </a:solidFill>
              <a:latin typeface="Big Shoulders Display Medium"/>
              <a:ea typeface="Big Shoulders Display Medium"/>
              <a:cs typeface="Big Shoulders Display Medium"/>
              <a:sym typeface="Big Shoulders Display Medium"/>
            </a:endParaRPr>
          </a:p>
        </p:txBody>
      </p:sp>
      <p:sp>
        <p:nvSpPr>
          <p:cNvPr id="878" name="Google Shape;878;p45"/>
          <p:cNvSpPr txBox="1">
            <a:spLocks noGrp="1"/>
          </p:cNvSpPr>
          <p:nvPr>
            <p:ph type="subTitle" idx="1"/>
          </p:nvPr>
        </p:nvSpPr>
        <p:spPr>
          <a:xfrm>
            <a:off x="2717650" y="2976837"/>
            <a:ext cx="1019400" cy="3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Big Shoulders Display Medium"/>
                <a:ea typeface="Big Shoulders Display Medium"/>
                <a:cs typeface="Big Shoulders Display Medium"/>
                <a:sym typeface="Big Shoulders Display Medium"/>
              </a:rPr>
              <a:t>BALL ON</a:t>
            </a:r>
            <a:endParaRPr>
              <a:solidFill>
                <a:schemeClr val="lt1"/>
              </a:solidFill>
              <a:latin typeface="Big Shoulders Display Medium"/>
              <a:ea typeface="Big Shoulders Display Medium"/>
              <a:cs typeface="Big Shoulders Display Medium"/>
              <a:sym typeface="Big Shoulders Display Medium"/>
            </a:endParaRPr>
          </a:p>
        </p:txBody>
      </p:sp>
      <p:sp>
        <p:nvSpPr>
          <p:cNvPr id="879" name="Google Shape;879;p45"/>
          <p:cNvSpPr txBox="1">
            <a:spLocks noGrp="1"/>
          </p:cNvSpPr>
          <p:nvPr>
            <p:ph type="subTitle" idx="1"/>
          </p:nvPr>
        </p:nvSpPr>
        <p:spPr>
          <a:xfrm>
            <a:off x="1064750" y="3340476"/>
            <a:ext cx="1019400" cy="3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3"/>
                </a:solidFill>
                <a:latin typeface="Big Shoulders Display Medium"/>
                <a:ea typeface="Big Shoulders Display Medium"/>
                <a:cs typeface="Big Shoulders Display Medium"/>
                <a:sym typeface="Big Shoulders Display Medium"/>
              </a:rPr>
              <a:t>01</a:t>
            </a:r>
            <a:endParaRPr>
              <a:solidFill>
                <a:schemeClr val="accent3"/>
              </a:solidFill>
              <a:latin typeface="Big Shoulders Display Medium"/>
              <a:ea typeface="Big Shoulders Display Medium"/>
              <a:cs typeface="Big Shoulders Display Medium"/>
              <a:sym typeface="Big Shoulders Display Medium"/>
            </a:endParaRPr>
          </a:p>
        </p:txBody>
      </p:sp>
      <p:sp>
        <p:nvSpPr>
          <p:cNvPr id="880" name="Google Shape;880;p45"/>
          <p:cNvSpPr txBox="1">
            <a:spLocks noGrp="1"/>
          </p:cNvSpPr>
          <p:nvPr>
            <p:ph type="subTitle" idx="1"/>
          </p:nvPr>
        </p:nvSpPr>
        <p:spPr>
          <a:xfrm>
            <a:off x="3544100" y="3340476"/>
            <a:ext cx="1019400" cy="3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3"/>
                </a:solidFill>
                <a:latin typeface="Big Shoulders Display Medium"/>
                <a:ea typeface="Big Shoulders Display Medium"/>
                <a:cs typeface="Big Shoulders Display Medium"/>
                <a:sym typeface="Big Shoulders Display Medium"/>
              </a:rPr>
              <a:t>04</a:t>
            </a:r>
            <a:endParaRPr>
              <a:solidFill>
                <a:schemeClr val="accent3"/>
              </a:solidFill>
              <a:latin typeface="Big Shoulders Display Medium"/>
              <a:ea typeface="Big Shoulders Display Medium"/>
              <a:cs typeface="Big Shoulders Display Medium"/>
              <a:sym typeface="Big Shoulders Display Medium"/>
            </a:endParaRPr>
          </a:p>
        </p:txBody>
      </p:sp>
      <p:sp>
        <p:nvSpPr>
          <p:cNvPr id="881" name="Google Shape;881;p45"/>
          <p:cNvSpPr txBox="1">
            <a:spLocks noGrp="1"/>
          </p:cNvSpPr>
          <p:nvPr>
            <p:ph type="subTitle" idx="1"/>
          </p:nvPr>
        </p:nvSpPr>
        <p:spPr>
          <a:xfrm>
            <a:off x="1891200" y="3340476"/>
            <a:ext cx="1019400" cy="3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3"/>
                </a:solidFill>
                <a:latin typeface="Big Shoulders Display Medium"/>
                <a:ea typeface="Big Shoulders Display Medium"/>
                <a:cs typeface="Big Shoulders Display Medium"/>
                <a:sym typeface="Big Shoulders Display Medium"/>
              </a:rPr>
              <a:t>00</a:t>
            </a:r>
            <a:endParaRPr>
              <a:solidFill>
                <a:schemeClr val="accent3"/>
              </a:solidFill>
              <a:latin typeface="Big Shoulders Display Medium"/>
              <a:ea typeface="Big Shoulders Display Medium"/>
              <a:cs typeface="Big Shoulders Display Medium"/>
              <a:sym typeface="Big Shoulders Display Medium"/>
            </a:endParaRPr>
          </a:p>
        </p:txBody>
      </p:sp>
      <p:sp>
        <p:nvSpPr>
          <p:cNvPr id="882" name="Google Shape;882;p45"/>
          <p:cNvSpPr txBox="1">
            <a:spLocks noGrp="1"/>
          </p:cNvSpPr>
          <p:nvPr>
            <p:ph type="subTitle" idx="1"/>
          </p:nvPr>
        </p:nvSpPr>
        <p:spPr>
          <a:xfrm>
            <a:off x="2717650" y="3340476"/>
            <a:ext cx="1019400" cy="3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3"/>
                </a:solidFill>
                <a:latin typeface="Big Shoulders Display Medium"/>
                <a:ea typeface="Big Shoulders Display Medium"/>
                <a:cs typeface="Big Shoulders Display Medium"/>
                <a:sym typeface="Big Shoulders Display Medium"/>
              </a:rPr>
              <a:t>21</a:t>
            </a:r>
            <a:endParaRPr>
              <a:solidFill>
                <a:schemeClr val="accent3"/>
              </a:solidFill>
              <a:latin typeface="Big Shoulders Display Medium"/>
              <a:ea typeface="Big Shoulders Display Medium"/>
              <a:cs typeface="Big Shoulders Display Medium"/>
              <a:sym typeface="Big Shoulders Display Medium"/>
            </a:endParaRPr>
          </a:p>
        </p:txBody>
      </p:sp>
      <p:sp>
        <p:nvSpPr>
          <p:cNvPr id="883" name="Google Shape;883;p45"/>
          <p:cNvSpPr txBox="1">
            <a:spLocks noGrp="1"/>
          </p:cNvSpPr>
          <p:nvPr>
            <p:ph type="subTitle" idx="1"/>
          </p:nvPr>
        </p:nvSpPr>
        <p:spPr>
          <a:xfrm>
            <a:off x="2304425" y="2179569"/>
            <a:ext cx="1019400" cy="3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3"/>
                </a:solidFill>
                <a:latin typeface="Big Shoulders Display Medium"/>
                <a:ea typeface="Big Shoulders Display Medium"/>
                <a:cs typeface="Big Shoulders Display Medium"/>
                <a:sym typeface="Big Shoulders Display Medium"/>
              </a:rPr>
              <a:t>12:34</a:t>
            </a:r>
            <a:endParaRPr sz="1800">
              <a:solidFill>
                <a:schemeClr val="accent3"/>
              </a:solidFill>
              <a:latin typeface="Big Shoulders Display Medium"/>
              <a:ea typeface="Big Shoulders Display Medium"/>
              <a:cs typeface="Big Shoulders Display Medium"/>
              <a:sym typeface="Big Shoulders Display Medium"/>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87"/>
        <p:cNvGrpSpPr/>
        <p:nvPr/>
      </p:nvGrpSpPr>
      <p:grpSpPr>
        <a:xfrm>
          <a:off x="0" y="0"/>
          <a:ext cx="0" cy="0"/>
          <a:chOff x="0" y="0"/>
          <a:chExt cx="0" cy="0"/>
        </a:xfrm>
      </p:grpSpPr>
      <p:sp>
        <p:nvSpPr>
          <p:cNvPr id="888" name="Google Shape;888;p46"/>
          <p:cNvSpPr txBox="1">
            <a:spLocks noGrp="1"/>
          </p:cNvSpPr>
          <p:nvPr>
            <p:ph type="subTitle" idx="1"/>
          </p:nvPr>
        </p:nvSpPr>
        <p:spPr>
          <a:xfrm>
            <a:off x="1393875" y="1369175"/>
            <a:ext cx="1046100" cy="521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BASIC</a:t>
            </a:r>
            <a:endParaRPr/>
          </a:p>
        </p:txBody>
      </p:sp>
      <p:sp>
        <p:nvSpPr>
          <p:cNvPr id="889" name="Google Shape;889;p46"/>
          <p:cNvSpPr txBox="1">
            <a:spLocks noGrp="1"/>
          </p:cNvSpPr>
          <p:nvPr>
            <p:ph type="subTitle" idx="2"/>
          </p:nvPr>
        </p:nvSpPr>
        <p:spPr>
          <a:xfrm>
            <a:off x="952062" y="1768775"/>
            <a:ext cx="1929600" cy="521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 </a:t>
            </a:r>
            <a:endParaRPr/>
          </a:p>
        </p:txBody>
      </p:sp>
      <p:sp>
        <p:nvSpPr>
          <p:cNvPr id="890" name="Google Shape;890;p46"/>
          <p:cNvSpPr txBox="1">
            <a:spLocks noGrp="1"/>
          </p:cNvSpPr>
          <p:nvPr>
            <p:ph type="title"/>
          </p:nvPr>
        </p:nvSpPr>
        <p:spPr>
          <a:xfrm>
            <a:off x="618034" y="392023"/>
            <a:ext cx="1491300" cy="55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PRICING</a:t>
            </a:r>
            <a:endParaRPr/>
          </a:p>
        </p:txBody>
      </p:sp>
      <p:sp>
        <p:nvSpPr>
          <p:cNvPr id="891" name="Google Shape;891;p46"/>
          <p:cNvSpPr txBox="1">
            <a:spLocks noGrp="1"/>
          </p:cNvSpPr>
          <p:nvPr>
            <p:ph type="subTitle" idx="3"/>
          </p:nvPr>
        </p:nvSpPr>
        <p:spPr>
          <a:xfrm>
            <a:off x="3646425" y="1369175"/>
            <a:ext cx="1379100" cy="521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BASIC PLUS</a:t>
            </a:r>
            <a:endParaRPr/>
          </a:p>
        </p:txBody>
      </p:sp>
      <p:sp>
        <p:nvSpPr>
          <p:cNvPr id="892" name="Google Shape;892;p46"/>
          <p:cNvSpPr txBox="1">
            <a:spLocks noGrp="1"/>
          </p:cNvSpPr>
          <p:nvPr>
            <p:ph type="subTitle" idx="4"/>
          </p:nvPr>
        </p:nvSpPr>
        <p:spPr>
          <a:xfrm>
            <a:off x="3371237" y="1768775"/>
            <a:ext cx="1929600" cy="521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is the second planet from the Sun </a:t>
            </a:r>
            <a:endParaRPr/>
          </a:p>
        </p:txBody>
      </p:sp>
      <p:sp>
        <p:nvSpPr>
          <p:cNvPr id="893" name="Google Shape;893;p46"/>
          <p:cNvSpPr txBox="1">
            <a:spLocks noGrp="1"/>
          </p:cNvSpPr>
          <p:nvPr>
            <p:ph type="subTitle" idx="5"/>
          </p:nvPr>
        </p:nvSpPr>
        <p:spPr>
          <a:xfrm>
            <a:off x="1343300" y="2786350"/>
            <a:ext cx="1147200" cy="521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PREMIUM</a:t>
            </a:r>
            <a:endParaRPr/>
          </a:p>
        </p:txBody>
      </p:sp>
      <p:sp>
        <p:nvSpPr>
          <p:cNvPr id="894" name="Google Shape;894;p46"/>
          <p:cNvSpPr txBox="1">
            <a:spLocks noGrp="1"/>
          </p:cNvSpPr>
          <p:nvPr>
            <p:ph type="subTitle" idx="6"/>
          </p:nvPr>
        </p:nvSpPr>
        <p:spPr>
          <a:xfrm>
            <a:off x="952062" y="3198160"/>
            <a:ext cx="1929600" cy="521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 cold place</a:t>
            </a:r>
            <a:endParaRPr/>
          </a:p>
        </p:txBody>
      </p:sp>
      <p:sp>
        <p:nvSpPr>
          <p:cNvPr id="895" name="Google Shape;895;p46"/>
          <p:cNvSpPr txBox="1">
            <a:spLocks noGrp="1"/>
          </p:cNvSpPr>
          <p:nvPr>
            <p:ph type="subTitle" idx="7"/>
          </p:nvPr>
        </p:nvSpPr>
        <p:spPr>
          <a:xfrm>
            <a:off x="3792575" y="2786350"/>
            <a:ext cx="1086900" cy="521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PRO</a:t>
            </a:r>
            <a:endParaRPr/>
          </a:p>
        </p:txBody>
      </p:sp>
      <p:sp>
        <p:nvSpPr>
          <p:cNvPr id="896" name="Google Shape;896;p46"/>
          <p:cNvSpPr txBox="1">
            <a:spLocks noGrp="1"/>
          </p:cNvSpPr>
          <p:nvPr>
            <p:ph type="subTitle" idx="8"/>
          </p:nvPr>
        </p:nvSpPr>
        <p:spPr>
          <a:xfrm>
            <a:off x="3371237" y="3198150"/>
            <a:ext cx="1929600" cy="521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Saturn is the ringed one and a gas giant</a:t>
            </a:r>
            <a:endParaRPr/>
          </a:p>
        </p:txBody>
      </p:sp>
      <p:cxnSp>
        <p:nvCxnSpPr>
          <p:cNvPr id="897" name="Google Shape;897;p46"/>
          <p:cNvCxnSpPr>
            <a:stCxn id="888" idx="3"/>
            <a:endCxn id="891" idx="1"/>
          </p:cNvCxnSpPr>
          <p:nvPr/>
        </p:nvCxnSpPr>
        <p:spPr>
          <a:xfrm>
            <a:off x="2439975" y="1630025"/>
            <a:ext cx="1206600" cy="0"/>
          </a:xfrm>
          <a:prstGeom prst="straightConnector1">
            <a:avLst/>
          </a:prstGeom>
          <a:noFill/>
          <a:ln w="19050" cap="flat" cmpd="sng">
            <a:solidFill>
              <a:schemeClr val="lt1"/>
            </a:solidFill>
            <a:prstDash val="dash"/>
            <a:round/>
            <a:headEnd type="oval" w="sm" len="sm"/>
            <a:tailEnd type="triangle" w="sm" len="sm"/>
          </a:ln>
        </p:spPr>
      </p:cxnSp>
      <p:cxnSp>
        <p:nvCxnSpPr>
          <p:cNvPr id="898" name="Google Shape;898;p46"/>
          <p:cNvCxnSpPr>
            <a:stCxn id="895" idx="1"/>
            <a:endCxn id="893" idx="3"/>
          </p:cNvCxnSpPr>
          <p:nvPr/>
        </p:nvCxnSpPr>
        <p:spPr>
          <a:xfrm rot="10800000">
            <a:off x="2490575" y="3047200"/>
            <a:ext cx="1302000" cy="0"/>
          </a:xfrm>
          <a:prstGeom prst="straightConnector1">
            <a:avLst/>
          </a:prstGeom>
          <a:noFill/>
          <a:ln w="19050" cap="flat" cmpd="sng">
            <a:solidFill>
              <a:schemeClr val="lt1"/>
            </a:solidFill>
            <a:prstDash val="dash"/>
            <a:round/>
            <a:headEnd type="oval" w="sm" len="sm"/>
            <a:tailEnd type="triangle" w="sm" len="sm"/>
          </a:ln>
        </p:spPr>
      </p:cxnSp>
      <p:grpSp>
        <p:nvGrpSpPr>
          <p:cNvPr id="899" name="Google Shape;899;p46"/>
          <p:cNvGrpSpPr/>
          <p:nvPr/>
        </p:nvGrpSpPr>
        <p:grpSpPr>
          <a:xfrm rot="647554">
            <a:off x="6772501" y="1365408"/>
            <a:ext cx="2461766" cy="1249725"/>
            <a:chOff x="749850" y="2580250"/>
            <a:chExt cx="926025" cy="470100"/>
          </a:xfrm>
        </p:grpSpPr>
        <p:sp>
          <p:nvSpPr>
            <p:cNvPr id="900" name="Google Shape;900;p46"/>
            <p:cNvSpPr/>
            <p:nvPr/>
          </p:nvSpPr>
          <p:spPr>
            <a:xfrm>
              <a:off x="749850" y="2580250"/>
              <a:ext cx="926025" cy="470100"/>
            </a:xfrm>
            <a:custGeom>
              <a:avLst/>
              <a:gdLst/>
              <a:ahLst/>
              <a:cxnLst/>
              <a:rect l="l" t="t" r="r" b="b"/>
              <a:pathLst>
                <a:path w="37041" h="18804" extrusionOk="0">
                  <a:moveTo>
                    <a:pt x="0" y="1"/>
                  </a:moveTo>
                  <a:lnTo>
                    <a:pt x="0" y="677"/>
                  </a:lnTo>
                  <a:cubicBezTo>
                    <a:pt x="265" y="677"/>
                    <a:pt x="481" y="887"/>
                    <a:pt x="481" y="1152"/>
                  </a:cubicBezTo>
                  <a:cubicBezTo>
                    <a:pt x="481" y="1417"/>
                    <a:pt x="265" y="1633"/>
                    <a:pt x="0" y="1633"/>
                  </a:cubicBezTo>
                  <a:lnTo>
                    <a:pt x="0" y="2212"/>
                  </a:lnTo>
                  <a:cubicBezTo>
                    <a:pt x="265" y="2212"/>
                    <a:pt x="481" y="2428"/>
                    <a:pt x="481" y="2693"/>
                  </a:cubicBezTo>
                  <a:cubicBezTo>
                    <a:pt x="481" y="2951"/>
                    <a:pt x="265" y="3167"/>
                    <a:pt x="0" y="3167"/>
                  </a:cubicBezTo>
                  <a:lnTo>
                    <a:pt x="0" y="3746"/>
                  </a:lnTo>
                  <a:cubicBezTo>
                    <a:pt x="12" y="3745"/>
                    <a:pt x="24" y="3745"/>
                    <a:pt x="36" y="3745"/>
                  </a:cubicBezTo>
                  <a:cubicBezTo>
                    <a:pt x="299" y="3745"/>
                    <a:pt x="509" y="3960"/>
                    <a:pt x="509" y="4227"/>
                  </a:cubicBezTo>
                  <a:cubicBezTo>
                    <a:pt x="509" y="4487"/>
                    <a:pt x="299" y="4703"/>
                    <a:pt x="36" y="4703"/>
                  </a:cubicBezTo>
                  <a:cubicBezTo>
                    <a:pt x="24" y="4703"/>
                    <a:pt x="12" y="4702"/>
                    <a:pt x="0" y="4702"/>
                  </a:cubicBezTo>
                  <a:lnTo>
                    <a:pt x="0" y="5280"/>
                  </a:lnTo>
                  <a:cubicBezTo>
                    <a:pt x="12" y="5279"/>
                    <a:pt x="24" y="5279"/>
                    <a:pt x="36" y="5279"/>
                  </a:cubicBezTo>
                  <a:cubicBezTo>
                    <a:pt x="299" y="5279"/>
                    <a:pt x="509" y="5495"/>
                    <a:pt x="509" y="5762"/>
                  </a:cubicBezTo>
                  <a:cubicBezTo>
                    <a:pt x="509" y="6022"/>
                    <a:pt x="299" y="6237"/>
                    <a:pt x="36" y="6237"/>
                  </a:cubicBezTo>
                  <a:cubicBezTo>
                    <a:pt x="24" y="6237"/>
                    <a:pt x="12" y="6237"/>
                    <a:pt x="0" y="6236"/>
                  </a:cubicBezTo>
                  <a:lnTo>
                    <a:pt x="0" y="6912"/>
                  </a:lnTo>
                  <a:cubicBezTo>
                    <a:pt x="1381" y="6912"/>
                    <a:pt x="2497" y="8028"/>
                    <a:pt x="2497" y="9402"/>
                  </a:cubicBezTo>
                  <a:cubicBezTo>
                    <a:pt x="2497" y="10783"/>
                    <a:pt x="1381" y="11899"/>
                    <a:pt x="0" y="11899"/>
                  </a:cubicBezTo>
                  <a:lnTo>
                    <a:pt x="0" y="12569"/>
                  </a:lnTo>
                  <a:cubicBezTo>
                    <a:pt x="9" y="12568"/>
                    <a:pt x="17" y="12568"/>
                    <a:pt x="26" y="12568"/>
                  </a:cubicBezTo>
                  <a:cubicBezTo>
                    <a:pt x="293" y="12568"/>
                    <a:pt x="509" y="12779"/>
                    <a:pt x="509" y="13050"/>
                  </a:cubicBezTo>
                  <a:cubicBezTo>
                    <a:pt x="509" y="13320"/>
                    <a:pt x="293" y="13532"/>
                    <a:pt x="26" y="13532"/>
                  </a:cubicBezTo>
                  <a:cubicBezTo>
                    <a:pt x="17" y="13532"/>
                    <a:pt x="9" y="13531"/>
                    <a:pt x="0" y="13531"/>
                  </a:cubicBezTo>
                  <a:lnTo>
                    <a:pt x="0" y="14103"/>
                  </a:lnTo>
                  <a:cubicBezTo>
                    <a:pt x="9" y="14102"/>
                    <a:pt x="17" y="14102"/>
                    <a:pt x="26" y="14102"/>
                  </a:cubicBezTo>
                  <a:cubicBezTo>
                    <a:pt x="293" y="14102"/>
                    <a:pt x="509" y="14314"/>
                    <a:pt x="509" y="14584"/>
                  </a:cubicBezTo>
                  <a:cubicBezTo>
                    <a:pt x="509" y="14855"/>
                    <a:pt x="293" y="15066"/>
                    <a:pt x="26" y="15066"/>
                  </a:cubicBezTo>
                  <a:cubicBezTo>
                    <a:pt x="17" y="15066"/>
                    <a:pt x="9" y="15066"/>
                    <a:pt x="0" y="15065"/>
                  </a:cubicBezTo>
                  <a:lnTo>
                    <a:pt x="0" y="15637"/>
                  </a:lnTo>
                  <a:cubicBezTo>
                    <a:pt x="265" y="15637"/>
                    <a:pt x="481" y="15853"/>
                    <a:pt x="481" y="16118"/>
                  </a:cubicBezTo>
                  <a:cubicBezTo>
                    <a:pt x="481" y="16384"/>
                    <a:pt x="265" y="16600"/>
                    <a:pt x="0" y="16600"/>
                  </a:cubicBezTo>
                  <a:lnTo>
                    <a:pt x="0" y="17179"/>
                  </a:lnTo>
                  <a:cubicBezTo>
                    <a:pt x="12" y="17178"/>
                    <a:pt x="24" y="17177"/>
                    <a:pt x="36" y="17177"/>
                  </a:cubicBezTo>
                  <a:cubicBezTo>
                    <a:pt x="299" y="17177"/>
                    <a:pt x="509" y="17393"/>
                    <a:pt x="509" y="17653"/>
                  </a:cubicBezTo>
                  <a:cubicBezTo>
                    <a:pt x="509" y="17920"/>
                    <a:pt x="299" y="18135"/>
                    <a:pt x="36" y="18135"/>
                  </a:cubicBezTo>
                  <a:cubicBezTo>
                    <a:pt x="24" y="18135"/>
                    <a:pt x="12" y="18135"/>
                    <a:pt x="0" y="18134"/>
                  </a:cubicBezTo>
                  <a:lnTo>
                    <a:pt x="0" y="18804"/>
                  </a:lnTo>
                  <a:lnTo>
                    <a:pt x="37041" y="18804"/>
                  </a:lnTo>
                  <a:lnTo>
                    <a:pt x="37041" y="18134"/>
                  </a:lnTo>
                  <a:cubicBezTo>
                    <a:pt x="36441" y="18099"/>
                    <a:pt x="36441" y="17213"/>
                    <a:pt x="37041" y="17179"/>
                  </a:cubicBezTo>
                  <a:lnTo>
                    <a:pt x="37041" y="16600"/>
                  </a:lnTo>
                  <a:cubicBezTo>
                    <a:pt x="36776" y="16600"/>
                    <a:pt x="36559" y="16384"/>
                    <a:pt x="36559" y="16118"/>
                  </a:cubicBezTo>
                  <a:cubicBezTo>
                    <a:pt x="36559" y="15853"/>
                    <a:pt x="36776" y="15637"/>
                    <a:pt x="37041" y="15637"/>
                  </a:cubicBezTo>
                  <a:lnTo>
                    <a:pt x="37041" y="15065"/>
                  </a:lnTo>
                  <a:cubicBezTo>
                    <a:pt x="36441" y="15030"/>
                    <a:pt x="36441" y="14145"/>
                    <a:pt x="37041" y="14103"/>
                  </a:cubicBezTo>
                  <a:lnTo>
                    <a:pt x="37041" y="13531"/>
                  </a:lnTo>
                  <a:cubicBezTo>
                    <a:pt x="36441" y="13496"/>
                    <a:pt x="36441" y="12610"/>
                    <a:pt x="37041" y="12569"/>
                  </a:cubicBezTo>
                  <a:lnTo>
                    <a:pt x="37041" y="11899"/>
                  </a:lnTo>
                  <a:cubicBezTo>
                    <a:pt x="35660" y="11899"/>
                    <a:pt x="34544" y="10783"/>
                    <a:pt x="34544" y="9402"/>
                  </a:cubicBezTo>
                  <a:cubicBezTo>
                    <a:pt x="34544" y="8028"/>
                    <a:pt x="35660" y="6912"/>
                    <a:pt x="37041" y="6912"/>
                  </a:cubicBezTo>
                  <a:lnTo>
                    <a:pt x="37041" y="6243"/>
                  </a:lnTo>
                  <a:cubicBezTo>
                    <a:pt x="36441" y="6208"/>
                    <a:pt x="36441" y="5322"/>
                    <a:pt x="37041" y="5280"/>
                  </a:cubicBezTo>
                  <a:lnTo>
                    <a:pt x="37041" y="4709"/>
                  </a:lnTo>
                  <a:cubicBezTo>
                    <a:pt x="36441" y="4674"/>
                    <a:pt x="36441" y="3788"/>
                    <a:pt x="37041" y="3746"/>
                  </a:cubicBezTo>
                  <a:lnTo>
                    <a:pt x="37041" y="3174"/>
                  </a:lnTo>
                  <a:cubicBezTo>
                    <a:pt x="36776" y="3174"/>
                    <a:pt x="36559" y="2958"/>
                    <a:pt x="36559" y="2693"/>
                  </a:cubicBezTo>
                  <a:cubicBezTo>
                    <a:pt x="36559" y="2428"/>
                    <a:pt x="36776" y="2212"/>
                    <a:pt x="37041" y="2212"/>
                  </a:cubicBezTo>
                  <a:lnTo>
                    <a:pt x="37041" y="1640"/>
                  </a:lnTo>
                  <a:cubicBezTo>
                    <a:pt x="36776" y="1640"/>
                    <a:pt x="36559" y="1424"/>
                    <a:pt x="36559" y="1159"/>
                  </a:cubicBezTo>
                  <a:cubicBezTo>
                    <a:pt x="36559" y="894"/>
                    <a:pt x="36776" y="677"/>
                    <a:pt x="37041" y="677"/>
                  </a:cubicBezTo>
                  <a:lnTo>
                    <a:pt x="37041" y="1"/>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6"/>
            <p:cNvSpPr/>
            <p:nvPr/>
          </p:nvSpPr>
          <p:spPr>
            <a:xfrm>
              <a:off x="844000" y="2619325"/>
              <a:ext cx="741025" cy="392150"/>
            </a:xfrm>
            <a:custGeom>
              <a:avLst/>
              <a:gdLst/>
              <a:ahLst/>
              <a:cxnLst/>
              <a:rect l="l" t="t" r="r" b="b"/>
              <a:pathLst>
                <a:path w="29641" h="15686" extrusionOk="0">
                  <a:moveTo>
                    <a:pt x="29167" y="481"/>
                  </a:moveTo>
                  <a:lnTo>
                    <a:pt x="29167" y="15204"/>
                  </a:lnTo>
                  <a:lnTo>
                    <a:pt x="481" y="15204"/>
                  </a:lnTo>
                  <a:lnTo>
                    <a:pt x="488" y="481"/>
                  </a:lnTo>
                  <a:close/>
                  <a:moveTo>
                    <a:pt x="0" y="0"/>
                  </a:moveTo>
                  <a:lnTo>
                    <a:pt x="0" y="15685"/>
                  </a:lnTo>
                  <a:lnTo>
                    <a:pt x="29641" y="15685"/>
                  </a:lnTo>
                  <a:lnTo>
                    <a:pt x="29641" y="0"/>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6"/>
            <p:cNvSpPr/>
            <p:nvPr/>
          </p:nvSpPr>
          <p:spPr>
            <a:xfrm>
              <a:off x="856025" y="2631350"/>
              <a:ext cx="717150" cy="368100"/>
            </a:xfrm>
            <a:custGeom>
              <a:avLst/>
              <a:gdLst/>
              <a:ahLst/>
              <a:cxnLst/>
              <a:rect l="l" t="t" r="r" b="b"/>
              <a:pathLst>
                <a:path w="28686" h="14724" extrusionOk="0">
                  <a:moveTo>
                    <a:pt x="0" y="0"/>
                  </a:moveTo>
                  <a:lnTo>
                    <a:pt x="0" y="14723"/>
                  </a:lnTo>
                  <a:lnTo>
                    <a:pt x="28686" y="14723"/>
                  </a:lnTo>
                  <a:lnTo>
                    <a:pt x="286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6"/>
            <p:cNvSpPr/>
            <p:nvPr/>
          </p:nvSpPr>
          <p:spPr>
            <a:xfrm>
              <a:off x="1068575" y="2631350"/>
              <a:ext cx="14650" cy="16925"/>
            </a:xfrm>
            <a:custGeom>
              <a:avLst/>
              <a:gdLst/>
              <a:ahLst/>
              <a:cxnLst/>
              <a:rect l="l" t="t" r="r" b="b"/>
              <a:pathLst>
                <a:path w="586" h="677" extrusionOk="0">
                  <a:moveTo>
                    <a:pt x="0" y="0"/>
                  </a:moveTo>
                  <a:lnTo>
                    <a:pt x="0" y="677"/>
                  </a:lnTo>
                  <a:lnTo>
                    <a:pt x="586" y="677"/>
                  </a:lnTo>
                  <a:lnTo>
                    <a:pt x="586" y="0"/>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6"/>
            <p:cNvSpPr/>
            <p:nvPr/>
          </p:nvSpPr>
          <p:spPr>
            <a:xfrm>
              <a:off x="1068575" y="2685575"/>
              <a:ext cx="14650" cy="260000"/>
            </a:xfrm>
            <a:custGeom>
              <a:avLst/>
              <a:gdLst/>
              <a:ahLst/>
              <a:cxnLst/>
              <a:rect l="l" t="t" r="r" b="b"/>
              <a:pathLst>
                <a:path w="586" h="10400" extrusionOk="0">
                  <a:moveTo>
                    <a:pt x="0" y="0"/>
                  </a:moveTo>
                  <a:lnTo>
                    <a:pt x="0" y="1486"/>
                  </a:lnTo>
                  <a:lnTo>
                    <a:pt x="586" y="1486"/>
                  </a:lnTo>
                  <a:lnTo>
                    <a:pt x="579" y="0"/>
                  </a:lnTo>
                  <a:close/>
                  <a:moveTo>
                    <a:pt x="0" y="2971"/>
                  </a:moveTo>
                  <a:lnTo>
                    <a:pt x="0" y="4457"/>
                  </a:lnTo>
                  <a:lnTo>
                    <a:pt x="586" y="4457"/>
                  </a:lnTo>
                  <a:lnTo>
                    <a:pt x="579" y="2971"/>
                  </a:lnTo>
                  <a:close/>
                  <a:moveTo>
                    <a:pt x="0" y="5942"/>
                  </a:moveTo>
                  <a:lnTo>
                    <a:pt x="0" y="7428"/>
                  </a:lnTo>
                  <a:lnTo>
                    <a:pt x="586" y="7428"/>
                  </a:lnTo>
                  <a:lnTo>
                    <a:pt x="579" y="5942"/>
                  </a:lnTo>
                  <a:close/>
                  <a:moveTo>
                    <a:pt x="0" y="8914"/>
                  </a:moveTo>
                  <a:lnTo>
                    <a:pt x="0" y="10399"/>
                  </a:lnTo>
                  <a:lnTo>
                    <a:pt x="586" y="10399"/>
                  </a:lnTo>
                  <a:lnTo>
                    <a:pt x="579" y="8914"/>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6"/>
            <p:cNvSpPr/>
            <p:nvPr/>
          </p:nvSpPr>
          <p:spPr>
            <a:xfrm>
              <a:off x="1162200" y="2702475"/>
              <a:ext cx="53200" cy="127150"/>
            </a:xfrm>
            <a:custGeom>
              <a:avLst/>
              <a:gdLst/>
              <a:ahLst/>
              <a:cxnLst/>
              <a:rect l="l" t="t" r="r" b="b"/>
              <a:pathLst>
                <a:path w="2128" h="5086" extrusionOk="0">
                  <a:moveTo>
                    <a:pt x="0" y="1"/>
                  </a:moveTo>
                  <a:lnTo>
                    <a:pt x="0" y="447"/>
                  </a:lnTo>
                  <a:lnTo>
                    <a:pt x="823" y="447"/>
                  </a:lnTo>
                  <a:lnTo>
                    <a:pt x="830" y="5085"/>
                  </a:lnTo>
                  <a:lnTo>
                    <a:pt x="1311" y="5085"/>
                  </a:lnTo>
                  <a:lnTo>
                    <a:pt x="1311" y="447"/>
                  </a:lnTo>
                  <a:lnTo>
                    <a:pt x="2127" y="447"/>
                  </a:lnTo>
                  <a:lnTo>
                    <a:pt x="2127" y="1"/>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6"/>
            <p:cNvSpPr/>
            <p:nvPr/>
          </p:nvSpPr>
          <p:spPr>
            <a:xfrm>
              <a:off x="1226700" y="2702475"/>
              <a:ext cx="12050" cy="127150"/>
            </a:xfrm>
            <a:custGeom>
              <a:avLst/>
              <a:gdLst/>
              <a:ahLst/>
              <a:cxnLst/>
              <a:rect l="l" t="t" r="r" b="b"/>
              <a:pathLst>
                <a:path w="482" h="5086" extrusionOk="0">
                  <a:moveTo>
                    <a:pt x="1" y="1"/>
                  </a:moveTo>
                  <a:lnTo>
                    <a:pt x="1" y="5085"/>
                  </a:lnTo>
                  <a:lnTo>
                    <a:pt x="482" y="5085"/>
                  </a:lnTo>
                  <a:lnTo>
                    <a:pt x="482" y="1"/>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6"/>
            <p:cNvSpPr/>
            <p:nvPr/>
          </p:nvSpPr>
          <p:spPr>
            <a:xfrm>
              <a:off x="1257050" y="2700925"/>
              <a:ext cx="50225" cy="130250"/>
            </a:xfrm>
            <a:custGeom>
              <a:avLst/>
              <a:gdLst/>
              <a:ahLst/>
              <a:cxnLst/>
              <a:rect l="l" t="t" r="r" b="b"/>
              <a:pathLst>
                <a:path w="2009" h="5210" extrusionOk="0">
                  <a:moveTo>
                    <a:pt x="1012" y="0"/>
                  </a:moveTo>
                  <a:cubicBezTo>
                    <a:pt x="349" y="0"/>
                    <a:pt x="0" y="432"/>
                    <a:pt x="0" y="1248"/>
                  </a:cubicBezTo>
                  <a:lnTo>
                    <a:pt x="0" y="3843"/>
                  </a:lnTo>
                  <a:cubicBezTo>
                    <a:pt x="0" y="4582"/>
                    <a:pt x="140" y="5210"/>
                    <a:pt x="1005" y="5210"/>
                  </a:cubicBezTo>
                  <a:cubicBezTo>
                    <a:pt x="1883" y="5210"/>
                    <a:pt x="2009" y="4533"/>
                    <a:pt x="2009" y="3871"/>
                  </a:cubicBezTo>
                  <a:lnTo>
                    <a:pt x="2009" y="3703"/>
                  </a:lnTo>
                  <a:lnTo>
                    <a:pt x="1507" y="3710"/>
                  </a:lnTo>
                  <a:lnTo>
                    <a:pt x="1507" y="3906"/>
                  </a:lnTo>
                  <a:cubicBezTo>
                    <a:pt x="1507" y="4401"/>
                    <a:pt x="1437" y="4777"/>
                    <a:pt x="1018" y="4777"/>
                  </a:cubicBezTo>
                  <a:cubicBezTo>
                    <a:pt x="614" y="4777"/>
                    <a:pt x="495" y="4422"/>
                    <a:pt x="495" y="3871"/>
                  </a:cubicBezTo>
                  <a:lnTo>
                    <a:pt x="495" y="1242"/>
                  </a:lnTo>
                  <a:cubicBezTo>
                    <a:pt x="495" y="774"/>
                    <a:pt x="593" y="439"/>
                    <a:pt x="998" y="439"/>
                  </a:cubicBezTo>
                  <a:cubicBezTo>
                    <a:pt x="1430" y="439"/>
                    <a:pt x="1493" y="809"/>
                    <a:pt x="1493" y="1228"/>
                  </a:cubicBezTo>
                  <a:lnTo>
                    <a:pt x="1493" y="1444"/>
                  </a:lnTo>
                  <a:lnTo>
                    <a:pt x="1981" y="1444"/>
                  </a:lnTo>
                  <a:lnTo>
                    <a:pt x="1981" y="1255"/>
                  </a:lnTo>
                  <a:cubicBezTo>
                    <a:pt x="1981" y="600"/>
                    <a:pt x="1834" y="0"/>
                    <a:pt x="1012"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6"/>
            <p:cNvSpPr/>
            <p:nvPr/>
          </p:nvSpPr>
          <p:spPr>
            <a:xfrm>
              <a:off x="1322600" y="2702475"/>
              <a:ext cx="56175" cy="126975"/>
            </a:xfrm>
            <a:custGeom>
              <a:avLst/>
              <a:gdLst/>
              <a:ahLst/>
              <a:cxnLst/>
              <a:rect l="l" t="t" r="r" b="b"/>
              <a:pathLst>
                <a:path w="2247" h="5079" extrusionOk="0">
                  <a:moveTo>
                    <a:pt x="1" y="1"/>
                  </a:moveTo>
                  <a:lnTo>
                    <a:pt x="1" y="5078"/>
                  </a:lnTo>
                  <a:lnTo>
                    <a:pt x="489" y="5078"/>
                  </a:lnTo>
                  <a:lnTo>
                    <a:pt x="489" y="3244"/>
                  </a:lnTo>
                  <a:lnTo>
                    <a:pt x="851" y="2526"/>
                  </a:lnTo>
                  <a:lnTo>
                    <a:pt x="1723" y="5078"/>
                  </a:lnTo>
                  <a:lnTo>
                    <a:pt x="2246" y="5078"/>
                  </a:lnTo>
                  <a:lnTo>
                    <a:pt x="1172" y="2023"/>
                  </a:lnTo>
                  <a:lnTo>
                    <a:pt x="2149" y="1"/>
                  </a:lnTo>
                  <a:lnTo>
                    <a:pt x="1626" y="1"/>
                  </a:lnTo>
                  <a:cubicBezTo>
                    <a:pt x="1277" y="761"/>
                    <a:pt x="705" y="2016"/>
                    <a:pt x="489" y="2484"/>
                  </a:cubicBezTo>
                  <a:lnTo>
                    <a:pt x="482" y="2484"/>
                  </a:lnTo>
                  <a:lnTo>
                    <a:pt x="482" y="1"/>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6"/>
            <p:cNvSpPr/>
            <p:nvPr/>
          </p:nvSpPr>
          <p:spPr>
            <a:xfrm>
              <a:off x="1387975" y="2702475"/>
              <a:ext cx="44500" cy="127150"/>
            </a:xfrm>
            <a:custGeom>
              <a:avLst/>
              <a:gdLst/>
              <a:ahLst/>
              <a:cxnLst/>
              <a:rect l="l" t="t" r="r" b="b"/>
              <a:pathLst>
                <a:path w="1780" h="5086" extrusionOk="0">
                  <a:moveTo>
                    <a:pt x="1" y="1"/>
                  </a:moveTo>
                  <a:lnTo>
                    <a:pt x="1" y="5085"/>
                  </a:lnTo>
                  <a:lnTo>
                    <a:pt x="1717" y="5085"/>
                  </a:lnTo>
                  <a:lnTo>
                    <a:pt x="1779" y="4639"/>
                  </a:lnTo>
                  <a:lnTo>
                    <a:pt x="489" y="4639"/>
                  </a:lnTo>
                  <a:lnTo>
                    <a:pt x="489" y="2588"/>
                  </a:lnTo>
                  <a:lnTo>
                    <a:pt x="1633" y="2588"/>
                  </a:lnTo>
                  <a:lnTo>
                    <a:pt x="1633" y="2149"/>
                  </a:lnTo>
                  <a:lnTo>
                    <a:pt x="489" y="2149"/>
                  </a:lnTo>
                  <a:lnTo>
                    <a:pt x="489" y="447"/>
                  </a:lnTo>
                  <a:lnTo>
                    <a:pt x="1696" y="447"/>
                  </a:lnTo>
                  <a:lnTo>
                    <a:pt x="1696" y="1"/>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6"/>
            <p:cNvSpPr/>
            <p:nvPr/>
          </p:nvSpPr>
          <p:spPr>
            <a:xfrm>
              <a:off x="1439600" y="2702475"/>
              <a:ext cx="53200" cy="127150"/>
            </a:xfrm>
            <a:custGeom>
              <a:avLst/>
              <a:gdLst/>
              <a:ahLst/>
              <a:cxnLst/>
              <a:rect l="l" t="t" r="r" b="b"/>
              <a:pathLst>
                <a:path w="2128" h="5086" extrusionOk="0">
                  <a:moveTo>
                    <a:pt x="0" y="1"/>
                  </a:moveTo>
                  <a:lnTo>
                    <a:pt x="0" y="447"/>
                  </a:lnTo>
                  <a:lnTo>
                    <a:pt x="823" y="447"/>
                  </a:lnTo>
                  <a:lnTo>
                    <a:pt x="823" y="5085"/>
                  </a:lnTo>
                  <a:lnTo>
                    <a:pt x="1312" y="5085"/>
                  </a:lnTo>
                  <a:lnTo>
                    <a:pt x="1312" y="447"/>
                  </a:lnTo>
                  <a:lnTo>
                    <a:pt x="2128" y="447"/>
                  </a:lnTo>
                  <a:lnTo>
                    <a:pt x="2128" y="1"/>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6"/>
            <p:cNvSpPr/>
            <p:nvPr/>
          </p:nvSpPr>
          <p:spPr>
            <a:xfrm>
              <a:off x="899250" y="2710150"/>
              <a:ext cx="134300" cy="9625"/>
            </a:xfrm>
            <a:custGeom>
              <a:avLst/>
              <a:gdLst/>
              <a:ahLst/>
              <a:cxnLst/>
              <a:rect l="l" t="t" r="r" b="b"/>
              <a:pathLst>
                <a:path w="5372" h="385" extrusionOk="0">
                  <a:moveTo>
                    <a:pt x="1" y="1"/>
                  </a:moveTo>
                  <a:lnTo>
                    <a:pt x="1" y="384"/>
                  </a:lnTo>
                  <a:lnTo>
                    <a:pt x="5371" y="384"/>
                  </a:lnTo>
                  <a:lnTo>
                    <a:pt x="5371"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6"/>
            <p:cNvSpPr/>
            <p:nvPr/>
          </p:nvSpPr>
          <p:spPr>
            <a:xfrm>
              <a:off x="899250" y="2731775"/>
              <a:ext cx="134300" cy="4900"/>
            </a:xfrm>
            <a:custGeom>
              <a:avLst/>
              <a:gdLst/>
              <a:ahLst/>
              <a:cxnLst/>
              <a:rect l="l" t="t" r="r" b="b"/>
              <a:pathLst>
                <a:path w="5372" h="196" extrusionOk="0">
                  <a:moveTo>
                    <a:pt x="1" y="1"/>
                  </a:moveTo>
                  <a:lnTo>
                    <a:pt x="1" y="196"/>
                  </a:lnTo>
                  <a:lnTo>
                    <a:pt x="5371" y="196"/>
                  </a:lnTo>
                  <a:lnTo>
                    <a:pt x="5371"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6"/>
            <p:cNvSpPr/>
            <p:nvPr/>
          </p:nvSpPr>
          <p:spPr>
            <a:xfrm>
              <a:off x="899250" y="2746425"/>
              <a:ext cx="134300" cy="4725"/>
            </a:xfrm>
            <a:custGeom>
              <a:avLst/>
              <a:gdLst/>
              <a:ahLst/>
              <a:cxnLst/>
              <a:rect l="l" t="t" r="r" b="b"/>
              <a:pathLst>
                <a:path w="5372" h="189" extrusionOk="0">
                  <a:moveTo>
                    <a:pt x="1" y="0"/>
                  </a:moveTo>
                  <a:lnTo>
                    <a:pt x="1" y="189"/>
                  </a:lnTo>
                  <a:lnTo>
                    <a:pt x="5371" y="189"/>
                  </a:lnTo>
                  <a:lnTo>
                    <a:pt x="5371"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6"/>
            <p:cNvSpPr/>
            <p:nvPr/>
          </p:nvSpPr>
          <p:spPr>
            <a:xfrm>
              <a:off x="899250" y="2760900"/>
              <a:ext cx="134300" cy="14500"/>
            </a:xfrm>
            <a:custGeom>
              <a:avLst/>
              <a:gdLst/>
              <a:ahLst/>
              <a:cxnLst/>
              <a:rect l="l" t="t" r="r" b="b"/>
              <a:pathLst>
                <a:path w="5372" h="580" extrusionOk="0">
                  <a:moveTo>
                    <a:pt x="1" y="0"/>
                  </a:moveTo>
                  <a:lnTo>
                    <a:pt x="1" y="579"/>
                  </a:lnTo>
                  <a:lnTo>
                    <a:pt x="5371" y="579"/>
                  </a:lnTo>
                  <a:lnTo>
                    <a:pt x="5371"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6"/>
            <p:cNvSpPr/>
            <p:nvPr/>
          </p:nvSpPr>
          <p:spPr>
            <a:xfrm>
              <a:off x="899250" y="2787400"/>
              <a:ext cx="134300" cy="9775"/>
            </a:xfrm>
            <a:custGeom>
              <a:avLst/>
              <a:gdLst/>
              <a:ahLst/>
              <a:cxnLst/>
              <a:rect l="l" t="t" r="r" b="b"/>
              <a:pathLst>
                <a:path w="5372" h="391" extrusionOk="0">
                  <a:moveTo>
                    <a:pt x="1" y="0"/>
                  </a:moveTo>
                  <a:lnTo>
                    <a:pt x="1" y="391"/>
                  </a:lnTo>
                  <a:lnTo>
                    <a:pt x="5371" y="391"/>
                  </a:lnTo>
                  <a:lnTo>
                    <a:pt x="5371"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6"/>
            <p:cNvSpPr/>
            <p:nvPr/>
          </p:nvSpPr>
          <p:spPr>
            <a:xfrm>
              <a:off x="899250" y="2809200"/>
              <a:ext cx="134300" cy="4900"/>
            </a:xfrm>
            <a:custGeom>
              <a:avLst/>
              <a:gdLst/>
              <a:ahLst/>
              <a:cxnLst/>
              <a:rect l="l" t="t" r="r" b="b"/>
              <a:pathLst>
                <a:path w="5372" h="196" extrusionOk="0">
                  <a:moveTo>
                    <a:pt x="1" y="0"/>
                  </a:moveTo>
                  <a:lnTo>
                    <a:pt x="1" y="195"/>
                  </a:lnTo>
                  <a:lnTo>
                    <a:pt x="5371" y="195"/>
                  </a:lnTo>
                  <a:lnTo>
                    <a:pt x="5371"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6"/>
            <p:cNvSpPr/>
            <p:nvPr/>
          </p:nvSpPr>
          <p:spPr>
            <a:xfrm>
              <a:off x="899250" y="2827325"/>
              <a:ext cx="134300" cy="9800"/>
            </a:xfrm>
            <a:custGeom>
              <a:avLst/>
              <a:gdLst/>
              <a:ahLst/>
              <a:cxnLst/>
              <a:rect l="l" t="t" r="r" b="b"/>
              <a:pathLst>
                <a:path w="5372" h="392" extrusionOk="0">
                  <a:moveTo>
                    <a:pt x="1" y="0"/>
                  </a:moveTo>
                  <a:lnTo>
                    <a:pt x="1" y="391"/>
                  </a:lnTo>
                  <a:lnTo>
                    <a:pt x="5371" y="391"/>
                  </a:lnTo>
                  <a:lnTo>
                    <a:pt x="5371"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6"/>
            <p:cNvSpPr/>
            <p:nvPr/>
          </p:nvSpPr>
          <p:spPr>
            <a:xfrm>
              <a:off x="899250" y="2849125"/>
              <a:ext cx="134300" cy="4900"/>
            </a:xfrm>
            <a:custGeom>
              <a:avLst/>
              <a:gdLst/>
              <a:ahLst/>
              <a:cxnLst/>
              <a:rect l="l" t="t" r="r" b="b"/>
              <a:pathLst>
                <a:path w="5372" h="196" extrusionOk="0">
                  <a:moveTo>
                    <a:pt x="1" y="0"/>
                  </a:moveTo>
                  <a:lnTo>
                    <a:pt x="1" y="196"/>
                  </a:lnTo>
                  <a:lnTo>
                    <a:pt x="5371" y="196"/>
                  </a:lnTo>
                  <a:lnTo>
                    <a:pt x="5371"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6"/>
            <p:cNvSpPr/>
            <p:nvPr/>
          </p:nvSpPr>
          <p:spPr>
            <a:xfrm>
              <a:off x="899250" y="2863600"/>
              <a:ext cx="134300" cy="4900"/>
            </a:xfrm>
            <a:custGeom>
              <a:avLst/>
              <a:gdLst/>
              <a:ahLst/>
              <a:cxnLst/>
              <a:rect l="l" t="t" r="r" b="b"/>
              <a:pathLst>
                <a:path w="5372" h="196" extrusionOk="0">
                  <a:moveTo>
                    <a:pt x="1" y="0"/>
                  </a:moveTo>
                  <a:lnTo>
                    <a:pt x="1" y="195"/>
                  </a:lnTo>
                  <a:lnTo>
                    <a:pt x="5371" y="195"/>
                  </a:lnTo>
                  <a:lnTo>
                    <a:pt x="5371"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6"/>
            <p:cNvSpPr/>
            <p:nvPr/>
          </p:nvSpPr>
          <p:spPr>
            <a:xfrm>
              <a:off x="899250" y="2878050"/>
              <a:ext cx="134300" cy="14675"/>
            </a:xfrm>
            <a:custGeom>
              <a:avLst/>
              <a:gdLst/>
              <a:ahLst/>
              <a:cxnLst/>
              <a:rect l="l" t="t" r="r" b="b"/>
              <a:pathLst>
                <a:path w="5372" h="587" extrusionOk="0">
                  <a:moveTo>
                    <a:pt x="1" y="1"/>
                  </a:moveTo>
                  <a:lnTo>
                    <a:pt x="1" y="587"/>
                  </a:lnTo>
                  <a:lnTo>
                    <a:pt x="5371" y="587"/>
                  </a:lnTo>
                  <a:lnTo>
                    <a:pt x="5371"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6"/>
            <p:cNvSpPr/>
            <p:nvPr/>
          </p:nvSpPr>
          <p:spPr>
            <a:xfrm>
              <a:off x="899250" y="2904750"/>
              <a:ext cx="134300" cy="9600"/>
            </a:xfrm>
            <a:custGeom>
              <a:avLst/>
              <a:gdLst/>
              <a:ahLst/>
              <a:cxnLst/>
              <a:rect l="l" t="t" r="r" b="b"/>
              <a:pathLst>
                <a:path w="5372" h="384" extrusionOk="0">
                  <a:moveTo>
                    <a:pt x="1" y="0"/>
                  </a:moveTo>
                  <a:lnTo>
                    <a:pt x="1" y="384"/>
                  </a:lnTo>
                  <a:lnTo>
                    <a:pt x="5371" y="384"/>
                  </a:lnTo>
                  <a:lnTo>
                    <a:pt x="5371"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6"/>
            <p:cNvSpPr/>
            <p:nvPr/>
          </p:nvSpPr>
          <p:spPr>
            <a:xfrm>
              <a:off x="899250" y="2926525"/>
              <a:ext cx="134300" cy="4750"/>
            </a:xfrm>
            <a:custGeom>
              <a:avLst/>
              <a:gdLst/>
              <a:ahLst/>
              <a:cxnLst/>
              <a:rect l="l" t="t" r="r" b="b"/>
              <a:pathLst>
                <a:path w="5372" h="190" extrusionOk="0">
                  <a:moveTo>
                    <a:pt x="1" y="1"/>
                  </a:moveTo>
                  <a:lnTo>
                    <a:pt x="1" y="189"/>
                  </a:lnTo>
                  <a:lnTo>
                    <a:pt x="5371" y="189"/>
                  </a:lnTo>
                  <a:lnTo>
                    <a:pt x="5371"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6"/>
            <p:cNvSpPr/>
            <p:nvPr/>
          </p:nvSpPr>
          <p:spPr>
            <a:xfrm>
              <a:off x="1222175" y="2882950"/>
              <a:ext cx="28450" cy="72200"/>
            </a:xfrm>
            <a:custGeom>
              <a:avLst/>
              <a:gdLst/>
              <a:ahLst/>
              <a:cxnLst/>
              <a:rect l="l" t="t" r="r" b="b"/>
              <a:pathLst>
                <a:path w="1138" h="2888" extrusionOk="0">
                  <a:moveTo>
                    <a:pt x="579" y="0"/>
                  </a:moveTo>
                  <a:cubicBezTo>
                    <a:pt x="154" y="0"/>
                    <a:pt x="49" y="335"/>
                    <a:pt x="49" y="684"/>
                  </a:cubicBezTo>
                  <a:cubicBezTo>
                    <a:pt x="49" y="1095"/>
                    <a:pt x="203" y="1242"/>
                    <a:pt x="503" y="1472"/>
                  </a:cubicBezTo>
                  <a:cubicBezTo>
                    <a:pt x="795" y="1695"/>
                    <a:pt x="872" y="1828"/>
                    <a:pt x="872" y="2169"/>
                  </a:cubicBezTo>
                  <a:cubicBezTo>
                    <a:pt x="872" y="2504"/>
                    <a:pt x="775" y="2650"/>
                    <a:pt x="572" y="2650"/>
                  </a:cubicBezTo>
                  <a:cubicBezTo>
                    <a:pt x="370" y="2650"/>
                    <a:pt x="272" y="2497"/>
                    <a:pt x="272" y="2225"/>
                  </a:cubicBezTo>
                  <a:lnTo>
                    <a:pt x="272" y="2065"/>
                  </a:lnTo>
                  <a:lnTo>
                    <a:pt x="0" y="2065"/>
                  </a:lnTo>
                  <a:lnTo>
                    <a:pt x="0" y="2225"/>
                  </a:lnTo>
                  <a:cubicBezTo>
                    <a:pt x="0" y="2602"/>
                    <a:pt x="133" y="2888"/>
                    <a:pt x="572" y="2888"/>
                  </a:cubicBezTo>
                  <a:cubicBezTo>
                    <a:pt x="1033" y="2888"/>
                    <a:pt x="1137" y="2532"/>
                    <a:pt x="1137" y="2134"/>
                  </a:cubicBezTo>
                  <a:cubicBezTo>
                    <a:pt x="1137" y="1674"/>
                    <a:pt x="1019" y="1514"/>
                    <a:pt x="635" y="1221"/>
                  </a:cubicBezTo>
                  <a:cubicBezTo>
                    <a:pt x="370" y="1019"/>
                    <a:pt x="314" y="921"/>
                    <a:pt x="314" y="649"/>
                  </a:cubicBezTo>
                  <a:cubicBezTo>
                    <a:pt x="314" y="419"/>
                    <a:pt x="377" y="237"/>
                    <a:pt x="579" y="237"/>
                  </a:cubicBezTo>
                  <a:cubicBezTo>
                    <a:pt x="782" y="237"/>
                    <a:pt x="830" y="398"/>
                    <a:pt x="830" y="635"/>
                  </a:cubicBezTo>
                  <a:lnTo>
                    <a:pt x="830" y="753"/>
                  </a:lnTo>
                  <a:lnTo>
                    <a:pt x="1095" y="753"/>
                  </a:lnTo>
                  <a:lnTo>
                    <a:pt x="1095" y="628"/>
                  </a:lnTo>
                  <a:cubicBezTo>
                    <a:pt x="1095" y="265"/>
                    <a:pt x="977" y="0"/>
                    <a:pt x="579"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6"/>
            <p:cNvSpPr/>
            <p:nvPr/>
          </p:nvSpPr>
          <p:spPr>
            <a:xfrm>
              <a:off x="1259475" y="2883825"/>
              <a:ext cx="24625" cy="70275"/>
            </a:xfrm>
            <a:custGeom>
              <a:avLst/>
              <a:gdLst/>
              <a:ahLst/>
              <a:cxnLst/>
              <a:rect l="l" t="t" r="r" b="b"/>
              <a:pathLst>
                <a:path w="985" h="2811" extrusionOk="0">
                  <a:moveTo>
                    <a:pt x="1" y="0"/>
                  </a:moveTo>
                  <a:lnTo>
                    <a:pt x="1" y="2811"/>
                  </a:lnTo>
                  <a:lnTo>
                    <a:pt x="949" y="2811"/>
                  </a:lnTo>
                  <a:lnTo>
                    <a:pt x="984" y="2567"/>
                  </a:lnTo>
                  <a:lnTo>
                    <a:pt x="273" y="2567"/>
                  </a:lnTo>
                  <a:lnTo>
                    <a:pt x="273" y="1430"/>
                  </a:lnTo>
                  <a:lnTo>
                    <a:pt x="908" y="1430"/>
                  </a:lnTo>
                  <a:lnTo>
                    <a:pt x="908" y="1186"/>
                  </a:lnTo>
                  <a:lnTo>
                    <a:pt x="273" y="1186"/>
                  </a:lnTo>
                  <a:lnTo>
                    <a:pt x="273" y="244"/>
                  </a:lnTo>
                  <a:lnTo>
                    <a:pt x="942" y="244"/>
                  </a:lnTo>
                  <a:lnTo>
                    <a:pt x="942" y="0"/>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6"/>
            <p:cNvSpPr/>
            <p:nvPr/>
          </p:nvSpPr>
          <p:spPr>
            <a:xfrm>
              <a:off x="1289475" y="2883825"/>
              <a:ext cx="33150" cy="70275"/>
            </a:xfrm>
            <a:custGeom>
              <a:avLst/>
              <a:gdLst/>
              <a:ahLst/>
              <a:cxnLst/>
              <a:rect l="l" t="t" r="r" b="b"/>
              <a:pathLst>
                <a:path w="1326" h="2811" extrusionOk="0">
                  <a:moveTo>
                    <a:pt x="656" y="237"/>
                  </a:moveTo>
                  <a:cubicBezTo>
                    <a:pt x="677" y="502"/>
                    <a:pt x="754" y="984"/>
                    <a:pt x="858" y="1632"/>
                  </a:cubicBezTo>
                  <a:lnTo>
                    <a:pt x="447" y="1632"/>
                  </a:lnTo>
                  <a:cubicBezTo>
                    <a:pt x="531" y="1088"/>
                    <a:pt x="635" y="453"/>
                    <a:pt x="642" y="237"/>
                  </a:cubicBezTo>
                  <a:close/>
                  <a:moveTo>
                    <a:pt x="461" y="0"/>
                  </a:moveTo>
                  <a:lnTo>
                    <a:pt x="0" y="2811"/>
                  </a:lnTo>
                  <a:lnTo>
                    <a:pt x="272" y="2811"/>
                  </a:lnTo>
                  <a:lnTo>
                    <a:pt x="412" y="1876"/>
                  </a:lnTo>
                  <a:lnTo>
                    <a:pt x="893" y="1876"/>
                  </a:lnTo>
                  <a:lnTo>
                    <a:pt x="1047" y="2811"/>
                  </a:lnTo>
                  <a:lnTo>
                    <a:pt x="1326" y="2811"/>
                  </a:lnTo>
                  <a:lnTo>
                    <a:pt x="844" y="0"/>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6"/>
            <p:cNvSpPr/>
            <p:nvPr/>
          </p:nvSpPr>
          <p:spPr>
            <a:xfrm>
              <a:off x="1320850" y="2883825"/>
              <a:ext cx="29500" cy="70275"/>
            </a:xfrm>
            <a:custGeom>
              <a:avLst/>
              <a:gdLst/>
              <a:ahLst/>
              <a:cxnLst/>
              <a:rect l="l" t="t" r="r" b="b"/>
              <a:pathLst>
                <a:path w="1180" h="2811" extrusionOk="0">
                  <a:moveTo>
                    <a:pt x="1" y="0"/>
                  </a:moveTo>
                  <a:lnTo>
                    <a:pt x="1" y="244"/>
                  </a:lnTo>
                  <a:lnTo>
                    <a:pt x="454" y="244"/>
                  </a:lnTo>
                  <a:lnTo>
                    <a:pt x="454" y="2811"/>
                  </a:lnTo>
                  <a:lnTo>
                    <a:pt x="719" y="2811"/>
                  </a:lnTo>
                  <a:lnTo>
                    <a:pt x="719" y="244"/>
                  </a:lnTo>
                  <a:lnTo>
                    <a:pt x="1180" y="244"/>
                  </a:lnTo>
                  <a:lnTo>
                    <a:pt x="1180" y="0"/>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6"/>
            <p:cNvSpPr/>
            <p:nvPr/>
          </p:nvSpPr>
          <p:spPr>
            <a:xfrm>
              <a:off x="1367925" y="2884850"/>
              <a:ext cx="28625" cy="69250"/>
            </a:xfrm>
            <a:custGeom>
              <a:avLst/>
              <a:gdLst/>
              <a:ahLst/>
              <a:cxnLst/>
              <a:rect l="l" t="t" r="r" b="b"/>
              <a:pathLst>
                <a:path w="1145" h="2770" extrusionOk="0">
                  <a:moveTo>
                    <a:pt x="559" y="1"/>
                  </a:moveTo>
                  <a:cubicBezTo>
                    <a:pt x="112" y="1"/>
                    <a:pt x="29" y="322"/>
                    <a:pt x="29" y="622"/>
                  </a:cubicBezTo>
                  <a:lnTo>
                    <a:pt x="29" y="754"/>
                  </a:lnTo>
                  <a:lnTo>
                    <a:pt x="280" y="754"/>
                  </a:lnTo>
                  <a:lnTo>
                    <a:pt x="280" y="629"/>
                  </a:lnTo>
                  <a:cubicBezTo>
                    <a:pt x="280" y="385"/>
                    <a:pt x="343" y="231"/>
                    <a:pt x="545" y="231"/>
                  </a:cubicBezTo>
                  <a:cubicBezTo>
                    <a:pt x="754" y="231"/>
                    <a:pt x="810" y="385"/>
                    <a:pt x="810" y="726"/>
                  </a:cubicBezTo>
                  <a:cubicBezTo>
                    <a:pt x="810" y="1026"/>
                    <a:pt x="754" y="1166"/>
                    <a:pt x="531" y="1486"/>
                  </a:cubicBezTo>
                  <a:cubicBezTo>
                    <a:pt x="196" y="1989"/>
                    <a:pt x="1" y="2316"/>
                    <a:pt x="1" y="2728"/>
                  </a:cubicBezTo>
                  <a:lnTo>
                    <a:pt x="1" y="2770"/>
                  </a:lnTo>
                  <a:lnTo>
                    <a:pt x="1110" y="2770"/>
                  </a:lnTo>
                  <a:lnTo>
                    <a:pt x="1145" y="2533"/>
                  </a:lnTo>
                  <a:lnTo>
                    <a:pt x="301" y="2533"/>
                  </a:lnTo>
                  <a:cubicBezTo>
                    <a:pt x="322" y="2296"/>
                    <a:pt x="489" y="1996"/>
                    <a:pt x="754" y="1612"/>
                  </a:cubicBezTo>
                  <a:cubicBezTo>
                    <a:pt x="970" y="1298"/>
                    <a:pt x="1082" y="1138"/>
                    <a:pt x="1082" y="712"/>
                  </a:cubicBezTo>
                  <a:cubicBezTo>
                    <a:pt x="1082" y="315"/>
                    <a:pt x="984" y="1"/>
                    <a:pt x="559"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6"/>
            <p:cNvSpPr/>
            <p:nvPr/>
          </p:nvSpPr>
          <p:spPr>
            <a:xfrm>
              <a:off x="1403150" y="2884850"/>
              <a:ext cx="28100" cy="70125"/>
            </a:xfrm>
            <a:custGeom>
              <a:avLst/>
              <a:gdLst/>
              <a:ahLst/>
              <a:cxnLst/>
              <a:rect l="l" t="t" r="r" b="b"/>
              <a:pathLst>
                <a:path w="1124" h="2805" extrusionOk="0">
                  <a:moveTo>
                    <a:pt x="566" y="245"/>
                  </a:moveTo>
                  <a:cubicBezTo>
                    <a:pt x="740" y="245"/>
                    <a:pt x="859" y="357"/>
                    <a:pt x="859" y="671"/>
                  </a:cubicBezTo>
                  <a:lnTo>
                    <a:pt x="859" y="2114"/>
                  </a:lnTo>
                  <a:cubicBezTo>
                    <a:pt x="859" y="2449"/>
                    <a:pt x="747" y="2547"/>
                    <a:pt x="566" y="2547"/>
                  </a:cubicBezTo>
                  <a:cubicBezTo>
                    <a:pt x="356" y="2547"/>
                    <a:pt x="273" y="2414"/>
                    <a:pt x="273" y="2121"/>
                  </a:cubicBezTo>
                  <a:lnTo>
                    <a:pt x="273" y="684"/>
                  </a:lnTo>
                  <a:cubicBezTo>
                    <a:pt x="273" y="350"/>
                    <a:pt x="384" y="245"/>
                    <a:pt x="566" y="245"/>
                  </a:cubicBezTo>
                  <a:close/>
                  <a:moveTo>
                    <a:pt x="573" y="1"/>
                  </a:moveTo>
                  <a:cubicBezTo>
                    <a:pt x="252" y="1"/>
                    <a:pt x="1" y="175"/>
                    <a:pt x="1" y="698"/>
                  </a:cubicBezTo>
                  <a:lnTo>
                    <a:pt x="1" y="2114"/>
                  </a:lnTo>
                  <a:cubicBezTo>
                    <a:pt x="1" y="2595"/>
                    <a:pt x="203" y="2805"/>
                    <a:pt x="552" y="2805"/>
                  </a:cubicBezTo>
                  <a:cubicBezTo>
                    <a:pt x="935" y="2805"/>
                    <a:pt x="1124" y="2581"/>
                    <a:pt x="1124" y="2107"/>
                  </a:cubicBezTo>
                  <a:lnTo>
                    <a:pt x="1124" y="684"/>
                  </a:lnTo>
                  <a:cubicBezTo>
                    <a:pt x="1124" y="175"/>
                    <a:pt x="893" y="1"/>
                    <a:pt x="573"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 name="Google Shape;929;p46"/>
          <p:cNvGrpSpPr/>
          <p:nvPr/>
        </p:nvGrpSpPr>
        <p:grpSpPr>
          <a:xfrm rot="-762136">
            <a:off x="5976044" y="2222285"/>
            <a:ext cx="2644846" cy="1342412"/>
            <a:chOff x="844000" y="3185625"/>
            <a:chExt cx="926200" cy="470100"/>
          </a:xfrm>
        </p:grpSpPr>
        <p:sp>
          <p:nvSpPr>
            <p:cNvPr id="930" name="Google Shape;930;p46"/>
            <p:cNvSpPr/>
            <p:nvPr/>
          </p:nvSpPr>
          <p:spPr>
            <a:xfrm>
              <a:off x="844000" y="3185625"/>
              <a:ext cx="926200" cy="470100"/>
            </a:xfrm>
            <a:custGeom>
              <a:avLst/>
              <a:gdLst/>
              <a:ahLst/>
              <a:cxnLst/>
              <a:rect l="l" t="t" r="r" b="b"/>
              <a:pathLst>
                <a:path w="37048" h="18804" extrusionOk="0">
                  <a:moveTo>
                    <a:pt x="0" y="1"/>
                  </a:moveTo>
                  <a:lnTo>
                    <a:pt x="0" y="670"/>
                  </a:lnTo>
                  <a:cubicBezTo>
                    <a:pt x="265" y="670"/>
                    <a:pt x="481" y="886"/>
                    <a:pt x="481" y="1151"/>
                  </a:cubicBezTo>
                  <a:cubicBezTo>
                    <a:pt x="481" y="1416"/>
                    <a:pt x="265" y="1633"/>
                    <a:pt x="0" y="1633"/>
                  </a:cubicBezTo>
                  <a:lnTo>
                    <a:pt x="0" y="2205"/>
                  </a:lnTo>
                  <a:cubicBezTo>
                    <a:pt x="265" y="2205"/>
                    <a:pt x="481" y="2421"/>
                    <a:pt x="481" y="2686"/>
                  </a:cubicBezTo>
                  <a:cubicBezTo>
                    <a:pt x="481" y="2951"/>
                    <a:pt x="265" y="3167"/>
                    <a:pt x="0" y="3167"/>
                  </a:cubicBezTo>
                  <a:lnTo>
                    <a:pt x="0" y="3739"/>
                  </a:lnTo>
                  <a:cubicBezTo>
                    <a:pt x="8" y="3738"/>
                    <a:pt x="17" y="3738"/>
                    <a:pt x="25" y="3738"/>
                  </a:cubicBezTo>
                  <a:cubicBezTo>
                    <a:pt x="293" y="3738"/>
                    <a:pt x="509" y="3956"/>
                    <a:pt x="509" y="4220"/>
                  </a:cubicBezTo>
                  <a:cubicBezTo>
                    <a:pt x="509" y="4491"/>
                    <a:pt x="293" y="4702"/>
                    <a:pt x="26" y="4702"/>
                  </a:cubicBezTo>
                  <a:cubicBezTo>
                    <a:pt x="17" y="4702"/>
                    <a:pt x="9" y="4702"/>
                    <a:pt x="0" y="4701"/>
                  </a:cubicBezTo>
                  <a:lnTo>
                    <a:pt x="0" y="5273"/>
                  </a:lnTo>
                  <a:cubicBezTo>
                    <a:pt x="8" y="5273"/>
                    <a:pt x="17" y="5273"/>
                    <a:pt x="25" y="5273"/>
                  </a:cubicBezTo>
                  <a:cubicBezTo>
                    <a:pt x="293" y="5273"/>
                    <a:pt x="509" y="5491"/>
                    <a:pt x="509" y="5754"/>
                  </a:cubicBezTo>
                  <a:cubicBezTo>
                    <a:pt x="509" y="6025"/>
                    <a:pt x="293" y="6236"/>
                    <a:pt x="26" y="6236"/>
                  </a:cubicBezTo>
                  <a:cubicBezTo>
                    <a:pt x="17" y="6236"/>
                    <a:pt x="9" y="6236"/>
                    <a:pt x="0" y="6236"/>
                  </a:cubicBezTo>
                  <a:lnTo>
                    <a:pt x="0" y="6905"/>
                  </a:lnTo>
                  <a:cubicBezTo>
                    <a:pt x="1381" y="6905"/>
                    <a:pt x="2497" y="8021"/>
                    <a:pt x="2497" y="9402"/>
                  </a:cubicBezTo>
                  <a:cubicBezTo>
                    <a:pt x="2497" y="10783"/>
                    <a:pt x="1381" y="11899"/>
                    <a:pt x="0" y="11899"/>
                  </a:cubicBezTo>
                  <a:lnTo>
                    <a:pt x="0" y="12568"/>
                  </a:lnTo>
                  <a:cubicBezTo>
                    <a:pt x="9" y="12568"/>
                    <a:pt x="17" y="12568"/>
                    <a:pt x="26" y="12568"/>
                  </a:cubicBezTo>
                  <a:cubicBezTo>
                    <a:pt x="293" y="12568"/>
                    <a:pt x="509" y="12779"/>
                    <a:pt x="509" y="13050"/>
                  </a:cubicBezTo>
                  <a:cubicBezTo>
                    <a:pt x="509" y="13320"/>
                    <a:pt x="293" y="13531"/>
                    <a:pt x="26" y="13531"/>
                  </a:cubicBezTo>
                  <a:cubicBezTo>
                    <a:pt x="17" y="13531"/>
                    <a:pt x="9" y="13531"/>
                    <a:pt x="0" y="13531"/>
                  </a:cubicBezTo>
                  <a:lnTo>
                    <a:pt x="0" y="14103"/>
                  </a:lnTo>
                  <a:cubicBezTo>
                    <a:pt x="9" y="14102"/>
                    <a:pt x="17" y="14102"/>
                    <a:pt x="26" y="14102"/>
                  </a:cubicBezTo>
                  <a:cubicBezTo>
                    <a:pt x="293" y="14102"/>
                    <a:pt x="509" y="14314"/>
                    <a:pt x="509" y="14584"/>
                  </a:cubicBezTo>
                  <a:cubicBezTo>
                    <a:pt x="509" y="14854"/>
                    <a:pt x="293" y="15066"/>
                    <a:pt x="26" y="15066"/>
                  </a:cubicBezTo>
                  <a:cubicBezTo>
                    <a:pt x="17" y="15066"/>
                    <a:pt x="9" y="15066"/>
                    <a:pt x="0" y="15065"/>
                  </a:cubicBezTo>
                  <a:lnTo>
                    <a:pt x="0" y="15637"/>
                  </a:lnTo>
                  <a:cubicBezTo>
                    <a:pt x="9" y="15637"/>
                    <a:pt x="17" y="15636"/>
                    <a:pt x="26" y="15636"/>
                  </a:cubicBezTo>
                  <a:cubicBezTo>
                    <a:pt x="293" y="15636"/>
                    <a:pt x="509" y="15848"/>
                    <a:pt x="509" y="16118"/>
                  </a:cubicBezTo>
                  <a:cubicBezTo>
                    <a:pt x="509" y="16389"/>
                    <a:pt x="293" y="16600"/>
                    <a:pt x="26" y="16600"/>
                  </a:cubicBezTo>
                  <a:cubicBezTo>
                    <a:pt x="17" y="16600"/>
                    <a:pt x="9" y="16600"/>
                    <a:pt x="0" y="16600"/>
                  </a:cubicBezTo>
                  <a:lnTo>
                    <a:pt x="0" y="17171"/>
                  </a:lnTo>
                  <a:cubicBezTo>
                    <a:pt x="9" y="17171"/>
                    <a:pt x="17" y="17171"/>
                    <a:pt x="26" y="17171"/>
                  </a:cubicBezTo>
                  <a:cubicBezTo>
                    <a:pt x="293" y="17171"/>
                    <a:pt x="509" y="17382"/>
                    <a:pt x="509" y="17653"/>
                  </a:cubicBezTo>
                  <a:cubicBezTo>
                    <a:pt x="509" y="17923"/>
                    <a:pt x="293" y="18134"/>
                    <a:pt x="26" y="18134"/>
                  </a:cubicBezTo>
                  <a:cubicBezTo>
                    <a:pt x="17" y="18134"/>
                    <a:pt x="9" y="18134"/>
                    <a:pt x="0" y="18134"/>
                  </a:cubicBezTo>
                  <a:lnTo>
                    <a:pt x="0" y="18803"/>
                  </a:lnTo>
                  <a:lnTo>
                    <a:pt x="37048" y="18803"/>
                  </a:lnTo>
                  <a:lnTo>
                    <a:pt x="37048" y="18134"/>
                  </a:lnTo>
                  <a:cubicBezTo>
                    <a:pt x="36441" y="18092"/>
                    <a:pt x="36441" y="17206"/>
                    <a:pt x="37048" y="17171"/>
                  </a:cubicBezTo>
                  <a:lnTo>
                    <a:pt x="37048" y="16600"/>
                  </a:lnTo>
                  <a:cubicBezTo>
                    <a:pt x="36441" y="16558"/>
                    <a:pt x="36441" y="15672"/>
                    <a:pt x="37048" y="15637"/>
                  </a:cubicBezTo>
                  <a:lnTo>
                    <a:pt x="37048" y="15065"/>
                  </a:lnTo>
                  <a:cubicBezTo>
                    <a:pt x="36441" y="15030"/>
                    <a:pt x="36441" y="14145"/>
                    <a:pt x="37048" y="14110"/>
                  </a:cubicBezTo>
                  <a:lnTo>
                    <a:pt x="37048" y="13531"/>
                  </a:lnTo>
                  <a:cubicBezTo>
                    <a:pt x="36441" y="13496"/>
                    <a:pt x="36441" y="12610"/>
                    <a:pt x="37048" y="12575"/>
                  </a:cubicBezTo>
                  <a:lnTo>
                    <a:pt x="37048" y="11906"/>
                  </a:lnTo>
                  <a:cubicBezTo>
                    <a:pt x="35667" y="11899"/>
                    <a:pt x="34551" y="10783"/>
                    <a:pt x="34551" y="9409"/>
                  </a:cubicBezTo>
                  <a:cubicBezTo>
                    <a:pt x="34551" y="8028"/>
                    <a:pt x="35667" y="6912"/>
                    <a:pt x="37048" y="6912"/>
                  </a:cubicBezTo>
                  <a:lnTo>
                    <a:pt x="37048" y="6243"/>
                  </a:lnTo>
                  <a:cubicBezTo>
                    <a:pt x="36441" y="6208"/>
                    <a:pt x="36441" y="5315"/>
                    <a:pt x="37048" y="5280"/>
                  </a:cubicBezTo>
                  <a:lnTo>
                    <a:pt x="37048" y="4708"/>
                  </a:lnTo>
                  <a:cubicBezTo>
                    <a:pt x="36441" y="4673"/>
                    <a:pt x="36441" y="3781"/>
                    <a:pt x="37048" y="3746"/>
                  </a:cubicBezTo>
                  <a:lnTo>
                    <a:pt x="37048" y="3174"/>
                  </a:lnTo>
                  <a:cubicBezTo>
                    <a:pt x="36783" y="3174"/>
                    <a:pt x="36566" y="2958"/>
                    <a:pt x="36566" y="2693"/>
                  </a:cubicBezTo>
                  <a:cubicBezTo>
                    <a:pt x="36566" y="2428"/>
                    <a:pt x="36783" y="2212"/>
                    <a:pt x="37048" y="2212"/>
                  </a:cubicBezTo>
                  <a:lnTo>
                    <a:pt x="37048" y="1640"/>
                  </a:lnTo>
                  <a:cubicBezTo>
                    <a:pt x="36783" y="1640"/>
                    <a:pt x="36566" y="1423"/>
                    <a:pt x="36566" y="1158"/>
                  </a:cubicBezTo>
                  <a:cubicBezTo>
                    <a:pt x="36566" y="893"/>
                    <a:pt x="36783" y="677"/>
                    <a:pt x="37048" y="677"/>
                  </a:cubicBezTo>
                  <a:lnTo>
                    <a:pt x="37048" y="670"/>
                  </a:lnTo>
                  <a:lnTo>
                    <a:pt x="37048"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6"/>
            <p:cNvSpPr/>
            <p:nvPr/>
          </p:nvSpPr>
          <p:spPr>
            <a:xfrm>
              <a:off x="938325" y="3224675"/>
              <a:ext cx="741050" cy="392175"/>
            </a:xfrm>
            <a:custGeom>
              <a:avLst/>
              <a:gdLst/>
              <a:ahLst/>
              <a:cxnLst/>
              <a:rect l="l" t="t" r="r" b="b"/>
              <a:pathLst>
                <a:path w="29642" h="15687" extrusionOk="0">
                  <a:moveTo>
                    <a:pt x="29167" y="482"/>
                  </a:moveTo>
                  <a:lnTo>
                    <a:pt x="29167" y="15205"/>
                  </a:lnTo>
                  <a:lnTo>
                    <a:pt x="481" y="15205"/>
                  </a:lnTo>
                  <a:lnTo>
                    <a:pt x="481" y="482"/>
                  </a:lnTo>
                  <a:close/>
                  <a:moveTo>
                    <a:pt x="0" y="1"/>
                  </a:moveTo>
                  <a:lnTo>
                    <a:pt x="0" y="15686"/>
                  </a:lnTo>
                  <a:lnTo>
                    <a:pt x="29641" y="15686"/>
                  </a:lnTo>
                  <a:lnTo>
                    <a:pt x="29641" y="1"/>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6"/>
            <p:cNvSpPr/>
            <p:nvPr/>
          </p:nvSpPr>
          <p:spPr>
            <a:xfrm>
              <a:off x="950350" y="3236725"/>
              <a:ext cx="717150" cy="368075"/>
            </a:xfrm>
            <a:custGeom>
              <a:avLst/>
              <a:gdLst/>
              <a:ahLst/>
              <a:cxnLst/>
              <a:rect l="l" t="t" r="r" b="b"/>
              <a:pathLst>
                <a:path w="28686" h="14723" extrusionOk="0">
                  <a:moveTo>
                    <a:pt x="0" y="0"/>
                  </a:moveTo>
                  <a:lnTo>
                    <a:pt x="0" y="14723"/>
                  </a:lnTo>
                  <a:lnTo>
                    <a:pt x="28686" y="14723"/>
                  </a:lnTo>
                  <a:lnTo>
                    <a:pt x="286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6"/>
            <p:cNvSpPr/>
            <p:nvPr/>
          </p:nvSpPr>
          <p:spPr>
            <a:xfrm>
              <a:off x="1162900" y="3236725"/>
              <a:ext cx="14475" cy="16925"/>
            </a:xfrm>
            <a:custGeom>
              <a:avLst/>
              <a:gdLst/>
              <a:ahLst/>
              <a:cxnLst/>
              <a:rect l="l" t="t" r="r" b="b"/>
              <a:pathLst>
                <a:path w="579" h="677" extrusionOk="0">
                  <a:moveTo>
                    <a:pt x="0" y="0"/>
                  </a:moveTo>
                  <a:lnTo>
                    <a:pt x="0" y="677"/>
                  </a:lnTo>
                  <a:lnTo>
                    <a:pt x="579" y="677"/>
                  </a:lnTo>
                  <a:lnTo>
                    <a:pt x="579" y="0"/>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6"/>
            <p:cNvSpPr/>
            <p:nvPr/>
          </p:nvSpPr>
          <p:spPr>
            <a:xfrm>
              <a:off x="1162900" y="3290775"/>
              <a:ext cx="14475" cy="259975"/>
            </a:xfrm>
            <a:custGeom>
              <a:avLst/>
              <a:gdLst/>
              <a:ahLst/>
              <a:cxnLst/>
              <a:rect l="l" t="t" r="r" b="b"/>
              <a:pathLst>
                <a:path w="579" h="10399" extrusionOk="0">
                  <a:moveTo>
                    <a:pt x="0" y="0"/>
                  </a:moveTo>
                  <a:lnTo>
                    <a:pt x="0" y="1486"/>
                  </a:lnTo>
                  <a:lnTo>
                    <a:pt x="579" y="1486"/>
                  </a:lnTo>
                  <a:lnTo>
                    <a:pt x="579" y="0"/>
                  </a:lnTo>
                  <a:close/>
                  <a:moveTo>
                    <a:pt x="0" y="2971"/>
                  </a:moveTo>
                  <a:lnTo>
                    <a:pt x="0" y="4457"/>
                  </a:lnTo>
                  <a:lnTo>
                    <a:pt x="579" y="4457"/>
                  </a:lnTo>
                  <a:lnTo>
                    <a:pt x="579" y="2971"/>
                  </a:lnTo>
                  <a:close/>
                  <a:moveTo>
                    <a:pt x="0" y="5942"/>
                  </a:moveTo>
                  <a:lnTo>
                    <a:pt x="0" y="7428"/>
                  </a:lnTo>
                  <a:lnTo>
                    <a:pt x="579" y="7428"/>
                  </a:lnTo>
                  <a:lnTo>
                    <a:pt x="579" y="5942"/>
                  </a:lnTo>
                  <a:close/>
                  <a:moveTo>
                    <a:pt x="0" y="8913"/>
                  </a:moveTo>
                  <a:lnTo>
                    <a:pt x="0" y="10399"/>
                  </a:lnTo>
                  <a:lnTo>
                    <a:pt x="579" y="10399"/>
                  </a:lnTo>
                  <a:lnTo>
                    <a:pt x="579" y="8913"/>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6"/>
            <p:cNvSpPr/>
            <p:nvPr/>
          </p:nvSpPr>
          <p:spPr>
            <a:xfrm>
              <a:off x="1162900" y="3587875"/>
              <a:ext cx="14475" cy="16925"/>
            </a:xfrm>
            <a:custGeom>
              <a:avLst/>
              <a:gdLst/>
              <a:ahLst/>
              <a:cxnLst/>
              <a:rect l="l" t="t" r="r" b="b"/>
              <a:pathLst>
                <a:path w="579" h="677" extrusionOk="0">
                  <a:moveTo>
                    <a:pt x="0" y="0"/>
                  </a:moveTo>
                  <a:lnTo>
                    <a:pt x="0" y="677"/>
                  </a:lnTo>
                  <a:lnTo>
                    <a:pt x="579" y="677"/>
                  </a:lnTo>
                  <a:lnTo>
                    <a:pt x="579" y="0"/>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6"/>
            <p:cNvSpPr/>
            <p:nvPr/>
          </p:nvSpPr>
          <p:spPr>
            <a:xfrm>
              <a:off x="1256350" y="3307850"/>
              <a:ext cx="53200" cy="127125"/>
            </a:xfrm>
            <a:custGeom>
              <a:avLst/>
              <a:gdLst/>
              <a:ahLst/>
              <a:cxnLst/>
              <a:rect l="l" t="t" r="r" b="b"/>
              <a:pathLst>
                <a:path w="2128" h="5085" extrusionOk="0">
                  <a:moveTo>
                    <a:pt x="0" y="1"/>
                  </a:moveTo>
                  <a:lnTo>
                    <a:pt x="0" y="447"/>
                  </a:lnTo>
                  <a:lnTo>
                    <a:pt x="830" y="447"/>
                  </a:lnTo>
                  <a:lnTo>
                    <a:pt x="830" y="5085"/>
                  </a:lnTo>
                  <a:lnTo>
                    <a:pt x="1312" y="5085"/>
                  </a:lnTo>
                  <a:lnTo>
                    <a:pt x="1312" y="447"/>
                  </a:lnTo>
                  <a:lnTo>
                    <a:pt x="2128" y="447"/>
                  </a:lnTo>
                  <a:lnTo>
                    <a:pt x="2128"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6"/>
            <p:cNvSpPr/>
            <p:nvPr/>
          </p:nvSpPr>
          <p:spPr>
            <a:xfrm>
              <a:off x="1320850" y="3307850"/>
              <a:ext cx="12075" cy="127125"/>
            </a:xfrm>
            <a:custGeom>
              <a:avLst/>
              <a:gdLst/>
              <a:ahLst/>
              <a:cxnLst/>
              <a:rect l="l" t="t" r="r" b="b"/>
              <a:pathLst>
                <a:path w="483" h="5085" extrusionOk="0">
                  <a:moveTo>
                    <a:pt x="1" y="1"/>
                  </a:moveTo>
                  <a:lnTo>
                    <a:pt x="1" y="5085"/>
                  </a:lnTo>
                  <a:lnTo>
                    <a:pt x="482" y="5085"/>
                  </a:lnTo>
                  <a:lnTo>
                    <a:pt x="482"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6"/>
            <p:cNvSpPr/>
            <p:nvPr/>
          </p:nvSpPr>
          <p:spPr>
            <a:xfrm>
              <a:off x="1351200" y="3306275"/>
              <a:ext cx="50225" cy="130275"/>
            </a:xfrm>
            <a:custGeom>
              <a:avLst/>
              <a:gdLst/>
              <a:ahLst/>
              <a:cxnLst/>
              <a:rect l="l" t="t" r="r" b="b"/>
              <a:pathLst>
                <a:path w="2009" h="5211" extrusionOk="0">
                  <a:moveTo>
                    <a:pt x="1012" y="1"/>
                  </a:moveTo>
                  <a:cubicBezTo>
                    <a:pt x="349" y="1"/>
                    <a:pt x="0" y="433"/>
                    <a:pt x="0" y="1249"/>
                  </a:cubicBezTo>
                  <a:lnTo>
                    <a:pt x="0" y="3844"/>
                  </a:lnTo>
                  <a:cubicBezTo>
                    <a:pt x="0" y="4583"/>
                    <a:pt x="140" y="5211"/>
                    <a:pt x="1005" y="5211"/>
                  </a:cubicBezTo>
                  <a:cubicBezTo>
                    <a:pt x="1890" y="5211"/>
                    <a:pt x="2009" y="4534"/>
                    <a:pt x="2009" y="3872"/>
                  </a:cubicBezTo>
                  <a:lnTo>
                    <a:pt x="2009" y="3704"/>
                  </a:lnTo>
                  <a:lnTo>
                    <a:pt x="1514" y="3704"/>
                  </a:lnTo>
                  <a:lnTo>
                    <a:pt x="1514" y="3906"/>
                  </a:lnTo>
                  <a:cubicBezTo>
                    <a:pt x="1514" y="4402"/>
                    <a:pt x="1444" y="4778"/>
                    <a:pt x="1019" y="4778"/>
                  </a:cubicBezTo>
                  <a:cubicBezTo>
                    <a:pt x="621" y="4778"/>
                    <a:pt x="496" y="4423"/>
                    <a:pt x="496" y="3872"/>
                  </a:cubicBezTo>
                  <a:lnTo>
                    <a:pt x="496" y="1242"/>
                  </a:lnTo>
                  <a:cubicBezTo>
                    <a:pt x="496" y="775"/>
                    <a:pt x="593" y="440"/>
                    <a:pt x="1005" y="440"/>
                  </a:cubicBezTo>
                  <a:cubicBezTo>
                    <a:pt x="1437" y="440"/>
                    <a:pt x="1493" y="810"/>
                    <a:pt x="1493" y="1228"/>
                  </a:cubicBezTo>
                  <a:lnTo>
                    <a:pt x="1493" y="1445"/>
                  </a:lnTo>
                  <a:lnTo>
                    <a:pt x="1988" y="1445"/>
                  </a:lnTo>
                  <a:lnTo>
                    <a:pt x="1988" y="1256"/>
                  </a:lnTo>
                  <a:cubicBezTo>
                    <a:pt x="1988" y="601"/>
                    <a:pt x="1842" y="1"/>
                    <a:pt x="1012"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6"/>
            <p:cNvSpPr/>
            <p:nvPr/>
          </p:nvSpPr>
          <p:spPr>
            <a:xfrm>
              <a:off x="1416925" y="3307850"/>
              <a:ext cx="56000" cy="126950"/>
            </a:xfrm>
            <a:custGeom>
              <a:avLst/>
              <a:gdLst/>
              <a:ahLst/>
              <a:cxnLst/>
              <a:rect l="l" t="t" r="r" b="b"/>
              <a:pathLst>
                <a:path w="2240" h="5078" extrusionOk="0">
                  <a:moveTo>
                    <a:pt x="1" y="1"/>
                  </a:moveTo>
                  <a:lnTo>
                    <a:pt x="8" y="5078"/>
                  </a:lnTo>
                  <a:lnTo>
                    <a:pt x="482" y="5078"/>
                  </a:lnTo>
                  <a:lnTo>
                    <a:pt x="482" y="3244"/>
                  </a:lnTo>
                  <a:lnTo>
                    <a:pt x="845" y="2532"/>
                  </a:lnTo>
                  <a:lnTo>
                    <a:pt x="1716" y="5078"/>
                  </a:lnTo>
                  <a:lnTo>
                    <a:pt x="2239" y="5078"/>
                  </a:lnTo>
                  <a:lnTo>
                    <a:pt x="1165" y="2023"/>
                  </a:lnTo>
                  <a:lnTo>
                    <a:pt x="2149" y="1"/>
                  </a:lnTo>
                  <a:lnTo>
                    <a:pt x="1619" y="1"/>
                  </a:lnTo>
                  <a:cubicBezTo>
                    <a:pt x="1277" y="761"/>
                    <a:pt x="698" y="2016"/>
                    <a:pt x="489" y="2490"/>
                  </a:cubicBezTo>
                  <a:lnTo>
                    <a:pt x="482" y="2490"/>
                  </a:lnTo>
                  <a:lnTo>
                    <a:pt x="482"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6"/>
            <p:cNvSpPr/>
            <p:nvPr/>
          </p:nvSpPr>
          <p:spPr>
            <a:xfrm>
              <a:off x="1482325" y="3307850"/>
              <a:ext cx="44475" cy="127125"/>
            </a:xfrm>
            <a:custGeom>
              <a:avLst/>
              <a:gdLst/>
              <a:ahLst/>
              <a:cxnLst/>
              <a:rect l="l" t="t" r="r" b="b"/>
              <a:pathLst>
                <a:path w="1779" h="5085" extrusionOk="0">
                  <a:moveTo>
                    <a:pt x="0" y="1"/>
                  </a:moveTo>
                  <a:lnTo>
                    <a:pt x="0" y="5085"/>
                  </a:lnTo>
                  <a:lnTo>
                    <a:pt x="1709" y="5085"/>
                  </a:lnTo>
                  <a:lnTo>
                    <a:pt x="1778" y="4639"/>
                  </a:lnTo>
                  <a:lnTo>
                    <a:pt x="481" y="4639"/>
                  </a:lnTo>
                  <a:lnTo>
                    <a:pt x="481" y="2588"/>
                  </a:lnTo>
                  <a:lnTo>
                    <a:pt x="1625" y="2588"/>
                  </a:lnTo>
                  <a:lnTo>
                    <a:pt x="1625" y="2142"/>
                  </a:lnTo>
                  <a:lnTo>
                    <a:pt x="481" y="2142"/>
                  </a:lnTo>
                  <a:lnTo>
                    <a:pt x="481" y="447"/>
                  </a:lnTo>
                  <a:lnTo>
                    <a:pt x="1695" y="447"/>
                  </a:lnTo>
                  <a:lnTo>
                    <a:pt x="1695"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6"/>
            <p:cNvSpPr/>
            <p:nvPr/>
          </p:nvSpPr>
          <p:spPr>
            <a:xfrm>
              <a:off x="1533925" y="3307850"/>
              <a:ext cx="53025" cy="127125"/>
            </a:xfrm>
            <a:custGeom>
              <a:avLst/>
              <a:gdLst/>
              <a:ahLst/>
              <a:cxnLst/>
              <a:rect l="l" t="t" r="r" b="b"/>
              <a:pathLst>
                <a:path w="2121" h="5085" extrusionOk="0">
                  <a:moveTo>
                    <a:pt x="0" y="1"/>
                  </a:moveTo>
                  <a:lnTo>
                    <a:pt x="0" y="447"/>
                  </a:lnTo>
                  <a:lnTo>
                    <a:pt x="823" y="447"/>
                  </a:lnTo>
                  <a:lnTo>
                    <a:pt x="823" y="5085"/>
                  </a:lnTo>
                  <a:lnTo>
                    <a:pt x="1305" y="5085"/>
                  </a:lnTo>
                  <a:lnTo>
                    <a:pt x="1305" y="447"/>
                  </a:lnTo>
                  <a:lnTo>
                    <a:pt x="2121" y="447"/>
                  </a:lnTo>
                  <a:lnTo>
                    <a:pt x="2121"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6"/>
            <p:cNvSpPr/>
            <p:nvPr/>
          </p:nvSpPr>
          <p:spPr>
            <a:xfrm>
              <a:off x="993600" y="3315350"/>
              <a:ext cx="134100" cy="9800"/>
            </a:xfrm>
            <a:custGeom>
              <a:avLst/>
              <a:gdLst/>
              <a:ahLst/>
              <a:cxnLst/>
              <a:rect l="l" t="t" r="r" b="b"/>
              <a:pathLst>
                <a:path w="5364" h="392" extrusionOk="0">
                  <a:moveTo>
                    <a:pt x="0" y="1"/>
                  </a:moveTo>
                  <a:lnTo>
                    <a:pt x="0" y="391"/>
                  </a:lnTo>
                  <a:lnTo>
                    <a:pt x="5363" y="391"/>
                  </a:lnTo>
                  <a:lnTo>
                    <a:pt x="5363"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6"/>
            <p:cNvSpPr/>
            <p:nvPr/>
          </p:nvSpPr>
          <p:spPr>
            <a:xfrm>
              <a:off x="993600" y="3337150"/>
              <a:ext cx="134100" cy="4900"/>
            </a:xfrm>
            <a:custGeom>
              <a:avLst/>
              <a:gdLst/>
              <a:ahLst/>
              <a:cxnLst/>
              <a:rect l="l" t="t" r="r" b="b"/>
              <a:pathLst>
                <a:path w="5364" h="196" extrusionOk="0">
                  <a:moveTo>
                    <a:pt x="0" y="0"/>
                  </a:moveTo>
                  <a:lnTo>
                    <a:pt x="0" y="196"/>
                  </a:lnTo>
                  <a:lnTo>
                    <a:pt x="5363" y="196"/>
                  </a:lnTo>
                  <a:lnTo>
                    <a:pt x="5363"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6"/>
            <p:cNvSpPr/>
            <p:nvPr/>
          </p:nvSpPr>
          <p:spPr>
            <a:xfrm>
              <a:off x="993600" y="3351625"/>
              <a:ext cx="134100" cy="4900"/>
            </a:xfrm>
            <a:custGeom>
              <a:avLst/>
              <a:gdLst/>
              <a:ahLst/>
              <a:cxnLst/>
              <a:rect l="l" t="t" r="r" b="b"/>
              <a:pathLst>
                <a:path w="5364" h="196" extrusionOk="0">
                  <a:moveTo>
                    <a:pt x="0" y="0"/>
                  </a:moveTo>
                  <a:lnTo>
                    <a:pt x="0" y="195"/>
                  </a:lnTo>
                  <a:lnTo>
                    <a:pt x="5363" y="195"/>
                  </a:lnTo>
                  <a:lnTo>
                    <a:pt x="5363"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6"/>
            <p:cNvSpPr/>
            <p:nvPr/>
          </p:nvSpPr>
          <p:spPr>
            <a:xfrm>
              <a:off x="993600" y="3366275"/>
              <a:ext cx="134100" cy="14475"/>
            </a:xfrm>
            <a:custGeom>
              <a:avLst/>
              <a:gdLst/>
              <a:ahLst/>
              <a:cxnLst/>
              <a:rect l="l" t="t" r="r" b="b"/>
              <a:pathLst>
                <a:path w="5364" h="579" extrusionOk="0">
                  <a:moveTo>
                    <a:pt x="0" y="0"/>
                  </a:moveTo>
                  <a:lnTo>
                    <a:pt x="0" y="579"/>
                  </a:lnTo>
                  <a:lnTo>
                    <a:pt x="5363" y="579"/>
                  </a:lnTo>
                  <a:lnTo>
                    <a:pt x="5363"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6"/>
            <p:cNvSpPr/>
            <p:nvPr/>
          </p:nvSpPr>
          <p:spPr>
            <a:xfrm>
              <a:off x="993600" y="3392775"/>
              <a:ext cx="134100" cy="9775"/>
            </a:xfrm>
            <a:custGeom>
              <a:avLst/>
              <a:gdLst/>
              <a:ahLst/>
              <a:cxnLst/>
              <a:rect l="l" t="t" r="r" b="b"/>
              <a:pathLst>
                <a:path w="5364" h="391" extrusionOk="0">
                  <a:moveTo>
                    <a:pt x="0" y="0"/>
                  </a:moveTo>
                  <a:lnTo>
                    <a:pt x="0" y="391"/>
                  </a:lnTo>
                  <a:lnTo>
                    <a:pt x="5363" y="391"/>
                  </a:lnTo>
                  <a:lnTo>
                    <a:pt x="5363"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6"/>
            <p:cNvSpPr/>
            <p:nvPr/>
          </p:nvSpPr>
          <p:spPr>
            <a:xfrm>
              <a:off x="993600" y="3414550"/>
              <a:ext cx="134100" cy="4925"/>
            </a:xfrm>
            <a:custGeom>
              <a:avLst/>
              <a:gdLst/>
              <a:ahLst/>
              <a:cxnLst/>
              <a:rect l="l" t="t" r="r" b="b"/>
              <a:pathLst>
                <a:path w="5364" h="197" extrusionOk="0">
                  <a:moveTo>
                    <a:pt x="0" y="1"/>
                  </a:moveTo>
                  <a:lnTo>
                    <a:pt x="0" y="196"/>
                  </a:lnTo>
                  <a:lnTo>
                    <a:pt x="5363" y="196"/>
                  </a:lnTo>
                  <a:lnTo>
                    <a:pt x="5363"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6"/>
            <p:cNvSpPr/>
            <p:nvPr/>
          </p:nvSpPr>
          <p:spPr>
            <a:xfrm>
              <a:off x="993600" y="3432700"/>
              <a:ext cx="134100" cy="9600"/>
            </a:xfrm>
            <a:custGeom>
              <a:avLst/>
              <a:gdLst/>
              <a:ahLst/>
              <a:cxnLst/>
              <a:rect l="l" t="t" r="r" b="b"/>
              <a:pathLst>
                <a:path w="5364" h="384" extrusionOk="0">
                  <a:moveTo>
                    <a:pt x="0" y="0"/>
                  </a:moveTo>
                  <a:lnTo>
                    <a:pt x="0" y="384"/>
                  </a:lnTo>
                  <a:lnTo>
                    <a:pt x="5363" y="384"/>
                  </a:lnTo>
                  <a:lnTo>
                    <a:pt x="5363"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6"/>
            <p:cNvSpPr/>
            <p:nvPr/>
          </p:nvSpPr>
          <p:spPr>
            <a:xfrm>
              <a:off x="993600" y="3454500"/>
              <a:ext cx="134100" cy="4725"/>
            </a:xfrm>
            <a:custGeom>
              <a:avLst/>
              <a:gdLst/>
              <a:ahLst/>
              <a:cxnLst/>
              <a:rect l="l" t="t" r="r" b="b"/>
              <a:pathLst>
                <a:path w="5364" h="189" extrusionOk="0">
                  <a:moveTo>
                    <a:pt x="0" y="0"/>
                  </a:moveTo>
                  <a:lnTo>
                    <a:pt x="0" y="188"/>
                  </a:lnTo>
                  <a:lnTo>
                    <a:pt x="5363" y="188"/>
                  </a:lnTo>
                  <a:lnTo>
                    <a:pt x="5363"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6"/>
            <p:cNvSpPr/>
            <p:nvPr/>
          </p:nvSpPr>
          <p:spPr>
            <a:xfrm>
              <a:off x="993600" y="3468950"/>
              <a:ext cx="134100" cy="4925"/>
            </a:xfrm>
            <a:custGeom>
              <a:avLst/>
              <a:gdLst/>
              <a:ahLst/>
              <a:cxnLst/>
              <a:rect l="l" t="t" r="r" b="b"/>
              <a:pathLst>
                <a:path w="5364" h="197" extrusionOk="0">
                  <a:moveTo>
                    <a:pt x="0" y="1"/>
                  </a:moveTo>
                  <a:lnTo>
                    <a:pt x="0" y="196"/>
                  </a:lnTo>
                  <a:lnTo>
                    <a:pt x="5363" y="196"/>
                  </a:lnTo>
                  <a:lnTo>
                    <a:pt x="5363"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6"/>
            <p:cNvSpPr/>
            <p:nvPr/>
          </p:nvSpPr>
          <p:spPr>
            <a:xfrm>
              <a:off x="993600" y="3483425"/>
              <a:ext cx="134100" cy="14500"/>
            </a:xfrm>
            <a:custGeom>
              <a:avLst/>
              <a:gdLst/>
              <a:ahLst/>
              <a:cxnLst/>
              <a:rect l="l" t="t" r="r" b="b"/>
              <a:pathLst>
                <a:path w="5364" h="580" extrusionOk="0">
                  <a:moveTo>
                    <a:pt x="0" y="1"/>
                  </a:moveTo>
                  <a:lnTo>
                    <a:pt x="0" y="580"/>
                  </a:lnTo>
                  <a:lnTo>
                    <a:pt x="5363" y="580"/>
                  </a:lnTo>
                  <a:lnTo>
                    <a:pt x="5363"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6"/>
            <p:cNvSpPr/>
            <p:nvPr/>
          </p:nvSpPr>
          <p:spPr>
            <a:xfrm>
              <a:off x="993600" y="3509925"/>
              <a:ext cx="134100" cy="9800"/>
            </a:xfrm>
            <a:custGeom>
              <a:avLst/>
              <a:gdLst/>
              <a:ahLst/>
              <a:cxnLst/>
              <a:rect l="l" t="t" r="r" b="b"/>
              <a:pathLst>
                <a:path w="5364" h="392" extrusionOk="0">
                  <a:moveTo>
                    <a:pt x="0" y="1"/>
                  </a:moveTo>
                  <a:lnTo>
                    <a:pt x="0" y="391"/>
                  </a:lnTo>
                  <a:lnTo>
                    <a:pt x="5363" y="391"/>
                  </a:lnTo>
                  <a:lnTo>
                    <a:pt x="5363"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6"/>
            <p:cNvSpPr/>
            <p:nvPr/>
          </p:nvSpPr>
          <p:spPr>
            <a:xfrm>
              <a:off x="993600" y="3531725"/>
              <a:ext cx="134100" cy="4900"/>
            </a:xfrm>
            <a:custGeom>
              <a:avLst/>
              <a:gdLst/>
              <a:ahLst/>
              <a:cxnLst/>
              <a:rect l="l" t="t" r="r" b="b"/>
              <a:pathLst>
                <a:path w="5364" h="196" extrusionOk="0">
                  <a:moveTo>
                    <a:pt x="0" y="1"/>
                  </a:moveTo>
                  <a:lnTo>
                    <a:pt x="0" y="196"/>
                  </a:lnTo>
                  <a:lnTo>
                    <a:pt x="5363" y="196"/>
                  </a:lnTo>
                  <a:lnTo>
                    <a:pt x="5363"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6"/>
            <p:cNvSpPr/>
            <p:nvPr/>
          </p:nvSpPr>
          <p:spPr>
            <a:xfrm>
              <a:off x="1315625" y="3488300"/>
              <a:ext cx="28450" cy="72225"/>
            </a:xfrm>
            <a:custGeom>
              <a:avLst/>
              <a:gdLst/>
              <a:ahLst/>
              <a:cxnLst/>
              <a:rect l="l" t="t" r="r" b="b"/>
              <a:pathLst>
                <a:path w="1138" h="2889" extrusionOk="0">
                  <a:moveTo>
                    <a:pt x="574" y="1"/>
                  </a:moveTo>
                  <a:cubicBezTo>
                    <a:pt x="159" y="1"/>
                    <a:pt x="56" y="339"/>
                    <a:pt x="56" y="685"/>
                  </a:cubicBezTo>
                  <a:cubicBezTo>
                    <a:pt x="56" y="1096"/>
                    <a:pt x="210" y="1242"/>
                    <a:pt x="503" y="1466"/>
                  </a:cubicBezTo>
                  <a:cubicBezTo>
                    <a:pt x="803" y="1696"/>
                    <a:pt x="872" y="1828"/>
                    <a:pt x="872" y="2163"/>
                  </a:cubicBezTo>
                  <a:cubicBezTo>
                    <a:pt x="872" y="2505"/>
                    <a:pt x="782" y="2644"/>
                    <a:pt x="579" y="2644"/>
                  </a:cubicBezTo>
                  <a:cubicBezTo>
                    <a:pt x="370" y="2644"/>
                    <a:pt x="273" y="2498"/>
                    <a:pt x="273" y="2219"/>
                  </a:cubicBezTo>
                  <a:lnTo>
                    <a:pt x="273" y="2058"/>
                  </a:lnTo>
                  <a:lnTo>
                    <a:pt x="1" y="2065"/>
                  </a:lnTo>
                  <a:lnTo>
                    <a:pt x="1" y="2226"/>
                  </a:lnTo>
                  <a:cubicBezTo>
                    <a:pt x="1" y="2595"/>
                    <a:pt x="133" y="2888"/>
                    <a:pt x="573" y="2888"/>
                  </a:cubicBezTo>
                  <a:cubicBezTo>
                    <a:pt x="1033" y="2888"/>
                    <a:pt x="1137" y="2533"/>
                    <a:pt x="1137" y="2135"/>
                  </a:cubicBezTo>
                  <a:cubicBezTo>
                    <a:pt x="1137" y="1668"/>
                    <a:pt x="1019" y="1507"/>
                    <a:pt x="635" y="1215"/>
                  </a:cubicBezTo>
                  <a:cubicBezTo>
                    <a:pt x="370" y="1019"/>
                    <a:pt x="314" y="922"/>
                    <a:pt x="314" y="643"/>
                  </a:cubicBezTo>
                  <a:cubicBezTo>
                    <a:pt x="314" y="413"/>
                    <a:pt x="377" y="238"/>
                    <a:pt x="579" y="238"/>
                  </a:cubicBezTo>
                  <a:cubicBezTo>
                    <a:pt x="782" y="238"/>
                    <a:pt x="831" y="392"/>
                    <a:pt x="831" y="636"/>
                  </a:cubicBezTo>
                  <a:lnTo>
                    <a:pt x="831" y="754"/>
                  </a:lnTo>
                  <a:lnTo>
                    <a:pt x="1096" y="754"/>
                  </a:lnTo>
                  <a:lnTo>
                    <a:pt x="1096" y="629"/>
                  </a:lnTo>
                  <a:cubicBezTo>
                    <a:pt x="1096" y="259"/>
                    <a:pt x="977" y="1"/>
                    <a:pt x="586" y="1"/>
                  </a:cubicBezTo>
                  <a:cubicBezTo>
                    <a:pt x="582" y="1"/>
                    <a:pt x="578" y="1"/>
                    <a:pt x="574"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6"/>
            <p:cNvSpPr/>
            <p:nvPr/>
          </p:nvSpPr>
          <p:spPr>
            <a:xfrm>
              <a:off x="1353125" y="3489000"/>
              <a:ext cx="24600" cy="70300"/>
            </a:xfrm>
            <a:custGeom>
              <a:avLst/>
              <a:gdLst/>
              <a:ahLst/>
              <a:cxnLst/>
              <a:rect l="l" t="t" r="r" b="b"/>
              <a:pathLst>
                <a:path w="984" h="2812" extrusionOk="0">
                  <a:moveTo>
                    <a:pt x="0" y="1"/>
                  </a:moveTo>
                  <a:lnTo>
                    <a:pt x="0" y="2812"/>
                  </a:lnTo>
                  <a:lnTo>
                    <a:pt x="949" y="2812"/>
                  </a:lnTo>
                  <a:lnTo>
                    <a:pt x="983" y="2567"/>
                  </a:lnTo>
                  <a:lnTo>
                    <a:pt x="265" y="2567"/>
                  </a:lnTo>
                  <a:lnTo>
                    <a:pt x="265" y="1438"/>
                  </a:lnTo>
                  <a:lnTo>
                    <a:pt x="900" y="1438"/>
                  </a:lnTo>
                  <a:lnTo>
                    <a:pt x="900" y="1187"/>
                  </a:lnTo>
                  <a:lnTo>
                    <a:pt x="265" y="1187"/>
                  </a:lnTo>
                  <a:lnTo>
                    <a:pt x="265" y="252"/>
                  </a:lnTo>
                  <a:lnTo>
                    <a:pt x="935" y="252"/>
                  </a:lnTo>
                  <a:lnTo>
                    <a:pt x="935"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6"/>
            <p:cNvSpPr/>
            <p:nvPr/>
          </p:nvSpPr>
          <p:spPr>
            <a:xfrm>
              <a:off x="1382925" y="3489175"/>
              <a:ext cx="33325" cy="70300"/>
            </a:xfrm>
            <a:custGeom>
              <a:avLst/>
              <a:gdLst/>
              <a:ahLst/>
              <a:cxnLst/>
              <a:rect l="l" t="t" r="r" b="b"/>
              <a:pathLst>
                <a:path w="1333" h="2812" extrusionOk="0">
                  <a:moveTo>
                    <a:pt x="656" y="238"/>
                  </a:moveTo>
                  <a:cubicBezTo>
                    <a:pt x="691" y="503"/>
                    <a:pt x="754" y="984"/>
                    <a:pt x="866" y="1633"/>
                  </a:cubicBezTo>
                  <a:lnTo>
                    <a:pt x="454" y="1633"/>
                  </a:lnTo>
                  <a:cubicBezTo>
                    <a:pt x="531" y="1096"/>
                    <a:pt x="635" y="454"/>
                    <a:pt x="649" y="238"/>
                  </a:cubicBezTo>
                  <a:close/>
                  <a:moveTo>
                    <a:pt x="468" y="1"/>
                  </a:moveTo>
                  <a:lnTo>
                    <a:pt x="1" y="2812"/>
                  </a:lnTo>
                  <a:lnTo>
                    <a:pt x="273" y="2812"/>
                  </a:lnTo>
                  <a:lnTo>
                    <a:pt x="412" y="1877"/>
                  </a:lnTo>
                  <a:lnTo>
                    <a:pt x="900" y="1877"/>
                  </a:lnTo>
                  <a:lnTo>
                    <a:pt x="1054" y="2812"/>
                  </a:lnTo>
                  <a:lnTo>
                    <a:pt x="1333" y="2812"/>
                  </a:lnTo>
                  <a:lnTo>
                    <a:pt x="852"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6"/>
            <p:cNvSpPr/>
            <p:nvPr/>
          </p:nvSpPr>
          <p:spPr>
            <a:xfrm>
              <a:off x="1414325" y="3489000"/>
              <a:ext cx="29475" cy="70475"/>
            </a:xfrm>
            <a:custGeom>
              <a:avLst/>
              <a:gdLst/>
              <a:ahLst/>
              <a:cxnLst/>
              <a:rect l="l" t="t" r="r" b="b"/>
              <a:pathLst>
                <a:path w="1179" h="2819" extrusionOk="0">
                  <a:moveTo>
                    <a:pt x="0" y="1"/>
                  </a:moveTo>
                  <a:lnTo>
                    <a:pt x="0" y="252"/>
                  </a:lnTo>
                  <a:lnTo>
                    <a:pt x="460" y="252"/>
                  </a:lnTo>
                  <a:lnTo>
                    <a:pt x="460" y="2819"/>
                  </a:lnTo>
                  <a:lnTo>
                    <a:pt x="725" y="2819"/>
                  </a:lnTo>
                  <a:lnTo>
                    <a:pt x="725" y="252"/>
                  </a:lnTo>
                  <a:lnTo>
                    <a:pt x="1179" y="252"/>
                  </a:lnTo>
                  <a:lnTo>
                    <a:pt x="1179"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6"/>
            <p:cNvSpPr/>
            <p:nvPr/>
          </p:nvSpPr>
          <p:spPr>
            <a:xfrm>
              <a:off x="1463475" y="3490225"/>
              <a:ext cx="28100" cy="70125"/>
            </a:xfrm>
            <a:custGeom>
              <a:avLst/>
              <a:gdLst/>
              <a:ahLst/>
              <a:cxnLst/>
              <a:rect l="l" t="t" r="r" b="b"/>
              <a:pathLst>
                <a:path w="1124" h="2805" extrusionOk="0">
                  <a:moveTo>
                    <a:pt x="566" y="245"/>
                  </a:moveTo>
                  <a:cubicBezTo>
                    <a:pt x="740" y="245"/>
                    <a:pt x="852" y="356"/>
                    <a:pt x="852" y="677"/>
                  </a:cubicBezTo>
                  <a:lnTo>
                    <a:pt x="852" y="2114"/>
                  </a:lnTo>
                  <a:cubicBezTo>
                    <a:pt x="852" y="2449"/>
                    <a:pt x="747" y="2546"/>
                    <a:pt x="566" y="2546"/>
                  </a:cubicBezTo>
                  <a:cubicBezTo>
                    <a:pt x="357" y="2546"/>
                    <a:pt x="273" y="2414"/>
                    <a:pt x="273" y="2128"/>
                  </a:cubicBezTo>
                  <a:lnTo>
                    <a:pt x="273" y="677"/>
                  </a:lnTo>
                  <a:cubicBezTo>
                    <a:pt x="273" y="343"/>
                    <a:pt x="391" y="245"/>
                    <a:pt x="566" y="245"/>
                  </a:cubicBezTo>
                  <a:close/>
                  <a:moveTo>
                    <a:pt x="573" y="1"/>
                  </a:moveTo>
                  <a:cubicBezTo>
                    <a:pt x="252" y="1"/>
                    <a:pt x="1" y="182"/>
                    <a:pt x="1" y="705"/>
                  </a:cubicBezTo>
                  <a:lnTo>
                    <a:pt x="1" y="2114"/>
                  </a:lnTo>
                  <a:cubicBezTo>
                    <a:pt x="1" y="2595"/>
                    <a:pt x="203" y="2804"/>
                    <a:pt x="552" y="2804"/>
                  </a:cubicBezTo>
                  <a:cubicBezTo>
                    <a:pt x="935" y="2804"/>
                    <a:pt x="1124" y="2581"/>
                    <a:pt x="1124" y="2107"/>
                  </a:cubicBezTo>
                  <a:lnTo>
                    <a:pt x="1124" y="684"/>
                  </a:lnTo>
                  <a:cubicBezTo>
                    <a:pt x="1124" y="168"/>
                    <a:pt x="887" y="1"/>
                    <a:pt x="573"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6"/>
            <p:cNvSpPr/>
            <p:nvPr/>
          </p:nvSpPr>
          <p:spPr>
            <a:xfrm>
              <a:off x="1498700" y="3490225"/>
              <a:ext cx="28625" cy="69250"/>
            </a:xfrm>
            <a:custGeom>
              <a:avLst/>
              <a:gdLst/>
              <a:ahLst/>
              <a:cxnLst/>
              <a:rect l="l" t="t" r="r" b="b"/>
              <a:pathLst>
                <a:path w="1145" h="2770" extrusionOk="0">
                  <a:moveTo>
                    <a:pt x="566" y="1"/>
                  </a:moveTo>
                  <a:cubicBezTo>
                    <a:pt x="119" y="1"/>
                    <a:pt x="29" y="322"/>
                    <a:pt x="29" y="615"/>
                  </a:cubicBezTo>
                  <a:lnTo>
                    <a:pt x="29" y="747"/>
                  </a:lnTo>
                  <a:lnTo>
                    <a:pt x="280" y="747"/>
                  </a:lnTo>
                  <a:lnTo>
                    <a:pt x="280" y="628"/>
                  </a:lnTo>
                  <a:cubicBezTo>
                    <a:pt x="280" y="384"/>
                    <a:pt x="342" y="231"/>
                    <a:pt x="552" y="231"/>
                  </a:cubicBezTo>
                  <a:cubicBezTo>
                    <a:pt x="754" y="231"/>
                    <a:pt x="810" y="377"/>
                    <a:pt x="810" y="719"/>
                  </a:cubicBezTo>
                  <a:cubicBezTo>
                    <a:pt x="810" y="1026"/>
                    <a:pt x="754" y="1158"/>
                    <a:pt x="531" y="1486"/>
                  </a:cubicBezTo>
                  <a:cubicBezTo>
                    <a:pt x="196" y="1981"/>
                    <a:pt x="1" y="2316"/>
                    <a:pt x="1" y="2728"/>
                  </a:cubicBezTo>
                  <a:lnTo>
                    <a:pt x="1" y="2770"/>
                  </a:lnTo>
                  <a:lnTo>
                    <a:pt x="1110" y="2770"/>
                  </a:lnTo>
                  <a:lnTo>
                    <a:pt x="1144" y="2532"/>
                  </a:lnTo>
                  <a:lnTo>
                    <a:pt x="301" y="2532"/>
                  </a:lnTo>
                  <a:cubicBezTo>
                    <a:pt x="321" y="2295"/>
                    <a:pt x="489" y="1995"/>
                    <a:pt x="761" y="1605"/>
                  </a:cubicBezTo>
                  <a:cubicBezTo>
                    <a:pt x="977" y="1298"/>
                    <a:pt x="1089" y="1138"/>
                    <a:pt x="1089" y="705"/>
                  </a:cubicBezTo>
                  <a:cubicBezTo>
                    <a:pt x="1089" y="315"/>
                    <a:pt x="984" y="1"/>
                    <a:pt x="566"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63"/>
        <p:cNvGrpSpPr/>
        <p:nvPr/>
      </p:nvGrpSpPr>
      <p:grpSpPr>
        <a:xfrm>
          <a:off x="0" y="0"/>
          <a:ext cx="0" cy="0"/>
          <a:chOff x="0" y="0"/>
          <a:chExt cx="0" cy="0"/>
        </a:xfrm>
      </p:grpSpPr>
      <p:sp>
        <p:nvSpPr>
          <p:cNvPr id="964" name="Google Shape;964;p47"/>
          <p:cNvSpPr txBox="1">
            <a:spLocks noGrp="1"/>
          </p:cNvSpPr>
          <p:nvPr>
            <p:ph type="title"/>
          </p:nvPr>
        </p:nvSpPr>
        <p:spPr>
          <a:xfrm>
            <a:off x="615279" y="393300"/>
            <a:ext cx="354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DISTRIBUTION CHANNELS</a:t>
            </a:r>
            <a:endParaRPr/>
          </a:p>
        </p:txBody>
      </p:sp>
      <p:sp>
        <p:nvSpPr>
          <p:cNvPr id="965" name="Google Shape;965;p47"/>
          <p:cNvSpPr txBox="1">
            <a:spLocks noGrp="1"/>
          </p:cNvSpPr>
          <p:nvPr>
            <p:ph type="subTitle" idx="4294967295"/>
          </p:nvPr>
        </p:nvSpPr>
        <p:spPr>
          <a:xfrm>
            <a:off x="3715050" y="1102129"/>
            <a:ext cx="1713900" cy="5217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accent1"/>
                </a:solidFill>
                <a:latin typeface="Big Shoulders Display"/>
                <a:ea typeface="Big Shoulders Display"/>
                <a:cs typeface="Big Shoulders Display"/>
                <a:sym typeface="Big Shoulders Display"/>
              </a:rPr>
              <a:t>MANUFACTURER</a:t>
            </a:r>
            <a:endParaRPr sz="2000" b="1">
              <a:solidFill>
                <a:schemeClr val="accent1"/>
              </a:solidFill>
              <a:latin typeface="Big Shoulders Display"/>
              <a:ea typeface="Big Shoulders Display"/>
              <a:cs typeface="Big Shoulders Display"/>
              <a:sym typeface="Big Shoulders Display"/>
            </a:endParaRPr>
          </a:p>
        </p:txBody>
      </p:sp>
      <p:sp>
        <p:nvSpPr>
          <p:cNvPr id="966" name="Google Shape;966;p47"/>
          <p:cNvSpPr txBox="1">
            <a:spLocks noGrp="1"/>
          </p:cNvSpPr>
          <p:nvPr>
            <p:ph type="subTitle" idx="4294967295"/>
          </p:nvPr>
        </p:nvSpPr>
        <p:spPr>
          <a:xfrm>
            <a:off x="720000" y="3478424"/>
            <a:ext cx="1713900" cy="604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accent1"/>
                </a:solidFill>
                <a:latin typeface="Big Shoulders Display"/>
                <a:ea typeface="Big Shoulders Display"/>
                <a:cs typeface="Big Shoulders Display"/>
                <a:sym typeface="Big Shoulders Display"/>
              </a:rPr>
              <a:t>CONSUMER</a:t>
            </a:r>
            <a:endParaRPr sz="2000" b="1">
              <a:solidFill>
                <a:schemeClr val="accent1"/>
              </a:solidFill>
              <a:latin typeface="Big Shoulders Display"/>
              <a:ea typeface="Big Shoulders Display"/>
              <a:cs typeface="Big Shoulders Display"/>
              <a:sym typeface="Big Shoulders Display"/>
            </a:endParaRPr>
          </a:p>
        </p:txBody>
      </p:sp>
      <p:sp>
        <p:nvSpPr>
          <p:cNvPr id="967" name="Google Shape;967;p47"/>
          <p:cNvSpPr txBox="1">
            <a:spLocks noGrp="1"/>
          </p:cNvSpPr>
          <p:nvPr>
            <p:ph type="subTitle" idx="4294967295"/>
          </p:nvPr>
        </p:nvSpPr>
        <p:spPr>
          <a:xfrm>
            <a:off x="6710100" y="1866774"/>
            <a:ext cx="1713900" cy="604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accent1"/>
                </a:solidFill>
                <a:latin typeface="Big Shoulders Display"/>
                <a:ea typeface="Big Shoulders Display"/>
                <a:cs typeface="Big Shoulders Display"/>
                <a:sym typeface="Big Shoulders Display"/>
              </a:rPr>
              <a:t>WHOLESALER</a:t>
            </a:r>
            <a:endParaRPr sz="2000" b="1">
              <a:solidFill>
                <a:schemeClr val="accent1"/>
              </a:solidFill>
              <a:latin typeface="Big Shoulders Display"/>
              <a:ea typeface="Big Shoulders Display"/>
              <a:cs typeface="Big Shoulders Display"/>
              <a:sym typeface="Big Shoulders Display"/>
            </a:endParaRPr>
          </a:p>
        </p:txBody>
      </p:sp>
      <p:sp>
        <p:nvSpPr>
          <p:cNvPr id="968" name="Google Shape;968;p47"/>
          <p:cNvSpPr txBox="1">
            <a:spLocks noGrp="1"/>
          </p:cNvSpPr>
          <p:nvPr>
            <p:ph type="subTitle" idx="4294967295"/>
          </p:nvPr>
        </p:nvSpPr>
        <p:spPr>
          <a:xfrm>
            <a:off x="3715050" y="2672574"/>
            <a:ext cx="1713900" cy="604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accent1"/>
                </a:solidFill>
                <a:latin typeface="Big Shoulders Display"/>
                <a:ea typeface="Big Shoulders Display"/>
                <a:cs typeface="Big Shoulders Display"/>
                <a:sym typeface="Big Shoulders Display"/>
              </a:rPr>
              <a:t>RETAILER</a:t>
            </a:r>
            <a:endParaRPr sz="2000" b="1">
              <a:solidFill>
                <a:schemeClr val="accent1"/>
              </a:solidFill>
              <a:latin typeface="Big Shoulders Display"/>
              <a:ea typeface="Big Shoulders Display"/>
              <a:cs typeface="Big Shoulders Display"/>
              <a:sym typeface="Big Shoulders Display"/>
            </a:endParaRPr>
          </a:p>
        </p:txBody>
      </p:sp>
      <p:sp>
        <p:nvSpPr>
          <p:cNvPr id="969" name="Google Shape;969;p47"/>
          <p:cNvSpPr txBox="1">
            <a:spLocks noGrp="1"/>
          </p:cNvSpPr>
          <p:nvPr>
            <p:ph type="subTitle" idx="4294967295"/>
          </p:nvPr>
        </p:nvSpPr>
        <p:spPr>
          <a:xfrm>
            <a:off x="6710100" y="2672574"/>
            <a:ext cx="1713900" cy="604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accent1"/>
                </a:solidFill>
                <a:latin typeface="Big Shoulders Display"/>
                <a:ea typeface="Big Shoulders Display"/>
                <a:cs typeface="Big Shoulders Display"/>
                <a:sym typeface="Big Shoulders Display"/>
              </a:rPr>
              <a:t>RETAILER</a:t>
            </a:r>
            <a:endParaRPr sz="2000" b="1">
              <a:solidFill>
                <a:schemeClr val="accent1"/>
              </a:solidFill>
              <a:latin typeface="Big Shoulders Display"/>
              <a:ea typeface="Big Shoulders Display"/>
              <a:cs typeface="Big Shoulders Display"/>
              <a:sym typeface="Big Shoulders Display"/>
            </a:endParaRPr>
          </a:p>
        </p:txBody>
      </p:sp>
      <p:sp>
        <p:nvSpPr>
          <p:cNvPr id="970" name="Google Shape;970;p47"/>
          <p:cNvSpPr txBox="1">
            <a:spLocks noGrp="1"/>
          </p:cNvSpPr>
          <p:nvPr>
            <p:ph type="subTitle" idx="4294967295"/>
          </p:nvPr>
        </p:nvSpPr>
        <p:spPr>
          <a:xfrm>
            <a:off x="3715050" y="3478424"/>
            <a:ext cx="1713900" cy="604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accent1"/>
                </a:solidFill>
                <a:latin typeface="Big Shoulders Display"/>
                <a:ea typeface="Big Shoulders Display"/>
                <a:cs typeface="Big Shoulders Display"/>
                <a:sym typeface="Big Shoulders Display"/>
              </a:rPr>
              <a:t>CONSUMER</a:t>
            </a:r>
            <a:endParaRPr sz="2000" b="1">
              <a:solidFill>
                <a:schemeClr val="accent1"/>
              </a:solidFill>
              <a:latin typeface="Big Shoulders Display"/>
              <a:ea typeface="Big Shoulders Display"/>
              <a:cs typeface="Big Shoulders Display"/>
              <a:sym typeface="Big Shoulders Display"/>
            </a:endParaRPr>
          </a:p>
        </p:txBody>
      </p:sp>
      <p:sp>
        <p:nvSpPr>
          <p:cNvPr id="971" name="Google Shape;971;p47"/>
          <p:cNvSpPr txBox="1">
            <a:spLocks noGrp="1"/>
          </p:cNvSpPr>
          <p:nvPr>
            <p:ph type="subTitle" idx="4294967295"/>
          </p:nvPr>
        </p:nvSpPr>
        <p:spPr>
          <a:xfrm>
            <a:off x="6710100" y="3478424"/>
            <a:ext cx="1713900" cy="604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accent1"/>
                </a:solidFill>
                <a:latin typeface="Big Shoulders Display"/>
                <a:ea typeface="Big Shoulders Display"/>
                <a:cs typeface="Big Shoulders Display"/>
                <a:sym typeface="Big Shoulders Display"/>
              </a:rPr>
              <a:t>CONSUMER</a:t>
            </a:r>
            <a:endParaRPr sz="2000" b="1">
              <a:solidFill>
                <a:schemeClr val="accent1"/>
              </a:solidFill>
              <a:latin typeface="Big Shoulders Display"/>
              <a:ea typeface="Big Shoulders Display"/>
              <a:cs typeface="Big Shoulders Display"/>
              <a:sym typeface="Big Shoulders Display"/>
            </a:endParaRPr>
          </a:p>
        </p:txBody>
      </p:sp>
      <p:cxnSp>
        <p:nvCxnSpPr>
          <p:cNvPr id="972" name="Google Shape;972;p47"/>
          <p:cNvCxnSpPr>
            <a:stCxn id="965" idx="3"/>
            <a:endCxn id="967" idx="0"/>
          </p:cNvCxnSpPr>
          <p:nvPr/>
        </p:nvCxnSpPr>
        <p:spPr>
          <a:xfrm>
            <a:off x="5428950" y="1362979"/>
            <a:ext cx="2138100" cy="503700"/>
          </a:xfrm>
          <a:prstGeom prst="curvedConnector2">
            <a:avLst/>
          </a:prstGeom>
          <a:noFill/>
          <a:ln w="19050" cap="flat" cmpd="sng">
            <a:solidFill>
              <a:schemeClr val="lt1"/>
            </a:solidFill>
            <a:prstDash val="dash"/>
            <a:round/>
            <a:headEnd type="oval" w="med" len="med"/>
            <a:tailEnd type="none" w="med" len="med"/>
          </a:ln>
        </p:spPr>
      </p:cxnSp>
      <p:cxnSp>
        <p:nvCxnSpPr>
          <p:cNvPr id="973" name="Google Shape;973;p47"/>
          <p:cNvCxnSpPr>
            <a:stCxn id="967" idx="2"/>
            <a:endCxn id="969" idx="0"/>
          </p:cNvCxnSpPr>
          <p:nvPr/>
        </p:nvCxnSpPr>
        <p:spPr>
          <a:xfrm>
            <a:off x="7567050" y="2470974"/>
            <a:ext cx="0" cy="201600"/>
          </a:xfrm>
          <a:prstGeom prst="straightConnector1">
            <a:avLst/>
          </a:prstGeom>
          <a:noFill/>
          <a:ln w="19050" cap="flat" cmpd="sng">
            <a:solidFill>
              <a:schemeClr val="lt1"/>
            </a:solidFill>
            <a:prstDash val="dash"/>
            <a:round/>
            <a:headEnd type="none" w="med" len="med"/>
            <a:tailEnd type="none" w="med" len="med"/>
          </a:ln>
        </p:spPr>
      </p:cxnSp>
      <p:cxnSp>
        <p:nvCxnSpPr>
          <p:cNvPr id="974" name="Google Shape;974;p47"/>
          <p:cNvCxnSpPr>
            <a:stCxn id="969" idx="2"/>
            <a:endCxn id="971" idx="0"/>
          </p:cNvCxnSpPr>
          <p:nvPr/>
        </p:nvCxnSpPr>
        <p:spPr>
          <a:xfrm>
            <a:off x="7567050" y="3276774"/>
            <a:ext cx="0" cy="201600"/>
          </a:xfrm>
          <a:prstGeom prst="straightConnector1">
            <a:avLst/>
          </a:prstGeom>
          <a:noFill/>
          <a:ln w="19050" cap="flat" cmpd="sng">
            <a:solidFill>
              <a:schemeClr val="lt1"/>
            </a:solidFill>
            <a:prstDash val="dash"/>
            <a:round/>
            <a:headEnd type="none" w="sm" len="sm"/>
            <a:tailEnd type="triangle" w="sm" len="sm"/>
          </a:ln>
        </p:spPr>
      </p:cxnSp>
      <p:cxnSp>
        <p:nvCxnSpPr>
          <p:cNvPr id="975" name="Google Shape;975;p47"/>
          <p:cNvCxnSpPr>
            <a:stCxn id="965" idx="1"/>
            <a:endCxn id="966" idx="0"/>
          </p:cNvCxnSpPr>
          <p:nvPr/>
        </p:nvCxnSpPr>
        <p:spPr>
          <a:xfrm flipH="1">
            <a:off x="1576950" y="1362979"/>
            <a:ext cx="2138100" cy="2115300"/>
          </a:xfrm>
          <a:prstGeom prst="curvedConnector2">
            <a:avLst/>
          </a:prstGeom>
          <a:noFill/>
          <a:ln w="19050" cap="flat" cmpd="sng">
            <a:solidFill>
              <a:schemeClr val="lt1"/>
            </a:solidFill>
            <a:prstDash val="dash"/>
            <a:round/>
            <a:headEnd type="oval" w="sm" len="sm"/>
            <a:tailEnd type="triangle" w="sm" len="sm"/>
          </a:ln>
        </p:spPr>
      </p:cxnSp>
      <p:cxnSp>
        <p:nvCxnSpPr>
          <p:cNvPr id="976" name="Google Shape;976;p47"/>
          <p:cNvCxnSpPr>
            <a:stCxn id="965" idx="2"/>
            <a:endCxn id="968" idx="0"/>
          </p:cNvCxnSpPr>
          <p:nvPr/>
        </p:nvCxnSpPr>
        <p:spPr>
          <a:xfrm>
            <a:off x="4572000" y="1623829"/>
            <a:ext cx="0" cy="1048800"/>
          </a:xfrm>
          <a:prstGeom prst="straightConnector1">
            <a:avLst/>
          </a:prstGeom>
          <a:noFill/>
          <a:ln w="19050" cap="flat" cmpd="sng">
            <a:solidFill>
              <a:schemeClr val="lt1"/>
            </a:solidFill>
            <a:prstDash val="dash"/>
            <a:round/>
            <a:headEnd type="oval" w="med" len="med"/>
            <a:tailEnd type="none" w="med" len="med"/>
          </a:ln>
        </p:spPr>
      </p:cxnSp>
      <p:cxnSp>
        <p:nvCxnSpPr>
          <p:cNvPr id="977" name="Google Shape;977;p47"/>
          <p:cNvCxnSpPr>
            <a:stCxn id="968" idx="2"/>
            <a:endCxn id="970" idx="0"/>
          </p:cNvCxnSpPr>
          <p:nvPr/>
        </p:nvCxnSpPr>
        <p:spPr>
          <a:xfrm>
            <a:off x="4572000" y="3276774"/>
            <a:ext cx="0" cy="201600"/>
          </a:xfrm>
          <a:prstGeom prst="straightConnector1">
            <a:avLst/>
          </a:prstGeom>
          <a:noFill/>
          <a:ln w="19050" cap="flat" cmpd="sng">
            <a:solidFill>
              <a:schemeClr val="lt1"/>
            </a:solidFill>
            <a:prstDash val="dash"/>
            <a:round/>
            <a:headEnd type="none" w="sm" len="sm"/>
            <a:tailEnd type="triangle" w="sm" len="sm"/>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0"/>
          <p:cNvSpPr txBox="1">
            <a:spLocks noGrp="1"/>
          </p:cNvSpPr>
          <p:nvPr>
            <p:ph type="title"/>
          </p:nvPr>
        </p:nvSpPr>
        <p:spPr>
          <a:xfrm>
            <a:off x="607626" y="395717"/>
            <a:ext cx="435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000" dirty="0"/>
              <a:t>Ready Set Hike</a:t>
            </a:r>
            <a:endParaRPr sz="3000" dirty="0"/>
          </a:p>
        </p:txBody>
      </p:sp>
      <p:sp>
        <p:nvSpPr>
          <p:cNvPr id="192" name="Google Shape;192;p30"/>
          <p:cNvSpPr txBox="1">
            <a:spLocks noGrp="1"/>
          </p:cNvSpPr>
          <p:nvPr>
            <p:ph type="body" idx="1"/>
          </p:nvPr>
        </p:nvSpPr>
        <p:spPr>
          <a:xfrm>
            <a:off x="635976" y="1119925"/>
            <a:ext cx="7788000" cy="3695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accent1"/>
                </a:solidFill>
              </a:rPr>
              <a:t>Here’s what you’ll find in this </a:t>
            </a:r>
            <a:r>
              <a:rPr lang="en">
                <a:solidFill>
                  <a:schemeClr val="accent1"/>
                </a:solidFill>
                <a:uFill>
                  <a:noFill/>
                </a:uFill>
                <a:latin typeface="Nunito Sans SemiBold"/>
                <a:ea typeface="Nunito Sans SemiBold"/>
                <a:cs typeface="Nunito Sans SemiBold"/>
                <a:sym typeface="Nunito Sans SemiBold"/>
                <a:hlinkClick r:id="rId3">
                  <a:extLst>
                    <a:ext uri="{A12FA001-AC4F-418D-AE19-62706E023703}">
                      <ahyp:hlinkClr xmlns:ahyp="http://schemas.microsoft.com/office/drawing/2018/hyperlinkcolor" val="tx"/>
                    </a:ext>
                  </a:extLst>
                </a:hlinkClick>
              </a:rPr>
              <a:t>Slidesgo </a:t>
            </a:r>
            <a:r>
              <a:rPr lang="en">
                <a:solidFill>
                  <a:schemeClr val="accent1"/>
                </a:solidFill>
              </a:rPr>
              <a:t>template:</a:t>
            </a:r>
            <a:endParaRPr>
              <a:solidFill>
                <a:schemeClr val="accent1"/>
              </a:solidFill>
            </a:endParaRPr>
          </a:p>
          <a:p>
            <a:pPr marL="457200" lvl="0" indent="-304800" algn="l" rtl="0">
              <a:lnSpc>
                <a:spcPct val="100000"/>
              </a:lnSpc>
              <a:spcBef>
                <a:spcPts val="1600"/>
              </a:spcBef>
              <a:spcAft>
                <a:spcPts val="0"/>
              </a:spcAft>
              <a:buSzPts val="1200"/>
              <a:buAutoNum type="arabicPeriod"/>
            </a:pPr>
            <a:r>
              <a:rPr lang="en">
                <a:solidFill>
                  <a:schemeClr val="accent1"/>
                </a:solidFill>
              </a:rPr>
              <a:t>A slide structure based on a marketing campaign presentation, which you can easily adapt to your needs. For more info on how to edit the template, please visit </a:t>
            </a:r>
            <a:r>
              <a:rPr lang="en">
                <a:solidFill>
                  <a:schemeClr val="accent1"/>
                </a:solidFill>
                <a:uFill>
                  <a:noFill/>
                </a:uFill>
                <a:latin typeface="Nunito Sans SemiBold"/>
                <a:ea typeface="Nunito Sans SemiBold"/>
                <a:cs typeface="Nunito Sans SemiBold"/>
                <a:sym typeface="Nunito Sans SemiBold"/>
                <a:hlinkClick r:id="rId4">
                  <a:extLst>
                    <a:ext uri="{A12FA001-AC4F-418D-AE19-62706E023703}">
                      <ahyp:hlinkClr xmlns:ahyp="http://schemas.microsoft.com/office/drawing/2018/hyperlinkcolor" val="tx"/>
                    </a:ext>
                  </a:extLst>
                </a:hlinkClick>
              </a:rPr>
              <a:t>Slidesgo School</a:t>
            </a:r>
            <a:r>
              <a:rPr lang="en">
                <a:solidFill>
                  <a:schemeClr val="accent1"/>
                </a:solidFill>
                <a:latin typeface="Nunito Sans SemiBold"/>
                <a:ea typeface="Nunito Sans SemiBold"/>
                <a:cs typeface="Nunito Sans SemiBold"/>
                <a:sym typeface="Nunito Sans SemiBold"/>
              </a:rPr>
              <a:t> </a:t>
            </a:r>
            <a:r>
              <a:rPr lang="en">
                <a:solidFill>
                  <a:schemeClr val="accent1"/>
                </a:solidFill>
              </a:rPr>
              <a:t>or read our </a:t>
            </a:r>
            <a:r>
              <a:rPr lang="en">
                <a:solidFill>
                  <a:schemeClr val="accent1"/>
                </a:solidFill>
                <a:uFill>
                  <a:noFill/>
                </a:uFill>
                <a:latin typeface="Nunito Sans SemiBold"/>
                <a:ea typeface="Nunito Sans SemiBold"/>
                <a:cs typeface="Nunito Sans SemiBold"/>
                <a:sym typeface="Nunito Sans SemiBold"/>
                <a:hlinkClick r:id="rId5">
                  <a:extLst>
                    <a:ext uri="{A12FA001-AC4F-418D-AE19-62706E023703}">
                      <ahyp:hlinkClr xmlns:ahyp="http://schemas.microsoft.com/office/drawing/2018/hyperlinkcolor" val="tx"/>
                    </a:ext>
                  </a:extLst>
                </a:hlinkClick>
              </a:rPr>
              <a:t>FAQs</a:t>
            </a:r>
            <a:r>
              <a:rPr lang="en">
                <a:solidFill>
                  <a:schemeClr val="accent1"/>
                </a:solidFill>
              </a:rPr>
              <a:t>.</a:t>
            </a:r>
            <a:endParaRPr>
              <a:solidFill>
                <a:schemeClr val="accent1"/>
              </a:solidFill>
            </a:endParaRPr>
          </a:p>
          <a:p>
            <a:pPr marL="457200" lvl="0" indent="-304800" algn="l" rtl="0">
              <a:lnSpc>
                <a:spcPct val="100000"/>
              </a:lnSpc>
              <a:spcBef>
                <a:spcPts val="0"/>
              </a:spcBef>
              <a:spcAft>
                <a:spcPts val="0"/>
              </a:spcAft>
              <a:buSzPts val="1200"/>
              <a:buAutoNum type="arabicPeriod"/>
            </a:pPr>
            <a:r>
              <a:rPr lang="en">
                <a:solidFill>
                  <a:schemeClr val="accent1"/>
                </a:solidFill>
              </a:rPr>
              <a:t>An assortment of illustrations that are suitable for use in the presentation can be found in the </a:t>
            </a:r>
            <a:r>
              <a:rPr lang="en">
                <a:solidFill>
                  <a:schemeClr val="accent1"/>
                </a:solidFill>
                <a:latin typeface="Nunito Sans SemiBold"/>
                <a:ea typeface="Nunito Sans SemiBold"/>
                <a:cs typeface="Nunito Sans SemiBold"/>
                <a:sym typeface="Nunito Sans SemiBold"/>
              </a:rPr>
              <a:t>a</a:t>
            </a:r>
            <a:r>
              <a:rPr lang="en">
                <a:solidFill>
                  <a:schemeClr val="accent1"/>
                </a:solidFill>
                <a:uFill>
                  <a:noFill/>
                </a:uFill>
                <a:latin typeface="Nunito Sans SemiBold"/>
                <a:ea typeface="Nunito Sans SemiBold"/>
                <a:cs typeface="Nunito Sans SemiBold"/>
                <a:sym typeface="Nunito Sans SemiBold"/>
                <a:hlinkClick r:id="rId6" action="ppaction://hlinksldjump">
                  <a:extLst>
                    <a:ext uri="{A12FA001-AC4F-418D-AE19-62706E023703}">
                      <ahyp:hlinkClr xmlns:ahyp="http://schemas.microsoft.com/office/drawing/2018/hyperlinkcolor" val="tx"/>
                    </a:ext>
                  </a:extLst>
                </a:hlinkClick>
              </a:rPr>
              <a:t>lternative resources</a:t>
            </a:r>
            <a:r>
              <a:rPr lang="en">
                <a:solidFill>
                  <a:schemeClr val="accent1"/>
                </a:solidFill>
              </a:rPr>
              <a:t> slide.</a:t>
            </a:r>
            <a:endParaRPr>
              <a:solidFill>
                <a:schemeClr val="accent1"/>
              </a:solidFill>
            </a:endParaRPr>
          </a:p>
          <a:p>
            <a:pPr marL="457200" lvl="0" indent="-304800" algn="l" rtl="0">
              <a:lnSpc>
                <a:spcPct val="100000"/>
              </a:lnSpc>
              <a:spcBef>
                <a:spcPts val="0"/>
              </a:spcBef>
              <a:spcAft>
                <a:spcPts val="0"/>
              </a:spcAft>
              <a:buSzPts val="1200"/>
              <a:buAutoNum type="arabicPeriod"/>
            </a:pPr>
            <a:r>
              <a:rPr lang="en">
                <a:solidFill>
                  <a:schemeClr val="accent1"/>
                </a:solidFill>
              </a:rPr>
              <a:t>A </a:t>
            </a:r>
            <a:r>
              <a:rPr lang="en">
                <a:solidFill>
                  <a:schemeClr val="accent1"/>
                </a:solidFill>
                <a:uFill>
                  <a:noFill/>
                </a:uFill>
                <a:latin typeface="Nunito Sans SemiBold"/>
                <a:ea typeface="Nunito Sans SemiBold"/>
                <a:cs typeface="Nunito Sans SemiBold"/>
                <a:sym typeface="Nunito Sans SemiBold"/>
                <a:hlinkClick r:id="rId7" action="ppaction://hlinksldjump">
                  <a:extLst>
                    <a:ext uri="{A12FA001-AC4F-418D-AE19-62706E023703}">
                      <ahyp:hlinkClr xmlns:ahyp="http://schemas.microsoft.com/office/drawing/2018/hyperlinkcolor" val="tx"/>
                    </a:ext>
                  </a:extLst>
                </a:hlinkClick>
              </a:rPr>
              <a:t>thanks </a:t>
            </a:r>
            <a:r>
              <a:rPr lang="en">
                <a:solidFill>
                  <a:schemeClr val="accent1"/>
                </a:solidFill>
              </a:rPr>
              <a:t>slide, which you must keep so that proper credits for our design are given.</a:t>
            </a:r>
            <a:endParaRPr>
              <a:solidFill>
                <a:schemeClr val="accent1"/>
              </a:solidFill>
            </a:endParaRPr>
          </a:p>
          <a:p>
            <a:pPr marL="457200" lvl="0" indent="-304800" algn="l" rtl="0">
              <a:lnSpc>
                <a:spcPct val="100000"/>
              </a:lnSpc>
              <a:spcBef>
                <a:spcPts val="0"/>
              </a:spcBef>
              <a:spcAft>
                <a:spcPts val="0"/>
              </a:spcAft>
              <a:buSzPts val="1200"/>
              <a:buAutoNum type="arabicPeriod"/>
            </a:pPr>
            <a:r>
              <a:rPr lang="en">
                <a:solidFill>
                  <a:schemeClr val="accent1"/>
                </a:solidFill>
              </a:rPr>
              <a:t>A </a:t>
            </a:r>
            <a:r>
              <a:rPr lang="en">
                <a:solidFill>
                  <a:schemeClr val="accent1"/>
                </a:solidFill>
                <a:uFill>
                  <a:noFill/>
                </a:uFill>
                <a:latin typeface="Nunito Sans SemiBold"/>
                <a:ea typeface="Nunito Sans SemiBold"/>
                <a:cs typeface="Nunito Sans SemiBold"/>
                <a:sym typeface="Nunito Sans SemiBold"/>
                <a:hlinkClick r:id="rId8" action="ppaction://hlinksldjump">
                  <a:extLst>
                    <a:ext uri="{A12FA001-AC4F-418D-AE19-62706E023703}">
                      <ahyp:hlinkClr xmlns:ahyp="http://schemas.microsoft.com/office/drawing/2018/hyperlinkcolor" val="tx"/>
                    </a:ext>
                  </a:extLst>
                </a:hlinkClick>
              </a:rPr>
              <a:t>resources </a:t>
            </a:r>
            <a:r>
              <a:rPr lang="en">
                <a:solidFill>
                  <a:schemeClr val="accent1"/>
                </a:solidFill>
              </a:rPr>
              <a:t>slide, where you’ll find links to all the elements used in the template.</a:t>
            </a:r>
            <a:endParaRPr>
              <a:solidFill>
                <a:schemeClr val="accent1"/>
              </a:solidFill>
            </a:endParaRPr>
          </a:p>
          <a:p>
            <a:pPr marL="457200" lvl="0" indent="-304800" algn="l" rtl="0">
              <a:lnSpc>
                <a:spcPct val="100000"/>
              </a:lnSpc>
              <a:spcBef>
                <a:spcPts val="0"/>
              </a:spcBef>
              <a:spcAft>
                <a:spcPts val="0"/>
              </a:spcAft>
              <a:buSzPts val="1200"/>
              <a:buAutoNum type="arabicPeriod"/>
            </a:pPr>
            <a:r>
              <a:rPr lang="en">
                <a:solidFill>
                  <a:schemeClr val="accent1"/>
                </a:solidFill>
                <a:uFill>
                  <a:noFill/>
                </a:uFill>
                <a:latin typeface="Nunito Sans SemiBold"/>
                <a:ea typeface="Nunito Sans SemiBold"/>
                <a:cs typeface="Nunito Sans SemiBold"/>
                <a:sym typeface="Nunito Sans SemiBold"/>
                <a:hlinkClick r:id="rId9" action="ppaction://hlinksldjump">
                  <a:extLst>
                    <a:ext uri="{A12FA001-AC4F-418D-AE19-62706E023703}">
                      <ahyp:hlinkClr xmlns:ahyp="http://schemas.microsoft.com/office/drawing/2018/hyperlinkcolor" val="tx"/>
                    </a:ext>
                  </a:extLst>
                </a:hlinkClick>
              </a:rPr>
              <a:t>Instructions for use</a:t>
            </a:r>
            <a:r>
              <a:rPr lang="en">
                <a:solidFill>
                  <a:schemeClr val="accent1"/>
                </a:solidFill>
              </a:rPr>
              <a:t>.</a:t>
            </a:r>
            <a:endParaRPr>
              <a:solidFill>
                <a:schemeClr val="accent1"/>
              </a:solidFill>
            </a:endParaRPr>
          </a:p>
          <a:p>
            <a:pPr marL="457200" lvl="0" indent="-304800" algn="l" rtl="0">
              <a:lnSpc>
                <a:spcPct val="100000"/>
              </a:lnSpc>
              <a:spcBef>
                <a:spcPts val="0"/>
              </a:spcBef>
              <a:spcAft>
                <a:spcPts val="0"/>
              </a:spcAft>
              <a:buSzPts val="1200"/>
              <a:buAutoNum type="arabicPeriod"/>
            </a:pPr>
            <a:r>
              <a:rPr lang="en">
                <a:solidFill>
                  <a:schemeClr val="accent1"/>
                </a:solidFill>
              </a:rPr>
              <a:t>Final slides with: </a:t>
            </a:r>
            <a:endParaRPr>
              <a:solidFill>
                <a:schemeClr val="accent1"/>
              </a:solidFill>
            </a:endParaRPr>
          </a:p>
          <a:p>
            <a:pPr marL="914400" lvl="0" indent="-304800" algn="l" rtl="0">
              <a:lnSpc>
                <a:spcPct val="100000"/>
              </a:lnSpc>
              <a:spcBef>
                <a:spcPts val="0"/>
              </a:spcBef>
              <a:spcAft>
                <a:spcPts val="0"/>
              </a:spcAft>
              <a:buSzPts val="1200"/>
              <a:buChar char="●"/>
            </a:pPr>
            <a:r>
              <a:rPr lang="en">
                <a:solidFill>
                  <a:schemeClr val="accent1"/>
                </a:solidFill>
              </a:rPr>
              <a:t>The</a:t>
            </a:r>
            <a:r>
              <a:rPr lang="en">
                <a:solidFill>
                  <a:schemeClr val="accent1"/>
                </a:solidFill>
                <a:uFill>
                  <a:noFill/>
                </a:uFill>
                <a:latin typeface="Nunito Sans SemiBold"/>
                <a:ea typeface="Nunito Sans SemiBold"/>
                <a:cs typeface="Nunito Sans SemiBold"/>
                <a:sym typeface="Nunito Sans SemiBold"/>
                <a:hlinkClick r:id="rId10" action="ppaction://hlinksldjump">
                  <a:extLst>
                    <a:ext uri="{A12FA001-AC4F-418D-AE19-62706E023703}">
                      <ahyp:hlinkClr xmlns:ahyp="http://schemas.microsoft.com/office/drawing/2018/hyperlinkcolor" val="tx"/>
                    </a:ext>
                  </a:extLst>
                </a:hlinkClick>
              </a:rPr>
              <a:t> fonts and colors</a:t>
            </a:r>
            <a:r>
              <a:rPr lang="en">
                <a:solidFill>
                  <a:schemeClr val="accent1"/>
                </a:solidFill>
              </a:rPr>
              <a:t> used in the template.</a:t>
            </a:r>
            <a:endParaRPr>
              <a:solidFill>
                <a:schemeClr val="accent1"/>
              </a:solidFill>
            </a:endParaRPr>
          </a:p>
          <a:p>
            <a:pPr marL="914400" lvl="0" indent="-304800" algn="l" rtl="0">
              <a:lnSpc>
                <a:spcPct val="100000"/>
              </a:lnSpc>
              <a:spcBef>
                <a:spcPts val="0"/>
              </a:spcBef>
              <a:spcAft>
                <a:spcPts val="0"/>
              </a:spcAft>
              <a:buSzPts val="1200"/>
              <a:buChar char="●"/>
            </a:pPr>
            <a:r>
              <a:rPr lang="en">
                <a:solidFill>
                  <a:schemeClr val="accent1"/>
                </a:solidFill>
              </a:rPr>
              <a:t>More</a:t>
            </a:r>
            <a:r>
              <a:rPr lang="en">
                <a:solidFill>
                  <a:schemeClr val="accent1"/>
                </a:solidFill>
                <a:uFill>
                  <a:noFill/>
                </a:uFill>
                <a:latin typeface="Nunito Sans SemiBold"/>
                <a:ea typeface="Nunito Sans SemiBold"/>
                <a:cs typeface="Nunito Sans SemiBold"/>
                <a:sym typeface="Nunito Sans SemiBold"/>
                <a:hlinkClick r:id="rId11" action="ppaction://hlinksldjump">
                  <a:extLst>
                    <a:ext uri="{A12FA001-AC4F-418D-AE19-62706E023703}">
                      <ahyp:hlinkClr xmlns:ahyp="http://schemas.microsoft.com/office/drawing/2018/hyperlinkcolor" val="tx"/>
                    </a:ext>
                  </a:extLst>
                </a:hlinkClick>
              </a:rPr>
              <a:t> infographic resources</a:t>
            </a:r>
            <a:r>
              <a:rPr lang="en">
                <a:solidFill>
                  <a:schemeClr val="accent1"/>
                </a:solidFill>
              </a:rPr>
              <a:t>, whose size and color can be edited. </a:t>
            </a:r>
            <a:endParaRPr>
              <a:solidFill>
                <a:schemeClr val="accent1"/>
              </a:solidFill>
            </a:endParaRPr>
          </a:p>
          <a:p>
            <a:pPr marL="914400" lvl="0" indent="-304800" algn="l" rtl="0">
              <a:lnSpc>
                <a:spcPct val="100000"/>
              </a:lnSpc>
              <a:spcBef>
                <a:spcPts val="0"/>
              </a:spcBef>
              <a:spcAft>
                <a:spcPts val="0"/>
              </a:spcAft>
              <a:buSzPts val="1200"/>
              <a:buChar char="●"/>
            </a:pPr>
            <a:r>
              <a:rPr lang="en">
                <a:solidFill>
                  <a:schemeClr val="accent1"/>
                </a:solidFill>
              </a:rPr>
              <a:t>Sets of </a:t>
            </a:r>
            <a:r>
              <a:rPr lang="en">
                <a:solidFill>
                  <a:schemeClr val="accent1"/>
                </a:solidFill>
                <a:uFill>
                  <a:noFill/>
                </a:uFill>
                <a:latin typeface="Nunito Sans SemiBold"/>
                <a:ea typeface="Nunito Sans SemiBold"/>
                <a:cs typeface="Nunito Sans SemiBold"/>
                <a:sym typeface="Nunito Sans SemiBold"/>
                <a:hlinkClick r:id="rId12" action="ppaction://hlinksldjump">
                  <a:extLst>
                    <a:ext uri="{A12FA001-AC4F-418D-AE19-62706E023703}">
                      <ahyp:hlinkClr xmlns:ahyp="http://schemas.microsoft.com/office/drawing/2018/hyperlinkcolor" val="tx"/>
                    </a:ext>
                  </a:extLst>
                </a:hlinkClick>
              </a:rPr>
              <a:t>customizable icons</a:t>
            </a:r>
            <a:r>
              <a:rPr lang="en">
                <a:solidFill>
                  <a:schemeClr val="accent1"/>
                </a:solidFill>
              </a:rPr>
              <a:t> of the following themes: general, business, avatar, creative process, education, help &amp; support, medical, nature, performing arts, SEO &amp; marketing, and teamwork.</a:t>
            </a:r>
            <a:endParaRPr>
              <a:solidFill>
                <a:schemeClr val="accen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81"/>
        <p:cNvGrpSpPr/>
        <p:nvPr/>
      </p:nvGrpSpPr>
      <p:grpSpPr>
        <a:xfrm>
          <a:off x="0" y="0"/>
          <a:ext cx="0" cy="0"/>
          <a:chOff x="0" y="0"/>
          <a:chExt cx="0" cy="0"/>
        </a:xfrm>
      </p:grpSpPr>
      <p:sp>
        <p:nvSpPr>
          <p:cNvPr id="982" name="Google Shape;982;p48"/>
          <p:cNvSpPr txBox="1">
            <a:spLocks noGrp="1"/>
          </p:cNvSpPr>
          <p:nvPr>
            <p:ph type="title"/>
          </p:nvPr>
        </p:nvSpPr>
        <p:spPr>
          <a:xfrm>
            <a:off x="623350" y="388999"/>
            <a:ext cx="2041200" cy="7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PROMOTION</a:t>
            </a:r>
            <a:endParaRPr/>
          </a:p>
        </p:txBody>
      </p:sp>
      <p:sp>
        <p:nvSpPr>
          <p:cNvPr id="983" name="Google Shape;983;p48"/>
          <p:cNvSpPr txBox="1">
            <a:spLocks noGrp="1"/>
          </p:cNvSpPr>
          <p:nvPr>
            <p:ph type="subTitle" idx="4"/>
          </p:nvPr>
        </p:nvSpPr>
        <p:spPr>
          <a:xfrm>
            <a:off x="4055125" y="1076167"/>
            <a:ext cx="2707500" cy="9405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Mercury is the closest planet to the Sun and also the smallest one in our Solar System</a:t>
            </a:r>
            <a:endParaRPr/>
          </a:p>
        </p:txBody>
      </p:sp>
      <p:sp>
        <p:nvSpPr>
          <p:cNvPr id="984" name="Google Shape;984;p48"/>
          <p:cNvSpPr txBox="1">
            <a:spLocks noGrp="1"/>
          </p:cNvSpPr>
          <p:nvPr>
            <p:ph type="subTitle" idx="1"/>
          </p:nvPr>
        </p:nvSpPr>
        <p:spPr>
          <a:xfrm>
            <a:off x="4586125" y="3086743"/>
            <a:ext cx="2176500" cy="521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BILLBOARD</a:t>
            </a:r>
            <a:endParaRPr/>
          </a:p>
        </p:txBody>
      </p:sp>
      <p:sp>
        <p:nvSpPr>
          <p:cNvPr id="985" name="Google Shape;985;p48"/>
          <p:cNvSpPr txBox="1">
            <a:spLocks noGrp="1"/>
          </p:cNvSpPr>
          <p:nvPr>
            <p:ph type="subTitle" idx="2"/>
          </p:nvPr>
        </p:nvSpPr>
        <p:spPr>
          <a:xfrm>
            <a:off x="4055125" y="3381539"/>
            <a:ext cx="2707500" cy="970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Saturn is the ringed planet. It’s a gas giant, composed mostly of hydrogen and helium</a:t>
            </a:r>
            <a:endParaRPr/>
          </a:p>
        </p:txBody>
      </p:sp>
      <p:sp>
        <p:nvSpPr>
          <p:cNvPr id="986" name="Google Shape;986;p48"/>
          <p:cNvSpPr txBox="1">
            <a:spLocks noGrp="1"/>
          </p:cNvSpPr>
          <p:nvPr>
            <p:ph type="subTitle" idx="3"/>
          </p:nvPr>
        </p:nvSpPr>
        <p:spPr>
          <a:xfrm>
            <a:off x="4939825" y="791265"/>
            <a:ext cx="1822800" cy="521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MULTIMEDIA</a:t>
            </a:r>
            <a:endParaRPr/>
          </a:p>
        </p:txBody>
      </p:sp>
      <p:sp>
        <p:nvSpPr>
          <p:cNvPr id="987" name="Google Shape;987;p48"/>
          <p:cNvSpPr txBox="1">
            <a:spLocks noGrp="1"/>
          </p:cNvSpPr>
          <p:nvPr>
            <p:ph type="subTitle" idx="5"/>
          </p:nvPr>
        </p:nvSpPr>
        <p:spPr>
          <a:xfrm>
            <a:off x="4939825" y="1938401"/>
            <a:ext cx="1822800" cy="521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APPS</a:t>
            </a:r>
            <a:endParaRPr/>
          </a:p>
        </p:txBody>
      </p:sp>
      <p:sp>
        <p:nvSpPr>
          <p:cNvPr id="988" name="Google Shape;988;p48"/>
          <p:cNvSpPr txBox="1">
            <a:spLocks noGrp="1"/>
          </p:cNvSpPr>
          <p:nvPr>
            <p:ph type="subTitle" idx="6"/>
          </p:nvPr>
        </p:nvSpPr>
        <p:spPr>
          <a:xfrm>
            <a:off x="4055125" y="2223303"/>
            <a:ext cx="2707500" cy="9405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Venus has a beautiful name and is the second planet from the Sun. It’s terribly hot</a:t>
            </a:r>
            <a:endParaRPr/>
          </a:p>
        </p:txBody>
      </p:sp>
      <p:grpSp>
        <p:nvGrpSpPr>
          <p:cNvPr id="989" name="Google Shape;989;p48"/>
          <p:cNvGrpSpPr/>
          <p:nvPr/>
        </p:nvGrpSpPr>
        <p:grpSpPr>
          <a:xfrm>
            <a:off x="623357" y="964518"/>
            <a:ext cx="2270753" cy="3214463"/>
            <a:chOff x="1815000" y="2612625"/>
            <a:chExt cx="984075" cy="1393050"/>
          </a:xfrm>
        </p:grpSpPr>
        <p:sp>
          <p:nvSpPr>
            <p:cNvPr id="990" name="Google Shape;990;p48"/>
            <p:cNvSpPr/>
            <p:nvPr/>
          </p:nvSpPr>
          <p:spPr>
            <a:xfrm>
              <a:off x="2349400" y="2715675"/>
              <a:ext cx="261550" cy="459875"/>
            </a:xfrm>
            <a:custGeom>
              <a:avLst/>
              <a:gdLst/>
              <a:ahLst/>
              <a:cxnLst/>
              <a:rect l="l" t="t" r="r" b="b"/>
              <a:pathLst>
                <a:path w="10462" h="18395" extrusionOk="0">
                  <a:moveTo>
                    <a:pt x="7725" y="1"/>
                  </a:moveTo>
                  <a:cubicBezTo>
                    <a:pt x="7595" y="1"/>
                    <a:pt x="7335" y="670"/>
                    <a:pt x="7142" y="1244"/>
                  </a:cubicBezTo>
                  <a:cubicBezTo>
                    <a:pt x="7028" y="1595"/>
                    <a:pt x="6993" y="1754"/>
                    <a:pt x="6936" y="1754"/>
                  </a:cubicBezTo>
                  <a:cubicBezTo>
                    <a:pt x="6866" y="1754"/>
                    <a:pt x="6764" y="1523"/>
                    <a:pt x="6451" y="1119"/>
                  </a:cubicBezTo>
                  <a:cubicBezTo>
                    <a:pt x="6396" y="1046"/>
                    <a:pt x="6350" y="1011"/>
                    <a:pt x="6311" y="1011"/>
                  </a:cubicBezTo>
                  <a:cubicBezTo>
                    <a:pt x="5953" y="1011"/>
                    <a:pt x="6194" y="3955"/>
                    <a:pt x="5238" y="6894"/>
                  </a:cubicBezTo>
                  <a:cubicBezTo>
                    <a:pt x="4178" y="10151"/>
                    <a:pt x="0" y="13965"/>
                    <a:pt x="0" y="13965"/>
                  </a:cubicBezTo>
                  <a:lnTo>
                    <a:pt x="1590" y="18394"/>
                  </a:lnTo>
                  <a:cubicBezTo>
                    <a:pt x="10462" y="10667"/>
                    <a:pt x="8997" y="3685"/>
                    <a:pt x="9164" y="2716"/>
                  </a:cubicBezTo>
                  <a:cubicBezTo>
                    <a:pt x="9323" y="1799"/>
                    <a:pt x="8783" y="1774"/>
                    <a:pt x="8723" y="1774"/>
                  </a:cubicBezTo>
                  <a:cubicBezTo>
                    <a:pt x="8720" y="1774"/>
                    <a:pt x="8718" y="1774"/>
                    <a:pt x="8718" y="1774"/>
                  </a:cubicBezTo>
                  <a:cubicBezTo>
                    <a:pt x="8830" y="1364"/>
                    <a:pt x="8537" y="1342"/>
                    <a:pt x="8472" y="1342"/>
                  </a:cubicBezTo>
                  <a:cubicBezTo>
                    <a:pt x="8465" y="1342"/>
                    <a:pt x="8460" y="1342"/>
                    <a:pt x="8460" y="1342"/>
                  </a:cubicBezTo>
                  <a:cubicBezTo>
                    <a:pt x="8460" y="1342"/>
                    <a:pt x="8583" y="946"/>
                    <a:pt x="8272" y="946"/>
                  </a:cubicBezTo>
                  <a:cubicBezTo>
                    <a:pt x="8228" y="946"/>
                    <a:pt x="8175" y="954"/>
                    <a:pt x="8111" y="972"/>
                  </a:cubicBezTo>
                  <a:cubicBezTo>
                    <a:pt x="7998" y="1006"/>
                    <a:pt x="7921" y="1025"/>
                    <a:pt x="7870" y="1025"/>
                  </a:cubicBezTo>
                  <a:cubicBezTo>
                    <a:pt x="7692" y="1025"/>
                    <a:pt x="7826" y="802"/>
                    <a:pt x="7805" y="254"/>
                  </a:cubicBezTo>
                  <a:cubicBezTo>
                    <a:pt x="7798" y="76"/>
                    <a:pt x="7769" y="1"/>
                    <a:pt x="7725" y="1"/>
                  </a:cubicBezTo>
                  <a:close/>
                </a:path>
              </a:pathLst>
            </a:custGeom>
            <a:solidFill>
              <a:srgbClr val="C9AA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8"/>
            <p:cNvSpPr/>
            <p:nvPr/>
          </p:nvSpPr>
          <p:spPr>
            <a:xfrm>
              <a:off x="2320975" y="3031850"/>
              <a:ext cx="137600" cy="176650"/>
            </a:xfrm>
            <a:custGeom>
              <a:avLst/>
              <a:gdLst/>
              <a:ahLst/>
              <a:cxnLst/>
              <a:rect l="l" t="t" r="r" b="b"/>
              <a:pathLst>
                <a:path w="5504" h="7066" extrusionOk="0">
                  <a:moveTo>
                    <a:pt x="2135" y="0"/>
                  </a:moveTo>
                  <a:cubicBezTo>
                    <a:pt x="2135" y="0"/>
                    <a:pt x="342" y="1967"/>
                    <a:pt x="0" y="2093"/>
                  </a:cubicBezTo>
                  <a:lnTo>
                    <a:pt x="1786" y="7065"/>
                  </a:lnTo>
                  <a:lnTo>
                    <a:pt x="5503" y="3487"/>
                  </a:lnTo>
                  <a:lnTo>
                    <a:pt x="213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8"/>
            <p:cNvSpPr/>
            <p:nvPr/>
          </p:nvSpPr>
          <p:spPr>
            <a:xfrm>
              <a:off x="2103025" y="3443150"/>
              <a:ext cx="417100" cy="537500"/>
            </a:xfrm>
            <a:custGeom>
              <a:avLst/>
              <a:gdLst/>
              <a:ahLst/>
              <a:cxnLst/>
              <a:rect l="l" t="t" r="r" b="b"/>
              <a:pathLst>
                <a:path w="16684" h="21500" extrusionOk="0">
                  <a:moveTo>
                    <a:pt x="1444" y="1"/>
                  </a:moveTo>
                  <a:cubicBezTo>
                    <a:pt x="1444" y="1"/>
                    <a:pt x="1" y="4004"/>
                    <a:pt x="3160" y="5824"/>
                  </a:cubicBezTo>
                  <a:cubicBezTo>
                    <a:pt x="6312" y="7645"/>
                    <a:pt x="8816" y="7763"/>
                    <a:pt x="8816" y="7763"/>
                  </a:cubicBezTo>
                  <a:cubicBezTo>
                    <a:pt x="8816" y="7763"/>
                    <a:pt x="5915" y="13552"/>
                    <a:pt x="4318" y="16718"/>
                  </a:cubicBezTo>
                  <a:cubicBezTo>
                    <a:pt x="4318" y="16718"/>
                    <a:pt x="8328" y="20686"/>
                    <a:pt x="9897" y="21412"/>
                  </a:cubicBezTo>
                  <a:cubicBezTo>
                    <a:pt x="10027" y="21472"/>
                    <a:pt x="10130" y="21499"/>
                    <a:pt x="10211" y="21499"/>
                  </a:cubicBezTo>
                  <a:cubicBezTo>
                    <a:pt x="11102" y="21499"/>
                    <a:pt x="9172" y="18120"/>
                    <a:pt x="9172" y="18120"/>
                  </a:cubicBezTo>
                  <a:cubicBezTo>
                    <a:pt x="9172" y="18120"/>
                    <a:pt x="16683" y="6075"/>
                    <a:pt x="15916" y="4534"/>
                  </a:cubicBezTo>
                  <a:cubicBezTo>
                    <a:pt x="15149" y="2993"/>
                    <a:pt x="9304" y="308"/>
                    <a:pt x="9304" y="308"/>
                  </a:cubicBezTo>
                  <a:lnTo>
                    <a:pt x="1444" y="1"/>
                  </a:lnTo>
                  <a:close/>
                </a:path>
              </a:pathLst>
            </a:custGeom>
            <a:solidFill>
              <a:srgbClr val="B095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8"/>
            <p:cNvSpPr/>
            <p:nvPr/>
          </p:nvSpPr>
          <p:spPr>
            <a:xfrm>
              <a:off x="2066225" y="3420850"/>
              <a:ext cx="330450" cy="212900"/>
            </a:xfrm>
            <a:custGeom>
              <a:avLst/>
              <a:gdLst/>
              <a:ahLst/>
              <a:cxnLst/>
              <a:rect l="l" t="t" r="r" b="b"/>
              <a:pathLst>
                <a:path w="13218" h="8516" extrusionOk="0">
                  <a:moveTo>
                    <a:pt x="2682" y="0"/>
                  </a:moveTo>
                  <a:cubicBezTo>
                    <a:pt x="2646" y="0"/>
                    <a:pt x="2628" y="2"/>
                    <a:pt x="2630" y="7"/>
                  </a:cubicBezTo>
                  <a:cubicBezTo>
                    <a:pt x="2672" y="105"/>
                    <a:pt x="1" y="6988"/>
                    <a:pt x="8342" y="8516"/>
                  </a:cubicBezTo>
                  <a:lnTo>
                    <a:pt x="13217" y="2176"/>
                  </a:lnTo>
                  <a:lnTo>
                    <a:pt x="10476" y="774"/>
                  </a:lnTo>
                  <a:cubicBezTo>
                    <a:pt x="10476" y="774"/>
                    <a:pt x="3360" y="0"/>
                    <a:pt x="2682"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8"/>
            <p:cNvSpPr/>
            <p:nvPr/>
          </p:nvSpPr>
          <p:spPr>
            <a:xfrm>
              <a:off x="2220550" y="3777050"/>
              <a:ext cx="154325" cy="119800"/>
            </a:xfrm>
            <a:custGeom>
              <a:avLst/>
              <a:gdLst/>
              <a:ahLst/>
              <a:cxnLst/>
              <a:rect l="l" t="t" r="r" b="b"/>
              <a:pathLst>
                <a:path w="6173" h="4792" extrusionOk="0">
                  <a:moveTo>
                    <a:pt x="1311" y="0"/>
                  </a:moveTo>
                  <a:lnTo>
                    <a:pt x="0" y="2693"/>
                  </a:lnTo>
                  <a:lnTo>
                    <a:pt x="2895" y="4792"/>
                  </a:lnTo>
                  <a:lnTo>
                    <a:pt x="4673" y="4443"/>
                  </a:lnTo>
                  <a:lnTo>
                    <a:pt x="6173" y="2281"/>
                  </a:lnTo>
                  <a:lnTo>
                    <a:pt x="1311" y="0"/>
                  </a:lnTo>
                  <a:close/>
                </a:path>
              </a:pathLst>
            </a:custGeom>
            <a:solidFill>
              <a:srgbClr val="DA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8"/>
            <p:cNvSpPr/>
            <p:nvPr/>
          </p:nvSpPr>
          <p:spPr>
            <a:xfrm>
              <a:off x="2211125" y="3829175"/>
              <a:ext cx="184875" cy="155850"/>
            </a:xfrm>
            <a:custGeom>
              <a:avLst/>
              <a:gdLst/>
              <a:ahLst/>
              <a:cxnLst/>
              <a:rect l="l" t="t" r="r" b="b"/>
              <a:pathLst>
                <a:path w="7395" h="6234" extrusionOk="0">
                  <a:moveTo>
                    <a:pt x="475" y="1"/>
                  </a:moveTo>
                  <a:lnTo>
                    <a:pt x="1" y="1277"/>
                  </a:lnTo>
                  <a:cubicBezTo>
                    <a:pt x="1" y="1277"/>
                    <a:pt x="4590" y="6068"/>
                    <a:pt x="6047" y="6229"/>
                  </a:cubicBezTo>
                  <a:cubicBezTo>
                    <a:pt x="6078" y="6232"/>
                    <a:pt x="6107" y="6234"/>
                    <a:pt x="6134" y="6234"/>
                  </a:cubicBezTo>
                  <a:cubicBezTo>
                    <a:pt x="7394" y="6234"/>
                    <a:pt x="4855" y="2679"/>
                    <a:pt x="4855" y="2679"/>
                  </a:cubicBezTo>
                  <a:lnTo>
                    <a:pt x="5587" y="2002"/>
                  </a:lnTo>
                  <a:lnTo>
                    <a:pt x="3816" y="1270"/>
                  </a:lnTo>
                  <a:lnTo>
                    <a:pt x="3683" y="1982"/>
                  </a:lnTo>
                  <a:lnTo>
                    <a:pt x="475"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8"/>
            <p:cNvSpPr/>
            <p:nvPr/>
          </p:nvSpPr>
          <p:spPr>
            <a:xfrm>
              <a:off x="1815000" y="3065125"/>
              <a:ext cx="416025" cy="355600"/>
            </a:xfrm>
            <a:custGeom>
              <a:avLst/>
              <a:gdLst/>
              <a:ahLst/>
              <a:cxnLst/>
              <a:rect l="l" t="t" r="r" b="b"/>
              <a:pathLst>
                <a:path w="16641" h="14224" extrusionOk="0">
                  <a:moveTo>
                    <a:pt x="10722" y="1"/>
                  </a:moveTo>
                  <a:cubicBezTo>
                    <a:pt x="9145" y="1"/>
                    <a:pt x="7320" y="118"/>
                    <a:pt x="5398" y="476"/>
                  </a:cubicBezTo>
                  <a:cubicBezTo>
                    <a:pt x="0" y="1480"/>
                    <a:pt x="4959" y="10763"/>
                    <a:pt x="7602" y="13504"/>
                  </a:cubicBezTo>
                  <a:cubicBezTo>
                    <a:pt x="7602" y="13504"/>
                    <a:pt x="8147" y="14224"/>
                    <a:pt x="8357" y="14224"/>
                  </a:cubicBezTo>
                  <a:cubicBezTo>
                    <a:pt x="8443" y="14224"/>
                    <a:pt x="8473" y="14101"/>
                    <a:pt x="8383" y="13755"/>
                  </a:cubicBezTo>
                  <a:lnTo>
                    <a:pt x="8383" y="13755"/>
                  </a:lnTo>
                  <a:cubicBezTo>
                    <a:pt x="8383" y="13755"/>
                    <a:pt x="8402" y="13756"/>
                    <a:pt x="8433" y="13756"/>
                  </a:cubicBezTo>
                  <a:cubicBezTo>
                    <a:pt x="8591" y="13756"/>
                    <a:pt x="9057" y="13713"/>
                    <a:pt x="8864" y="13176"/>
                  </a:cubicBezTo>
                  <a:lnTo>
                    <a:pt x="8864" y="13176"/>
                  </a:lnTo>
                  <a:cubicBezTo>
                    <a:pt x="8864" y="13176"/>
                    <a:pt x="8893" y="13179"/>
                    <a:pt x="8936" y="13179"/>
                  </a:cubicBezTo>
                  <a:cubicBezTo>
                    <a:pt x="9103" y="13179"/>
                    <a:pt x="9489" y="13131"/>
                    <a:pt x="9290" y="12660"/>
                  </a:cubicBezTo>
                  <a:lnTo>
                    <a:pt x="9290" y="12660"/>
                  </a:lnTo>
                  <a:cubicBezTo>
                    <a:pt x="9290" y="12660"/>
                    <a:pt x="9291" y="12660"/>
                    <a:pt x="9294" y="12660"/>
                  </a:cubicBezTo>
                  <a:cubicBezTo>
                    <a:pt x="9346" y="12660"/>
                    <a:pt x="9880" y="12641"/>
                    <a:pt x="9401" y="11844"/>
                  </a:cubicBezTo>
                  <a:cubicBezTo>
                    <a:pt x="8899" y="11014"/>
                    <a:pt x="9911" y="11342"/>
                    <a:pt x="8781" y="10449"/>
                  </a:cubicBezTo>
                  <a:cubicBezTo>
                    <a:pt x="7644" y="9563"/>
                    <a:pt x="6633" y="6529"/>
                    <a:pt x="6521" y="5420"/>
                  </a:cubicBezTo>
                  <a:cubicBezTo>
                    <a:pt x="6440" y="4549"/>
                    <a:pt x="6935" y="4379"/>
                    <a:pt x="8260" y="4379"/>
                  </a:cubicBezTo>
                  <a:cubicBezTo>
                    <a:pt x="8525" y="4379"/>
                    <a:pt x="8824" y="4386"/>
                    <a:pt x="9157" y="4395"/>
                  </a:cubicBezTo>
                  <a:cubicBezTo>
                    <a:pt x="10827" y="4446"/>
                    <a:pt x="11861" y="5131"/>
                    <a:pt x="13084" y="5131"/>
                  </a:cubicBezTo>
                  <a:cubicBezTo>
                    <a:pt x="13546" y="5131"/>
                    <a:pt x="14036" y="5033"/>
                    <a:pt x="14597" y="4765"/>
                  </a:cubicBezTo>
                  <a:cubicBezTo>
                    <a:pt x="16641" y="3788"/>
                    <a:pt x="15957" y="413"/>
                    <a:pt x="15957" y="413"/>
                  </a:cubicBezTo>
                  <a:cubicBezTo>
                    <a:pt x="15607" y="381"/>
                    <a:pt x="13568" y="1"/>
                    <a:pt x="10722" y="1"/>
                  </a:cubicBezTo>
                  <a:close/>
                </a:path>
              </a:pathLst>
            </a:custGeom>
            <a:solidFill>
              <a:srgbClr val="C9AA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8"/>
            <p:cNvSpPr/>
            <p:nvPr/>
          </p:nvSpPr>
          <p:spPr>
            <a:xfrm>
              <a:off x="2231175" y="2913850"/>
              <a:ext cx="163050" cy="182700"/>
            </a:xfrm>
            <a:custGeom>
              <a:avLst/>
              <a:gdLst/>
              <a:ahLst/>
              <a:cxnLst/>
              <a:rect l="l" t="t" r="r" b="b"/>
              <a:pathLst>
                <a:path w="6522" h="7308" extrusionOk="0">
                  <a:moveTo>
                    <a:pt x="2813" y="0"/>
                  </a:moveTo>
                  <a:cubicBezTo>
                    <a:pt x="2614" y="0"/>
                    <a:pt x="2484" y="20"/>
                    <a:pt x="2484" y="20"/>
                  </a:cubicBezTo>
                  <a:cubicBezTo>
                    <a:pt x="1" y="815"/>
                    <a:pt x="29" y="2461"/>
                    <a:pt x="29" y="2461"/>
                  </a:cubicBezTo>
                  <a:cubicBezTo>
                    <a:pt x="391" y="4630"/>
                    <a:pt x="1430" y="4964"/>
                    <a:pt x="1430" y="4964"/>
                  </a:cubicBezTo>
                  <a:lnTo>
                    <a:pt x="733" y="7308"/>
                  </a:lnTo>
                  <a:lnTo>
                    <a:pt x="3774" y="7217"/>
                  </a:lnTo>
                  <a:lnTo>
                    <a:pt x="4318" y="5132"/>
                  </a:lnTo>
                  <a:cubicBezTo>
                    <a:pt x="4318" y="5132"/>
                    <a:pt x="5434" y="4706"/>
                    <a:pt x="5761" y="4469"/>
                  </a:cubicBezTo>
                  <a:cubicBezTo>
                    <a:pt x="6089" y="4232"/>
                    <a:pt x="5266" y="2761"/>
                    <a:pt x="5266" y="2761"/>
                  </a:cubicBezTo>
                  <a:cubicBezTo>
                    <a:pt x="6522" y="2077"/>
                    <a:pt x="5148" y="2363"/>
                    <a:pt x="4653" y="1066"/>
                  </a:cubicBezTo>
                  <a:cubicBezTo>
                    <a:pt x="4296" y="131"/>
                    <a:pt x="3326" y="0"/>
                    <a:pt x="2813" y="0"/>
                  </a:cubicBezTo>
                  <a:close/>
                </a:path>
              </a:pathLst>
            </a:custGeom>
            <a:solidFill>
              <a:srgbClr val="C9AA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8"/>
            <p:cNvSpPr/>
            <p:nvPr/>
          </p:nvSpPr>
          <p:spPr>
            <a:xfrm>
              <a:off x="2035550" y="3447875"/>
              <a:ext cx="411850" cy="552875"/>
            </a:xfrm>
            <a:custGeom>
              <a:avLst/>
              <a:gdLst/>
              <a:ahLst/>
              <a:cxnLst/>
              <a:rect l="l" t="t" r="r" b="b"/>
              <a:pathLst>
                <a:path w="16474" h="22115" extrusionOk="0">
                  <a:moveTo>
                    <a:pt x="1744" y="0"/>
                  </a:moveTo>
                  <a:cubicBezTo>
                    <a:pt x="1744" y="0"/>
                    <a:pt x="1" y="3878"/>
                    <a:pt x="3006" y="5935"/>
                  </a:cubicBezTo>
                  <a:cubicBezTo>
                    <a:pt x="6005" y="8000"/>
                    <a:pt x="8495" y="8313"/>
                    <a:pt x="8495" y="8313"/>
                  </a:cubicBezTo>
                  <a:cubicBezTo>
                    <a:pt x="8495" y="8313"/>
                    <a:pt x="5148" y="13858"/>
                    <a:pt x="3320" y="16885"/>
                  </a:cubicBezTo>
                  <a:cubicBezTo>
                    <a:pt x="3320" y="16885"/>
                    <a:pt x="7010" y="21160"/>
                    <a:pt x="8516" y="22004"/>
                  </a:cubicBezTo>
                  <a:cubicBezTo>
                    <a:pt x="8654" y="22080"/>
                    <a:pt x="8763" y="22115"/>
                    <a:pt x="8847" y="22115"/>
                  </a:cubicBezTo>
                  <a:cubicBezTo>
                    <a:pt x="9685" y="22115"/>
                    <a:pt x="8049" y="18663"/>
                    <a:pt x="8049" y="18663"/>
                  </a:cubicBezTo>
                  <a:cubicBezTo>
                    <a:pt x="8049" y="18663"/>
                    <a:pt x="16474" y="7239"/>
                    <a:pt x="15825" y="5642"/>
                  </a:cubicBezTo>
                  <a:cubicBezTo>
                    <a:pt x="15184" y="4045"/>
                    <a:pt x="9562" y="914"/>
                    <a:pt x="9562" y="914"/>
                  </a:cubicBezTo>
                  <a:lnTo>
                    <a:pt x="1744" y="0"/>
                  </a:lnTo>
                  <a:close/>
                </a:path>
              </a:pathLst>
            </a:custGeom>
            <a:solidFill>
              <a:srgbClr val="C9AA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8"/>
            <p:cNvSpPr/>
            <p:nvPr/>
          </p:nvSpPr>
          <p:spPr>
            <a:xfrm>
              <a:off x="1994750" y="3424900"/>
              <a:ext cx="338800" cy="223500"/>
            </a:xfrm>
            <a:custGeom>
              <a:avLst/>
              <a:gdLst/>
              <a:ahLst/>
              <a:cxnLst/>
              <a:rect l="l" t="t" r="r" b="b"/>
              <a:pathLst>
                <a:path w="13552" h="8940" extrusionOk="0">
                  <a:moveTo>
                    <a:pt x="3187" y="1"/>
                  </a:moveTo>
                  <a:cubicBezTo>
                    <a:pt x="3173" y="1"/>
                    <a:pt x="3166" y="2"/>
                    <a:pt x="3167" y="5"/>
                  </a:cubicBezTo>
                  <a:cubicBezTo>
                    <a:pt x="3209" y="103"/>
                    <a:pt x="1" y="6770"/>
                    <a:pt x="8195" y="8939"/>
                  </a:cubicBezTo>
                  <a:lnTo>
                    <a:pt x="13552" y="2997"/>
                  </a:lnTo>
                  <a:lnTo>
                    <a:pt x="10929" y="1386"/>
                  </a:lnTo>
                  <a:cubicBezTo>
                    <a:pt x="10929" y="1386"/>
                    <a:pt x="3622" y="1"/>
                    <a:pt x="3187"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8"/>
            <p:cNvSpPr/>
            <p:nvPr/>
          </p:nvSpPr>
          <p:spPr>
            <a:xfrm>
              <a:off x="2133550" y="3787500"/>
              <a:ext cx="146825" cy="124525"/>
            </a:xfrm>
            <a:custGeom>
              <a:avLst/>
              <a:gdLst/>
              <a:ahLst/>
              <a:cxnLst/>
              <a:rect l="l" t="t" r="r" b="b"/>
              <a:pathLst>
                <a:path w="5873" h="4981" extrusionOk="0">
                  <a:moveTo>
                    <a:pt x="1200" y="1"/>
                  </a:moveTo>
                  <a:lnTo>
                    <a:pt x="0" y="2212"/>
                  </a:lnTo>
                  <a:lnTo>
                    <a:pt x="2546" y="4981"/>
                  </a:lnTo>
                  <a:lnTo>
                    <a:pt x="4352" y="4771"/>
                  </a:lnTo>
                  <a:lnTo>
                    <a:pt x="5872" y="2651"/>
                  </a:lnTo>
                  <a:lnTo>
                    <a:pt x="1200" y="1"/>
                  </a:lnTo>
                  <a:close/>
                </a:path>
              </a:pathLst>
            </a:custGeom>
            <a:solidFill>
              <a:srgbClr val="EEF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8"/>
            <p:cNvSpPr/>
            <p:nvPr/>
          </p:nvSpPr>
          <p:spPr>
            <a:xfrm>
              <a:off x="2118550" y="3839300"/>
              <a:ext cx="173175" cy="166375"/>
            </a:xfrm>
            <a:custGeom>
              <a:avLst/>
              <a:gdLst/>
              <a:ahLst/>
              <a:cxnLst/>
              <a:rect l="l" t="t" r="r" b="b"/>
              <a:pathLst>
                <a:path w="6927" h="6655" extrusionOk="0">
                  <a:moveTo>
                    <a:pt x="572" y="0"/>
                  </a:moveTo>
                  <a:lnTo>
                    <a:pt x="0" y="1228"/>
                  </a:lnTo>
                  <a:cubicBezTo>
                    <a:pt x="0" y="1228"/>
                    <a:pt x="4199" y="6368"/>
                    <a:pt x="5642" y="6640"/>
                  </a:cubicBezTo>
                  <a:cubicBezTo>
                    <a:pt x="5692" y="6649"/>
                    <a:pt x="5737" y="6654"/>
                    <a:pt x="5778" y="6654"/>
                  </a:cubicBezTo>
                  <a:cubicBezTo>
                    <a:pt x="6927" y="6654"/>
                    <a:pt x="4729" y="3006"/>
                    <a:pt x="4729" y="3006"/>
                  </a:cubicBezTo>
                  <a:lnTo>
                    <a:pt x="5510" y="2386"/>
                  </a:lnTo>
                  <a:lnTo>
                    <a:pt x="3808" y="1521"/>
                  </a:lnTo>
                  <a:lnTo>
                    <a:pt x="3620" y="2218"/>
                  </a:lnTo>
                  <a:lnTo>
                    <a:pt x="572"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8"/>
            <p:cNvSpPr/>
            <p:nvPr/>
          </p:nvSpPr>
          <p:spPr>
            <a:xfrm>
              <a:off x="2195100" y="2862725"/>
              <a:ext cx="155600" cy="196000"/>
            </a:xfrm>
            <a:custGeom>
              <a:avLst/>
              <a:gdLst/>
              <a:ahLst/>
              <a:cxnLst/>
              <a:rect l="l" t="t" r="r" b="b"/>
              <a:pathLst>
                <a:path w="6224" h="7840" extrusionOk="0">
                  <a:moveTo>
                    <a:pt x="5214" y="0"/>
                  </a:moveTo>
                  <a:cubicBezTo>
                    <a:pt x="4722" y="0"/>
                    <a:pt x="3955" y="501"/>
                    <a:pt x="3278" y="1039"/>
                  </a:cubicBezTo>
                  <a:cubicBezTo>
                    <a:pt x="2378" y="1751"/>
                    <a:pt x="1716" y="2720"/>
                    <a:pt x="1367" y="3815"/>
                  </a:cubicBezTo>
                  <a:lnTo>
                    <a:pt x="1325" y="3941"/>
                  </a:lnTo>
                  <a:cubicBezTo>
                    <a:pt x="0" y="5126"/>
                    <a:pt x="2622" y="7839"/>
                    <a:pt x="2622" y="7839"/>
                  </a:cubicBezTo>
                  <a:cubicBezTo>
                    <a:pt x="3424" y="7602"/>
                    <a:pt x="3689" y="6472"/>
                    <a:pt x="3689" y="6472"/>
                  </a:cubicBezTo>
                  <a:lnTo>
                    <a:pt x="3689" y="6472"/>
                  </a:lnTo>
                  <a:cubicBezTo>
                    <a:pt x="3601" y="6488"/>
                    <a:pt x="3518" y="6495"/>
                    <a:pt x="3440" y="6495"/>
                  </a:cubicBezTo>
                  <a:cubicBezTo>
                    <a:pt x="2365" y="6495"/>
                    <a:pt x="2249" y="5110"/>
                    <a:pt x="2873" y="4987"/>
                  </a:cubicBezTo>
                  <a:cubicBezTo>
                    <a:pt x="2918" y="4978"/>
                    <a:pt x="2962" y="4974"/>
                    <a:pt x="3005" y="4974"/>
                  </a:cubicBezTo>
                  <a:cubicBezTo>
                    <a:pt x="3558" y="4974"/>
                    <a:pt x="3937" y="5662"/>
                    <a:pt x="4129" y="5662"/>
                  </a:cubicBezTo>
                  <a:cubicBezTo>
                    <a:pt x="4144" y="5662"/>
                    <a:pt x="4158" y="5658"/>
                    <a:pt x="4171" y="5649"/>
                  </a:cubicBezTo>
                  <a:cubicBezTo>
                    <a:pt x="4359" y="5517"/>
                    <a:pt x="3529" y="3927"/>
                    <a:pt x="3529" y="3927"/>
                  </a:cubicBezTo>
                  <a:cubicBezTo>
                    <a:pt x="3529" y="3927"/>
                    <a:pt x="5858" y="2881"/>
                    <a:pt x="6116" y="1834"/>
                  </a:cubicBezTo>
                  <a:cubicBezTo>
                    <a:pt x="6223" y="1393"/>
                    <a:pt x="6124" y="1266"/>
                    <a:pt x="5974" y="1266"/>
                  </a:cubicBezTo>
                  <a:cubicBezTo>
                    <a:pt x="5770" y="1266"/>
                    <a:pt x="5475" y="1500"/>
                    <a:pt x="5475" y="1500"/>
                  </a:cubicBezTo>
                  <a:cubicBezTo>
                    <a:pt x="5970" y="649"/>
                    <a:pt x="5621" y="216"/>
                    <a:pt x="5621" y="216"/>
                  </a:cubicBezTo>
                  <a:cubicBezTo>
                    <a:pt x="5533" y="65"/>
                    <a:pt x="5391" y="0"/>
                    <a:pt x="5214" y="0"/>
                  </a:cubicBezTo>
                  <a:close/>
                </a:path>
              </a:pathLst>
            </a:custGeom>
            <a:solidFill>
              <a:srgbClr val="6327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8"/>
            <p:cNvSpPr/>
            <p:nvPr/>
          </p:nvSpPr>
          <p:spPr>
            <a:xfrm>
              <a:off x="2057700" y="3059750"/>
              <a:ext cx="325550" cy="404525"/>
            </a:xfrm>
            <a:custGeom>
              <a:avLst/>
              <a:gdLst/>
              <a:ahLst/>
              <a:cxnLst/>
              <a:rect l="l" t="t" r="r" b="b"/>
              <a:pathLst>
                <a:path w="13022" h="16181" extrusionOk="0">
                  <a:moveTo>
                    <a:pt x="1263" y="0"/>
                  </a:moveTo>
                  <a:lnTo>
                    <a:pt x="251" y="4973"/>
                  </a:lnTo>
                  <a:lnTo>
                    <a:pt x="3529" y="5642"/>
                  </a:lnTo>
                  <a:lnTo>
                    <a:pt x="0" y="16181"/>
                  </a:lnTo>
                  <a:cubicBezTo>
                    <a:pt x="0" y="16181"/>
                    <a:pt x="6833" y="15212"/>
                    <a:pt x="10347" y="15212"/>
                  </a:cubicBezTo>
                  <a:cubicBezTo>
                    <a:pt x="10509" y="15212"/>
                    <a:pt x="10664" y="15214"/>
                    <a:pt x="10810" y="15218"/>
                  </a:cubicBezTo>
                  <a:lnTo>
                    <a:pt x="10273" y="13147"/>
                  </a:lnTo>
                  <a:cubicBezTo>
                    <a:pt x="10273" y="13147"/>
                    <a:pt x="10748" y="13028"/>
                    <a:pt x="10580" y="12714"/>
                  </a:cubicBezTo>
                  <a:lnTo>
                    <a:pt x="12387" y="8000"/>
                  </a:lnTo>
                  <a:cubicBezTo>
                    <a:pt x="13021" y="6333"/>
                    <a:pt x="12889" y="4478"/>
                    <a:pt x="12017" y="2922"/>
                  </a:cubicBezTo>
                  <a:lnTo>
                    <a:pt x="10866" y="858"/>
                  </a:lnTo>
                  <a:cubicBezTo>
                    <a:pt x="10866" y="858"/>
                    <a:pt x="10608" y="1386"/>
                    <a:pt x="9909" y="1386"/>
                  </a:cubicBezTo>
                  <a:cubicBezTo>
                    <a:pt x="9461" y="1386"/>
                    <a:pt x="8831" y="1168"/>
                    <a:pt x="7972" y="454"/>
                  </a:cubicBezTo>
                  <a:cubicBezTo>
                    <a:pt x="7972" y="454"/>
                    <a:pt x="2790" y="112"/>
                    <a:pt x="1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8"/>
            <p:cNvSpPr/>
            <p:nvPr/>
          </p:nvSpPr>
          <p:spPr>
            <a:xfrm>
              <a:off x="2057700" y="3185800"/>
              <a:ext cx="134100" cy="278475"/>
            </a:xfrm>
            <a:custGeom>
              <a:avLst/>
              <a:gdLst/>
              <a:ahLst/>
              <a:cxnLst/>
              <a:rect l="l" t="t" r="r" b="b"/>
              <a:pathLst>
                <a:path w="5364" h="11139" extrusionOk="0">
                  <a:moveTo>
                    <a:pt x="5363" y="1"/>
                  </a:moveTo>
                  <a:lnTo>
                    <a:pt x="3529" y="600"/>
                  </a:lnTo>
                  <a:lnTo>
                    <a:pt x="0" y="11139"/>
                  </a:lnTo>
                  <a:lnTo>
                    <a:pt x="5363" y="1"/>
                  </a:lnTo>
                  <a:close/>
                </a:path>
              </a:pathLst>
            </a:custGeom>
            <a:solidFill>
              <a:srgbClr val="EEF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8"/>
            <p:cNvSpPr/>
            <p:nvPr/>
          </p:nvSpPr>
          <p:spPr>
            <a:xfrm>
              <a:off x="2294825" y="3388400"/>
              <a:ext cx="33325" cy="51825"/>
            </a:xfrm>
            <a:custGeom>
              <a:avLst/>
              <a:gdLst/>
              <a:ahLst/>
              <a:cxnLst/>
              <a:rect l="l" t="t" r="r" b="b"/>
              <a:pathLst>
                <a:path w="1333" h="2073" extrusionOk="0">
                  <a:moveTo>
                    <a:pt x="795" y="1"/>
                  </a:moveTo>
                  <a:lnTo>
                    <a:pt x="0" y="119"/>
                  </a:lnTo>
                  <a:lnTo>
                    <a:pt x="1332" y="2072"/>
                  </a:lnTo>
                  <a:lnTo>
                    <a:pt x="795" y="1"/>
                  </a:lnTo>
                  <a:close/>
                </a:path>
              </a:pathLst>
            </a:custGeom>
            <a:solidFill>
              <a:srgbClr val="EEF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8"/>
            <p:cNvSpPr/>
            <p:nvPr/>
          </p:nvSpPr>
          <p:spPr>
            <a:xfrm>
              <a:off x="2563500" y="2761675"/>
              <a:ext cx="107900" cy="48925"/>
            </a:xfrm>
            <a:custGeom>
              <a:avLst/>
              <a:gdLst/>
              <a:ahLst/>
              <a:cxnLst/>
              <a:rect l="l" t="t" r="r" b="b"/>
              <a:pathLst>
                <a:path w="4316" h="1957" extrusionOk="0">
                  <a:moveTo>
                    <a:pt x="276" y="0"/>
                  </a:moveTo>
                  <a:cubicBezTo>
                    <a:pt x="194" y="0"/>
                    <a:pt x="112" y="53"/>
                    <a:pt x="105" y="165"/>
                  </a:cubicBezTo>
                  <a:lnTo>
                    <a:pt x="29" y="1120"/>
                  </a:lnTo>
                  <a:cubicBezTo>
                    <a:pt x="1" y="1406"/>
                    <a:pt x="210" y="1657"/>
                    <a:pt x="496" y="1685"/>
                  </a:cubicBezTo>
                  <a:lnTo>
                    <a:pt x="3655" y="1957"/>
                  </a:lnTo>
                  <a:lnTo>
                    <a:pt x="3697" y="1957"/>
                  </a:lnTo>
                  <a:cubicBezTo>
                    <a:pt x="3962" y="1957"/>
                    <a:pt x="4185" y="1755"/>
                    <a:pt x="4213" y="1483"/>
                  </a:cubicBezTo>
                  <a:lnTo>
                    <a:pt x="4297" y="541"/>
                  </a:lnTo>
                  <a:cubicBezTo>
                    <a:pt x="4315" y="415"/>
                    <a:pt x="4221" y="348"/>
                    <a:pt x="4128" y="348"/>
                  </a:cubicBezTo>
                  <a:cubicBezTo>
                    <a:pt x="4046" y="348"/>
                    <a:pt x="3965" y="399"/>
                    <a:pt x="3962" y="506"/>
                  </a:cubicBezTo>
                  <a:lnTo>
                    <a:pt x="3878" y="1455"/>
                  </a:lnTo>
                  <a:cubicBezTo>
                    <a:pt x="3878" y="1504"/>
                    <a:pt x="3851" y="1552"/>
                    <a:pt x="3816" y="1580"/>
                  </a:cubicBezTo>
                  <a:cubicBezTo>
                    <a:pt x="3787" y="1609"/>
                    <a:pt x="3748" y="1624"/>
                    <a:pt x="3707" y="1624"/>
                  </a:cubicBezTo>
                  <a:cubicBezTo>
                    <a:pt x="3699" y="1624"/>
                    <a:pt x="3691" y="1623"/>
                    <a:pt x="3683" y="1622"/>
                  </a:cubicBezTo>
                  <a:lnTo>
                    <a:pt x="524" y="1350"/>
                  </a:lnTo>
                  <a:cubicBezTo>
                    <a:pt x="419" y="1336"/>
                    <a:pt x="349" y="1253"/>
                    <a:pt x="356" y="1148"/>
                  </a:cubicBezTo>
                  <a:lnTo>
                    <a:pt x="440" y="192"/>
                  </a:lnTo>
                  <a:cubicBezTo>
                    <a:pt x="459" y="67"/>
                    <a:pt x="368" y="0"/>
                    <a:pt x="276" y="0"/>
                  </a:cubicBezTo>
                  <a:close/>
                </a:path>
              </a:pathLst>
            </a:custGeom>
            <a:solidFill>
              <a:srgbClr val="C57D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8"/>
            <p:cNvSpPr/>
            <p:nvPr/>
          </p:nvSpPr>
          <p:spPr>
            <a:xfrm>
              <a:off x="2563150" y="2761250"/>
              <a:ext cx="108300" cy="49525"/>
            </a:xfrm>
            <a:custGeom>
              <a:avLst/>
              <a:gdLst/>
              <a:ahLst/>
              <a:cxnLst/>
              <a:rect l="l" t="t" r="r" b="b"/>
              <a:pathLst>
                <a:path w="4332" h="1981" extrusionOk="0">
                  <a:moveTo>
                    <a:pt x="649" y="1325"/>
                  </a:moveTo>
                  <a:cubicBezTo>
                    <a:pt x="632" y="1325"/>
                    <a:pt x="625" y="1327"/>
                    <a:pt x="624" y="1330"/>
                  </a:cubicBezTo>
                  <a:lnTo>
                    <a:pt x="624" y="1330"/>
                  </a:lnTo>
                  <a:cubicBezTo>
                    <a:pt x="633" y="1329"/>
                    <a:pt x="641" y="1327"/>
                    <a:pt x="649" y="1325"/>
                  </a:cubicBezTo>
                  <a:close/>
                  <a:moveTo>
                    <a:pt x="960" y="1378"/>
                  </a:moveTo>
                  <a:cubicBezTo>
                    <a:pt x="979" y="1378"/>
                    <a:pt x="998" y="1381"/>
                    <a:pt x="1019" y="1388"/>
                  </a:cubicBezTo>
                  <a:lnTo>
                    <a:pt x="900" y="1388"/>
                  </a:lnTo>
                  <a:cubicBezTo>
                    <a:pt x="921" y="1381"/>
                    <a:pt x="941" y="1378"/>
                    <a:pt x="960" y="1378"/>
                  </a:cubicBezTo>
                  <a:close/>
                  <a:moveTo>
                    <a:pt x="3415" y="1638"/>
                  </a:moveTo>
                  <a:lnTo>
                    <a:pt x="3415" y="1638"/>
                  </a:lnTo>
                  <a:cubicBezTo>
                    <a:pt x="3412" y="1638"/>
                    <a:pt x="3408" y="1639"/>
                    <a:pt x="3404" y="1639"/>
                  </a:cubicBezTo>
                  <a:cubicBezTo>
                    <a:pt x="3411" y="1639"/>
                    <a:pt x="3414" y="1639"/>
                    <a:pt x="3415" y="1638"/>
                  </a:cubicBezTo>
                  <a:close/>
                  <a:moveTo>
                    <a:pt x="3786" y="1958"/>
                  </a:moveTo>
                  <a:cubicBezTo>
                    <a:pt x="3786" y="1958"/>
                    <a:pt x="3783" y="1958"/>
                    <a:pt x="3774" y="1960"/>
                  </a:cubicBezTo>
                  <a:cubicBezTo>
                    <a:pt x="3774" y="1960"/>
                    <a:pt x="3774" y="1960"/>
                    <a:pt x="3774" y="1959"/>
                  </a:cubicBezTo>
                  <a:lnTo>
                    <a:pt x="3774" y="1959"/>
                  </a:lnTo>
                  <a:cubicBezTo>
                    <a:pt x="3781" y="1959"/>
                    <a:pt x="3786" y="1958"/>
                    <a:pt x="3786" y="1958"/>
                  </a:cubicBezTo>
                  <a:close/>
                  <a:moveTo>
                    <a:pt x="252" y="0"/>
                  </a:moveTo>
                  <a:cubicBezTo>
                    <a:pt x="224" y="7"/>
                    <a:pt x="203" y="14"/>
                    <a:pt x="189" y="28"/>
                  </a:cubicBezTo>
                  <a:cubicBezTo>
                    <a:pt x="161" y="49"/>
                    <a:pt x="133" y="70"/>
                    <a:pt x="119" y="98"/>
                  </a:cubicBezTo>
                  <a:cubicBezTo>
                    <a:pt x="112" y="112"/>
                    <a:pt x="112" y="119"/>
                    <a:pt x="105" y="133"/>
                  </a:cubicBezTo>
                  <a:cubicBezTo>
                    <a:pt x="105" y="147"/>
                    <a:pt x="98" y="154"/>
                    <a:pt x="98" y="168"/>
                  </a:cubicBezTo>
                  <a:lnTo>
                    <a:pt x="98" y="230"/>
                  </a:lnTo>
                  <a:cubicBezTo>
                    <a:pt x="77" y="328"/>
                    <a:pt x="64" y="433"/>
                    <a:pt x="71" y="537"/>
                  </a:cubicBezTo>
                  <a:cubicBezTo>
                    <a:pt x="70" y="535"/>
                    <a:pt x="69" y="534"/>
                    <a:pt x="69" y="534"/>
                  </a:cubicBezTo>
                  <a:cubicBezTo>
                    <a:pt x="60" y="534"/>
                    <a:pt x="37" y="687"/>
                    <a:pt x="50" y="732"/>
                  </a:cubicBezTo>
                  <a:cubicBezTo>
                    <a:pt x="36" y="809"/>
                    <a:pt x="22" y="879"/>
                    <a:pt x="15" y="956"/>
                  </a:cubicBezTo>
                  <a:cubicBezTo>
                    <a:pt x="15" y="998"/>
                    <a:pt x="8" y="1039"/>
                    <a:pt x="1" y="1081"/>
                  </a:cubicBezTo>
                  <a:cubicBezTo>
                    <a:pt x="1" y="1130"/>
                    <a:pt x="1" y="1172"/>
                    <a:pt x="1" y="1214"/>
                  </a:cubicBezTo>
                  <a:cubicBezTo>
                    <a:pt x="8" y="1332"/>
                    <a:pt x="57" y="1437"/>
                    <a:pt x="133" y="1528"/>
                  </a:cubicBezTo>
                  <a:cubicBezTo>
                    <a:pt x="168" y="1569"/>
                    <a:pt x="210" y="1604"/>
                    <a:pt x="252" y="1632"/>
                  </a:cubicBezTo>
                  <a:cubicBezTo>
                    <a:pt x="294" y="1660"/>
                    <a:pt x="343" y="1681"/>
                    <a:pt x="384" y="1695"/>
                  </a:cubicBezTo>
                  <a:cubicBezTo>
                    <a:pt x="366" y="1689"/>
                    <a:pt x="348" y="1673"/>
                    <a:pt x="361" y="1673"/>
                  </a:cubicBezTo>
                  <a:cubicBezTo>
                    <a:pt x="364" y="1673"/>
                    <a:pt x="367" y="1673"/>
                    <a:pt x="370" y="1674"/>
                  </a:cubicBezTo>
                  <a:cubicBezTo>
                    <a:pt x="405" y="1688"/>
                    <a:pt x="377" y="1695"/>
                    <a:pt x="405" y="1702"/>
                  </a:cubicBezTo>
                  <a:cubicBezTo>
                    <a:pt x="468" y="1716"/>
                    <a:pt x="538" y="1723"/>
                    <a:pt x="601" y="1723"/>
                  </a:cubicBezTo>
                  <a:lnTo>
                    <a:pt x="803" y="1744"/>
                  </a:lnTo>
                  <a:lnTo>
                    <a:pt x="1221" y="1779"/>
                  </a:lnTo>
                  <a:cubicBezTo>
                    <a:pt x="1507" y="1807"/>
                    <a:pt x="1800" y="1827"/>
                    <a:pt x="2086" y="1834"/>
                  </a:cubicBezTo>
                  <a:cubicBezTo>
                    <a:pt x="2226" y="1869"/>
                    <a:pt x="2532" y="1883"/>
                    <a:pt x="2595" y="1890"/>
                  </a:cubicBezTo>
                  <a:cubicBezTo>
                    <a:pt x="2770" y="1918"/>
                    <a:pt x="2944" y="1897"/>
                    <a:pt x="3118" y="1918"/>
                  </a:cubicBezTo>
                  <a:cubicBezTo>
                    <a:pt x="3111" y="1918"/>
                    <a:pt x="3104" y="1925"/>
                    <a:pt x="3097" y="1925"/>
                  </a:cubicBezTo>
                  <a:cubicBezTo>
                    <a:pt x="3135" y="1925"/>
                    <a:pt x="3144" y="1928"/>
                    <a:pt x="3156" y="1928"/>
                  </a:cubicBezTo>
                  <a:cubicBezTo>
                    <a:pt x="3162" y="1928"/>
                    <a:pt x="3169" y="1927"/>
                    <a:pt x="3181" y="1925"/>
                  </a:cubicBezTo>
                  <a:cubicBezTo>
                    <a:pt x="3376" y="1967"/>
                    <a:pt x="3676" y="1953"/>
                    <a:pt x="3704" y="1981"/>
                  </a:cubicBezTo>
                  <a:lnTo>
                    <a:pt x="3718" y="1925"/>
                  </a:lnTo>
                  <a:cubicBezTo>
                    <a:pt x="3711" y="1925"/>
                    <a:pt x="3718" y="1939"/>
                    <a:pt x="3697" y="1939"/>
                  </a:cubicBezTo>
                  <a:cubicBezTo>
                    <a:pt x="3616" y="1933"/>
                    <a:pt x="3427" y="1908"/>
                    <a:pt x="3334" y="1908"/>
                  </a:cubicBezTo>
                  <a:cubicBezTo>
                    <a:pt x="3316" y="1908"/>
                    <a:pt x="3302" y="1909"/>
                    <a:pt x="3293" y="1911"/>
                  </a:cubicBezTo>
                  <a:cubicBezTo>
                    <a:pt x="3293" y="1904"/>
                    <a:pt x="3279" y="1897"/>
                    <a:pt x="3279" y="1890"/>
                  </a:cubicBezTo>
                  <a:cubicBezTo>
                    <a:pt x="2993" y="1869"/>
                    <a:pt x="2665" y="1869"/>
                    <a:pt x="2379" y="1820"/>
                  </a:cubicBezTo>
                  <a:cubicBezTo>
                    <a:pt x="2365" y="1825"/>
                    <a:pt x="2347" y="1827"/>
                    <a:pt x="2327" y="1827"/>
                  </a:cubicBezTo>
                  <a:cubicBezTo>
                    <a:pt x="2255" y="1827"/>
                    <a:pt x="2149" y="1803"/>
                    <a:pt x="2051" y="1793"/>
                  </a:cubicBezTo>
                  <a:cubicBezTo>
                    <a:pt x="1997" y="1788"/>
                    <a:pt x="1883" y="1783"/>
                    <a:pt x="1827" y="1783"/>
                  </a:cubicBezTo>
                  <a:cubicBezTo>
                    <a:pt x="1804" y="1783"/>
                    <a:pt x="1790" y="1783"/>
                    <a:pt x="1793" y="1785"/>
                  </a:cubicBezTo>
                  <a:lnTo>
                    <a:pt x="1793" y="1785"/>
                  </a:lnTo>
                  <a:cubicBezTo>
                    <a:pt x="1758" y="1765"/>
                    <a:pt x="1675" y="1779"/>
                    <a:pt x="1709" y="1765"/>
                  </a:cubicBezTo>
                  <a:lnTo>
                    <a:pt x="1709" y="1765"/>
                  </a:lnTo>
                  <a:cubicBezTo>
                    <a:pt x="1700" y="1766"/>
                    <a:pt x="1691" y="1767"/>
                    <a:pt x="1682" y="1767"/>
                  </a:cubicBezTo>
                  <a:cubicBezTo>
                    <a:pt x="1666" y="1767"/>
                    <a:pt x="1651" y="1765"/>
                    <a:pt x="1637" y="1765"/>
                  </a:cubicBezTo>
                  <a:cubicBezTo>
                    <a:pt x="1624" y="1765"/>
                    <a:pt x="1611" y="1767"/>
                    <a:pt x="1598" y="1772"/>
                  </a:cubicBezTo>
                  <a:cubicBezTo>
                    <a:pt x="1528" y="1751"/>
                    <a:pt x="1465" y="1751"/>
                    <a:pt x="1403" y="1751"/>
                  </a:cubicBezTo>
                  <a:cubicBezTo>
                    <a:pt x="1396" y="1751"/>
                    <a:pt x="1403" y="1737"/>
                    <a:pt x="1382" y="1737"/>
                  </a:cubicBezTo>
                  <a:cubicBezTo>
                    <a:pt x="1361" y="1742"/>
                    <a:pt x="1340" y="1744"/>
                    <a:pt x="1319" y="1744"/>
                  </a:cubicBezTo>
                  <a:cubicBezTo>
                    <a:pt x="1267" y="1744"/>
                    <a:pt x="1214" y="1733"/>
                    <a:pt x="1166" y="1733"/>
                  </a:cubicBezTo>
                  <a:cubicBezTo>
                    <a:pt x="1151" y="1733"/>
                    <a:pt x="1137" y="1734"/>
                    <a:pt x="1124" y="1737"/>
                  </a:cubicBezTo>
                  <a:cubicBezTo>
                    <a:pt x="1068" y="1730"/>
                    <a:pt x="949" y="1716"/>
                    <a:pt x="810" y="1709"/>
                  </a:cubicBezTo>
                  <a:lnTo>
                    <a:pt x="587" y="1688"/>
                  </a:lnTo>
                  <a:cubicBezTo>
                    <a:pt x="517" y="1688"/>
                    <a:pt x="447" y="1681"/>
                    <a:pt x="377" y="1660"/>
                  </a:cubicBezTo>
                  <a:cubicBezTo>
                    <a:pt x="377" y="1653"/>
                    <a:pt x="383" y="1653"/>
                    <a:pt x="385" y="1653"/>
                  </a:cubicBezTo>
                  <a:cubicBezTo>
                    <a:pt x="388" y="1653"/>
                    <a:pt x="388" y="1653"/>
                    <a:pt x="377" y="1646"/>
                  </a:cubicBezTo>
                  <a:cubicBezTo>
                    <a:pt x="273" y="1618"/>
                    <a:pt x="182" y="1542"/>
                    <a:pt x="126" y="1444"/>
                  </a:cubicBezTo>
                  <a:cubicBezTo>
                    <a:pt x="84" y="1367"/>
                    <a:pt x="57" y="1283"/>
                    <a:pt x="36" y="1200"/>
                  </a:cubicBezTo>
                  <a:lnTo>
                    <a:pt x="36" y="1200"/>
                  </a:lnTo>
                  <a:cubicBezTo>
                    <a:pt x="37" y="1200"/>
                    <a:pt x="38" y="1201"/>
                    <a:pt x="40" y="1201"/>
                  </a:cubicBezTo>
                  <a:cubicBezTo>
                    <a:pt x="50" y="1201"/>
                    <a:pt x="50" y="1175"/>
                    <a:pt x="50" y="1144"/>
                  </a:cubicBezTo>
                  <a:cubicBezTo>
                    <a:pt x="56" y="1119"/>
                    <a:pt x="57" y="1087"/>
                    <a:pt x="67" y="1087"/>
                  </a:cubicBezTo>
                  <a:cubicBezTo>
                    <a:pt x="68" y="1087"/>
                    <a:pt x="69" y="1088"/>
                    <a:pt x="71" y="1088"/>
                  </a:cubicBezTo>
                  <a:cubicBezTo>
                    <a:pt x="50" y="970"/>
                    <a:pt x="91" y="774"/>
                    <a:pt x="112" y="565"/>
                  </a:cubicBezTo>
                  <a:cubicBezTo>
                    <a:pt x="126" y="447"/>
                    <a:pt x="133" y="328"/>
                    <a:pt x="140" y="216"/>
                  </a:cubicBezTo>
                  <a:cubicBezTo>
                    <a:pt x="140" y="188"/>
                    <a:pt x="147" y="161"/>
                    <a:pt x="154" y="140"/>
                  </a:cubicBezTo>
                  <a:cubicBezTo>
                    <a:pt x="161" y="119"/>
                    <a:pt x="175" y="98"/>
                    <a:pt x="196" y="77"/>
                  </a:cubicBezTo>
                  <a:cubicBezTo>
                    <a:pt x="222" y="56"/>
                    <a:pt x="255" y="44"/>
                    <a:pt x="287" y="44"/>
                  </a:cubicBezTo>
                  <a:cubicBezTo>
                    <a:pt x="299" y="44"/>
                    <a:pt x="310" y="45"/>
                    <a:pt x="322" y="49"/>
                  </a:cubicBezTo>
                  <a:cubicBezTo>
                    <a:pt x="356" y="56"/>
                    <a:pt x="384" y="70"/>
                    <a:pt x="412" y="98"/>
                  </a:cubicBezTo>
                  <a:cubicBezTo>
                    <a:pt x="426" y="119"/>
                    <a:pt x="426" y="133"/>
                    <a:pt x="419" y="133"/>
                  </a:cubicBezTo>
                  <a:cubicBezTo>
                    <a:pt x="426" y="161"/>
                    <a:pt x="433" y="154"/>
                    <a:pt x="440" y="175"/>
                  </a:cubicBezTo>
                  <a:cubicBezTo>
                    <a:pt x="440" y="195"/>
                    <a:pt x="440" y="216"/>
                    <a:pt x="433" y="237"/>
                  </a:cubicBezTo>
                  <a:cubicBezTo>
                    <a:pt x="426" y="258"/>
                    <a:pt x="419" y="286"/>
                    <a:pt x="419" y="307"/>
                  </a:cubicBezTo>
                  <a:cubicBezTo>
                    <a:pt x="412" y="356"/>
                    <a:pt x="405" y="405"/>
                    <a:pt x="405" y="454"/>
                  </a:cubicBezTo>
                  <a:cubicBezTo>
                    <a:pt x="398" y="537"/>
                    <a:pt x="398" y="621"/>
                    <a:pt x="405" y="705"/>
                  </a:cubicBezTo>
                  <a:cubicBezTo>
                    <a:pt x="403" y="706"/>
                    <a:pt x="401" y="707"/>
                    <a:pt x="399" y="707"/>
                  </a:cubicBezTo>
                  <a:cubicBezTo>
                    <a:pt x="392" y="707"/>
                    <a:pt x="384" y="701"/>
                    <a:pt x="384" y="691"/>
                  </a:cubicBezTo>
                  <a:lnTo>
                    <a:pt x="384" y="691"/>
                  </a:lnTo>
                  <a:cubicBezTo>
                    <a:pt x="379" y="741"/>
                    <a:pt x="387" y="824"/>
                    <a:pt x="383" y="824"/>
                  </a:cubicBezTo>
                  <a:cubicBezTo>
                    <a:pt x="382" y="824"/>
                    <a:pt x="380" y="820"/>
                    <a:pt x="377" y="809"/>
                  </a:cubicBezTo>
                  <a:cubicBezTo>
                    <a:pt x="370" y="900"/>
                    <a:pt x="363" y="970"/>
                    <a:pt x="363" y="1032"/>
                  </a:cubicBezTo>
                  <a:cubicBezTo>
                    <a:pt x="363" y="1060"/>
                    <a:pt x="363" y="1088"/>
                    <a:pt x="363" y="1116"/>
                  </a:cubicBezTo>
                  <a:cubicBezTo>
                    <a:pt x="356" y="1151"/>
                    <a:pt x="356" y="1179"/>
                    <a:pt x="363" y="1207"/>
                  </a:cubicBezTo>
                  <a:cubicBezTo>
                    <a:pt x="370" y="1270"/>
                    <a:pt x="412" y="1325"/>
                    <a:pt x="468" y="1353"/>
                  </a:cubicBezTo>
                  <a:cubicBezTo>
                    <a:pt x="482" y="1360"/>
                    <a:pt x="496" y="1367"/>
                    <a:pt x="517" y="1374"/>
                  </a:cubicBezTo>
                  <a:cubicBezTo>
                    <a:pt x="538" y="1381"/>
                    <a:pt x="559" y="1381"/>
                    <a:pt x="573" y="1381"/>
                  </a:cubicBezTo>
                  <a:lnTo>
                    <a:pt x="705" y="1395"/>
                  </a:lnTo>
                  <a:cubicBezTo>
                    <a:pt x="712" y="1388"/>
                    <a:pt x="705" y="1381"/>
                    <a:pt x="726" y="1381"/>
                  </a:cubicBezTo>
                  <a:cubicBezTo>
                    <a:pt x="766" y="1386"/>
                    <a:pt x="915" y="1409"/>
                    <a:pt x="978" y="1409"/>
                  </a:cubicBezTo>
                  <a:cubicBezTo>
                    <a:pt x="1003" y="1409"/>
                    <a:pt x="1014" y="1405"/>
                    <a:pt x="998" y="1395"/>
                  </a:cubicBezTo>
                  <a:lnTo>
                    <a:pt x="998" y="1395"/>
                  </a:lnTo>
                  <a:cubicBezTo>
                    <a:pt x="1062" y="1400"/>
                    <a:pt x="1085" y="1414"/>
                    <a:pt x="1108" y="1414"/>
                  </a:cubicBezTo>
                  <a:cubicBezTo>
                    <a:pt x="1115" y="1414"/>
                    <a:pt x="1122" y="1412"/>
                    <a:pt x="1131" y="1409"/>
                  </a:cubicBezTo>
                  <a:cubicBezTo>
                    <a:pt x="1134" y="1423"/>
                    <a:pt x="1153" y="1428"/>
                    <a:pt x="1170" y="1428"/>
                  </a:cubicBezTo>
                  <a:cubicBezTo>
                    <a:pt x="1185" y="1428"/>
                    <a:pt x="1198" y="1424"/>
                    <a:pt x="1195" y="1418"/>
                  </a:cubicBezTo>
                  <a:lnTo>
                    <a:pt x="1195" y="1418"/>
                  </a:lnTo>
                  <a:cubicBezTo>
                    <a:pt x="1203" y="1423"/>
                    <a:pt x="1241" y="1424"/>
                    <a:pt x="1228" y="1437"/>
                  </a:cubicBezTo>
                  <a:cubicBezTo>
                    <a:pt x="1437" y="1451"/>
                    <a:pt x="1751" y="1472"/>
                    <a:pt x="2044" y="1514"/>
                  </a:cubicBezTo>
                  <a:cubicBezTo>
                    <a:pt x="2372" y="1528"/>
                    <a:pt x="2700" y="1555"/>
                    <a:pt x="3028" y="1611"/>
                  </a:cubicBezTo>
                  <a:cubicBezTo>
                    <a:pt x="3069" y="1611"/>
                    <a:pt x="3130" y="1621"/>
                    <a:pt x="3174" y="1621"/>
                  </a:cubicBezTo>
                  <a:cubicBezTo>
                    <a:pt x="3196" y="1621"/>
                    <a:pt x="3214" y="1618"/>
                    <a:pt x="3223" y="1611"/>
                  </a:cubicBezTo>
                  <a:cubicBezTo>
                    <a:pt x="3279" y="1625"/>
                    <a:pt x="3341" y="1632"/>
                    <a:pt x="3397" y="1632"/>
                  </a:cubicBezTo>
                  <a:cubicBezTo>
                    <a:pt x="3376" y="1625"/>
                    <a:pt x="3355" y="1625"/>
                    <a:pt x="3334" y="1611"/>
                  </a:cubicBezTo>
                  <a:cubicBezTo>
                    <a:pt x="3362" y="1611"/>
                    <a:pt x="3390" y="1618"/>
                    <a:pt x="3418" y="1625"/>
                  </a:cubicBezTo>
                  <a:cubicBezTo>
                    <a:pt x="3390" y="1625"/>
                    <a:pt x="3422" y="1634"/>
                    <a:pt x="3415" y="1638"/>
                  </a:cubicBezTo>
                  <a:lnTo>
                    <a:pt x="3415" y="1638"/>
                  </a:lnTo>
                  <a:cubicBezTo>
                    <a:pt x="3426" y="1637"/>
                    <a:pt x="3436" y="1637"/>
                    <a:pt x="3447" y="1637"/>
                  </a:cubicBezTo>
                  <a:cubicBezTo>
                    <a:pt x="3521" y="1637"/>
                    <a:pt x="3606" y="1655"/>
                    <a:pt x="3643" y="1655"/>
                  </a:cubicBezTo>
                  <a:cubicBezTo>
                    <a:pt x="3657" y="1655"/>
                    <a:pt x="3664" y="1653"/>
                    <a:pt x="3662" y="1646"/>
                  </a:cubicBezTo>
                  <a:lnTo>
                    <a:pt x="3662" y="1646"/>
                  </a:lnTo>
                  <a:cubicBezTo>
                    <a:pt x="3676" y="1653"/>
                    <a:pt x="3690" y="1660"/>
                    <a:pt x="3711" y="1660"/>
                  </a:cubicBezTo>
                  <a:cubicBezTo>
                    <a:pt x="3718" y="1664"/>
                    <a:pt x="3723" y="1665"/>
                    <a:pt x="3729" y="1665"/>
                  </a:cubicBezTo>
                  <a:cubicBezTo>
                    <a:pt x="3734" y="1665"/>
                    <a:pt x="3739" y="1664"/>
                    <a:pt x="3746" y="1660"/>
                  </a:cubicBezTo>
                  <a:cubicBezTo>
                    <a:pt x="3781" y="1653"/>
                    <a:pt x="3816" y="1632"/>
                    <a:pt x="3844" y="1611"/>
                  </a:cubicBezTo>
                  <a:lnTo>
                    <a:pt x="3844" y="1611"/>
                  </a:lnTo>
                  <a:cubicBezTo>
                    <a:pt x="3838" y="1617"/>
                    <a:pt x="3836" y="1619"/>
                    <a:pt x="3836" y="1619"/>
                  </a:cubicBezTo>
                  <a:cubicBezTo>
                    <a:pt x="3837" y="1619"/>
                    <a:pt x="3843" y="1615"/>
                    <a:pt x="3851" y="1611"/>
                  </a:cubicBezTo>
                  <a:cubicBezTo>
                    <a:pt x="3871" y="1590"/>
                    <a:pt x="3892" y="1562"/>
                    <a:pt x="3899" y="1542"/>
                  </a:cubicBezTo>
                  <a:cubicBezTo>
                    <a:pt x="3906" y="1521"/>
                    <a:pt x="3913" y="1493"/>
                    <a:pt x="3920" y="1472"/>
                  </a:cubicBezTo>
                  <a:cubicBezTo>
                    <a:pt x="3920" y="1466"/>
                    <a:pt x="3921" y="1463"/>
                    <a:pt x="3923" y="1463"/>
                  </a:cubicBezTo>
                  <a:cubicBezTo>
                    <a:pt x="3925" y="1463"/>
                    <a:pt x="3927" y="1471"/>
                    <a:pt x="3927" y="1493"/>
                  </a:cubicBezTo>
                  <a:cubicBezTo>
                    <a:pt x="3927" y="1339"/>
                    <a:pt x="3948" y="1325"/>
                    <a:pt x="3962" y="1179"/>
                  </a:cubicBezTo>
                  <a:cubicBezTo>
                    <a:pt x="3955" y="1179"/>
                    <a:pt x="3948" y="1179"/>
                    <a:pt x="3948" y="1165"/>
                  </a:cubicBezTo>
                  <a:cubicBezTo>
                    <a:pt x="3962" y="1116"/>
                    <a:pt x="3962" y="1095"/>
                    <a:pt x="3955" y="1095"/>
                  </a:cubicBezTo>
                  <a:cubicBezTo>
                    <a:pt x="3969" y="1018"/>
                    <a:pt x="3976" y="942"/>
                    <a:pt x="3969" y="865"/>
                  </a:cubicBezTo>
                  <a:cubicBezTo>
                    <a:pt x="3994" y="789"/>
                    <a:pt x="4002" y="714"/>
                    <a:pt x="3999" y="633"/>
                  </a:cubicBezTo>
                  <a:lnTo>
                    <a:pt x="3999" y="633"/>
                  </a:lnTo>
                  <a:cubicBezTo>
                    <a:pt x="3998" y="645"/>
                    <a:pt x="3995" y="655"/>
                    <a:pt x="3992" y="655"/>
                  </a:cubicBezTo>
                  <a:cubicBezTo>
                    <a:pt x="3991" y="655"/>
                    <a:pt x="3990" y="651"/>
                    <a:pt x="3990" y="642"/>
                  </a:cubicBezTo>
                  <a:cubicBezTo>
                    <a:pt x="3990" y="628"/>
                    <a:pt x="3997" y="614"/>
                    <a:pt x="3997" y="607"/>
                  </a:cubicBezTo>
                  <a:lnTo>
                    <a:pt x="3997" y="607"/>
                  </a:lnTo>
                  <a:cubicBezTo>
                    <a:pt x="3998" y="616"/>
                    <a:pt x="3998" y="624"/>
                    <a:pt x="3999" y="633"/>
                  </a:cubicBezTo>
                  <a:lnTo>
                    <a:pt x="3999" y="633"/>
                  </a:lnTo>
                  <a:cubicBezTo>
                    <a:pt x="3999" y="625"/>
                    <a:pt x="3999" y="615"/>
                    <a:pt x="3997" y="607"/>
                  </a:cubicBezTo>
                  <a:lnTo>
                    <a:pt x="3997" y="607"/>
                  </a:lnTo>
                  <a:cubicBezTo>
                    <a:pt x="3997" y="607"/>
                    <a:pt x="3997" y="607"/>
                    <a:pt x="3997" y="607"/>
                  </a:cubicBezTo>
                  <a:lnTo>
                    <a:pt x="3997" y="607"/>
                  </a:lnTo>
                  <a:cubicBezTo>
                    <a:pt x="3997" y="607"/>
                    <a:pt x="3997" y="607"/>
                    <a:pt x="3997" y="607"/>
                  </a:cubicBezTo>
                  <a:cubicBezTo>
                    <a:pt x="4011" y="572"/>
                    <a:pt x="4011" y="516"/>
                    <a:pt x="4025" y="481"/>
                  </a:cubicBezTo>
                  <a:cubicBezTo>
                    <a:pt x="4039" y="447"/>
                    <a:pt x="4053" y="426"/>
                    <a:pt x="4053" y="426"/>
                  </a:cubicBezTo>
                  <a:cubicBezTo>
                    <a:pt x="4081" y="405"/>
                    <a:pt x="4109" y="398"/>
                    <a:pt x="4143" y="398"/>
                  </a:cubicBezTo>
                  <a:lnTo>
                    <a:pt x="4157" y="398"/>
                  </a:lnTo>
                  <a:lnTo>
                    <a:pt x="4185" y="405"/>
                  </a:lnTo>
                  <a:cubicBezTo>
                    <a:pt x="4192" y="412"/>
                    <a:pt x="4206" y="412"/>
                    <a:pt x="4220" y="419"/>
                  </a:cubicBezTo>
                  <a:cubicBezTo>
                    <a:pt x="4262" y="447"/>
                    <a:pt x="4283" y="481"/>
                    <a:pt x="4297" y="488"/>
                  </a:cubicBezTo>
                  <a:cubicBezTo>
                    <a:pt x="4297" y="516"/>
                    <a:pt x="4297" y="537"/>
                    <a:pt x="4297" y="558"/>
                  </a:cubicBezTo>
                  <a:cubicBezTo>
                    <a:pt x="4297" y="586"/>
                    <a:pt x="4304" y="600"/>
                    <a:pt x="4304" y="600"/>
                  </a:cubicBezTo>
                  <a:cubicBezTo>
                    <a:pt x="4269" y="726"/>
                    <a:pt x="4255" y="858"/>
                    <a:pt x="4262" y="991"/>
                  </a:cubicBezTo>
                  <a:cubicBezTo>
                    <a:pt x="4220" y="1046"/>
                    <a:pt x="4269" y="1297"/>
                    <a:pt x="4220" y="1416"/>
                  </a:cubicBezTo>
                  <a:cubicBezTo>
                    <a:pt x="4234" y="1423"/>
                    <a:pt x="4206" y="1493"/>
                    <a:pt x="4227" y="1528"/>
                  </a:cubicBezTo>
                  <a:cubicBezTo>
                    <a:pt x="4213" y="1562"/>
                    <a:pt x="4199" y="1625"/>
                    <a:pt x="4178" y="1681"/>
                  </a:cubicBezTo>
                  <a:cubicBezTo>
                    <a:pt x="4150" y="1723"/>
                    <a:pt x="4116" y="1765"/>
                    <a:pt x="4074" y="1807"/>
                  </a:cubicBezTo>
                  <a:cubicBezTo>
                    <a:pt x="4032" y="1848"/>
                    <a:pt x="3983" y="1890"/>
                    <a:pt x="3927" y="1918"/>
                  </a:cubicBezTo>
                  <a:cubicBezTo>
                    <a:pt x="3892" y="1925"/>
                    <a:pt x="3865" y="1925"/>
                    <a:pt x="3837" y="1939"/>
                  </a:cubicBezTo>
                  <a:cubicBezTo>
                    <a:pt x="3802" y="1946"/>
                    <a:pt x="3760" y="1953"/>
                    <a:pt x="3718" y="1960"/>
                  </a:cubicBezTo>
                  <a:cubicBezTo>
                    <a:pt x="3722" y="1961"/>
                    <a:pt x="3729" y="1962"/>
                    <a:pt x="3737" y="1962"/>
                  </a:cubicBezTo>
                  <a:cubicBezTo>
                    <a:pt x="3744" y="1962"/>
                    <a:pt x="3751" y="1962"/>
                    <a:pt x="3758" y="1961"/>
                  </a:cubicBezTo>
                  <a:lnTo>
                    <a:pt x="3758" y="1961"/>
                  </a:lnTo>
                  <a:cubicBezTo>
                    <a:pt x="3768" y="1963"/>
                    <a:pt x="3711" y="1969"/>
                    <a:pt x="3711" y="1974"/>
                  </a:cubicBezTo>
                  <a:cubicBezTo>
                    <a:pt x="3725" y="1974"/>
                    <a:pt x="3718" y="1981"/>
                    <a:pt x="3711" y="1981"/>
                  </a:cubicBezTo>
                  <a:cubicBezTo>
                    <a:pt x="3746" y="1981"/>
                    <a:pt x="3781" y="1981"/>
                    <a:pt x="3823" y="1974"/>
                  </a:cubicBezTo>
                  <a:cubicBezTo>
                    <a:pt x="3851" y="1967"/>
                    <a:pt x="3878" y="1953"/>
                    <a:pt x="3906" y="1939"/>
                  </a:cubicBezTo>
                  <a:lnTo>
                    <a:pt x="3906" y="1939"/>
                  </a:lnTo>
                  <a:cubicBezTo>
                    <a:pt x="3894" y="1947"/>
                    <a:pt x="3894" y="1951"/>
                    <a:pt x="3900" y="1951"/>
                  </a:cubicBezTo>
                  <a:cubicBezTo>
                    <a:pt x="3904" y="1951"/>
                    <a:pt x="3912" y="1949"/>
                    <a:pt x="3920" y="1946"/>
                  </a:cubicBezTo>
                  <a:cubicBezTo>
                    <a:pt x="3938" y="1940"/>
                    <a:pt x="3961" y="1924"/>
                    <a:pt x="3959" y="1924"/>
                  </a:cubicBezTo>
                  <a:lnTo>
                    <a:pt x="3959" y="1924"/>
                  </a:lnTo>
                  <a:cubicBezTo>
                    <a:pt x="3958" y="1924"/>
                    <a:pt x="3957" y="1924"/>
                    <a:pt x="3955" y="1925"/>
                  </a:cubicBezTo>
                  <a:cubicBezTo>
                    <a:pt x="3952" y="1928"/>
                    <a:pt x="3943" y="1930"/>
                    <a:pt x="3936" y="1930"/>
                  </a:cubicBezTo>
                  <a:cubicBezTo>
                    <a:pt x="3926" y="1930"/>
                    <a:pt x="3918" y="1926"/>
                    <a:pt x="3934" y="1918"/>
                  </a:cubicBezTo>
                  <a:lnTo>
                    <a:pt x="3934" y="1918"/>
                  </a:lnTo>
                  <a:cubicBezTo>
                    <a:pt x="3935" y="1919"/>
                    <a:pt x="3937" y="1919"/>
                    <a:pt x="3938" y="1919"/>
                  </a:cubicBezTo>
                  <a:cubicBezTo>
                    <a:pt x="3952" y="1919"/>
                    <a:pt x="3979" y="1901"/>
                    <a:pt x="3989" y="1901"/>
                  </a:cubicBezTo>
                  <a:cubicBezTo>
                    <a:pt x="3993" y="1901"/>
                    <a:pt x="3994" y="1904"/>
                    <a:pt x="3990" y="1911"/>
                  </a:cubicBezTo>
                  <a:cubicBezTo>
                    <a:pt x="4011" y="1897"/>
                    <a:pt x="4025" y="1890"/>
                    <a:pt x="4039" y="1876"/>
                  </a:cubicBezTo>
                  <a:cubicBezTo>
                    <a:pt x="4053" y="1869"/>
                    <a:pt x="4074" y="1855"/>
                    <a:pt x="4088" y="1834"/>
                  </a:cubicBezTo>
                  <a:cubicBezTo>
                    <a:pt x="4123" y="1807"/>
                    <a:pt x="4150" y="1772"/>
                    <a:pt x="4178" y="1730"/>
                  </a:cubicBezTo>
                  <a:cubicBezTo>
                    <a:pt x="4220" y="1653"/>
                    <a:pt x="4248" y="1562"/>
                    <a:pt x="4248" y="1472"/>
                  </a:cubicBezTo>
                  <a:cubicBezTo>
                    <a:pt x="4255" y="1357"/>
                    <a:pt x="4295" y="1130"/>
                    <a:pt x="4278" y="1078"/>
                  </a:cubicBezTo>
                  <a:lnTo>
                    <a:pt x="4278" y="1078"/>
                  </a:lnTo>
                  <a:cubicBezTo>
                    <a:pt x="4279" y="1088"/>
                    <a:pt x="4274" y="1108"/>
                    <a:pt x="4271" y="1108"/>
                  </a:cubicBezTo>
                  <a:cubicBezTo>
                    <a:pt x="4270" y="1108"/>
                    <a:pt x="4269" y="1104"/>
                    <a:pt x="4269" y="1095"/>
                  </a:cubicBezTo>
                  <a:cubicBezTo>
                    <a:pt x="4269" y="1091"/>
                    <a:pt x="4273" y="1084"/>
                    <a:pt x="4277" y="1076"/>
                  </a:cubicBezTo>
                  <a:lnTo>
                    <a:pt x="4277" y="1076"/>
                  </a:lnTo>
                  <a:cubicBezTo>
                    <a:pt x="4277" y="1077"/>
                    <a:pt x="4277" y="1078"/>
                    <a:pt x="4278" y="1078"/>
                  </a:cubicBezTo>
                  <a:lnTo>
                    <a:pt x="4278" y="1078"/>
                  </a:lnTo>
                  <a:cubicBezTo>
                    <a:pt x="4278" y="1077"/>
                    <a:pt x="4277" y="1077"/>
                    <a:pt x="4277" y="1076"/>
                  </a:cubicBezTo>
                  <a:lnTo>
                    <a:pt x="4277" y="1076"/>
                  </a:lnTo>
                  <a:cubicBezTo>
                    <a:pt x="4277" y="1076"/>
                    <a:pt x="4277" y="1076"/>
                    <a:pt x="4277" y="1076"/>
                  </a:cubicBezTo>
                  <a:lnTo>
                    <a:pt x="4277" y="1076"/>
                  </a:lnTo>
                  <a:cubicBezTo>
                    <a:pt x="4277" y="1075"/>
                    <a:pt x="4276" y="1075"/>
                    <a:pt x="4276" y="1074"/>
                  </a:cubicBezTo>
                  <a:lnTo>
                    <a:pt x="4276" y="1074"/>
                  </a:lnTo>
                  <a:cubicBezTo>
                    <a:pt x="4276" y="1075"/>
                    <a:pt x="4277" y="1075"/>
                    <a:pt x="4277" y="1076"/>
                  </a:cubicBezTo>
                  <a:lnTo>
                    <a:pt x="4277" y="1076"/>
                  </a:lnTo>
                  <a:cubicBezTo>
                    <a:pt x="4280" y="1069"/>
                    <a:pt x="4283" y="1063"/>
                    <a:pt x="4283" y="1060"/>
                  </a:cubicBezTo>
                  <a:cubicBezTo>
                    <a:pt x="4304" y="942"/>
                    <a:pt x="4318" y="830"/>
                    <a:pt x="4318" y="712"/>
                  </a:cubicBezTo>
                  <a:cubicBezTo>
                    <a:pt x="4325" y="656"/>
                    <a:pt x="4332" y="593"/>
                    <a:pt x="4332" y="537"/>
                  </a:cubicBezTo>
                  <a:cubicBezTo>
                    <a:pt x="4332" y="481"/>
                    <a:pt x="4311" y="433"/>
                    <a:pt x="4269" y="391"/>
                  </a:cubicBezTo>
                  <a:cubicBezTo>
                    <a:pt x="4269" y="391"/>
                    <a:pt x="4269" y="397"/>
                    <a:pt x="4263" y="397"/>
                  </a:cubicBezTo>
                  <a:cubicBezTo>
                    <a:pt x="4260" y="397"/>
                    <a:pt x="4255" y="395"/>
                    <a:pt x="4248" y="391"/>
                  </a:cubicBezTo>
                  <a:cubicBezTo>
                    <a:pt x="4241" y="377"/>
                    <a:pt x="4227" y="363"/>
                    <a:pt x="4213" y="356"/>
                  </a:cubicBezTo>
                  <a:cubicBezTo>
                    <a:pt x="4199" y="349"/>
                    <a:pt x="4185" y="349"/>
                    <a:pt x="4178" y="349"/>
                  </a:cubicBezTo>
                  <a:lnTo>
                    <a:pt x="4137" y="349"/>
                  </a:lnTo>
                  <a:cubicBezTo>
                    <a:pt x="4088" y="349"/>
                    <a:pt x="4053" y="370"/>
                    <a:pt x="4074" y="370"/>
                  </a:cubicBezTo>
                  <a:cubicBezTo>
                    <a:pt x="4046" y="377"/>
                    <a:pt x="4032" y="391"/>
                    <a:pt x="4018" y="405"/>
                  </a:cubicBezTo>
                  <a:cubicBezTo>
                    <a:pt x="4004" y="426"/>
                    <a:pt x="3990" y="440"/>
                    <a:pt x="3976" y="454"/>
                  </a:cubicBezTo>
                  <a:cubicBezTo>
                    <a:pt x="3990" y="419"/>
                    <a:pt x="4011" y="419"/>
                    <a:pt x="4011" y="405"/>
                  </a:cubicBezTo>
                  <a:lnTo>
                    <a:pt x="4011" y="405"/>
                  </a:lnTo>
                  <a:cubicBezTo>
                    <a:pt x="3990" y="419"/>
                    <a:pt x="3976" y="440"/>
                    <a:pt x="3969" y="460"/>
                  </a:cubicBezTo>
                  <a:cubicBezTo>
                    <a:pt x="3962" y="467"/>
                    <a:pt x="3955" y="481"/>
                    <a:pt x="3955" y="495"/>
                  </a:cubicBezTo>
                  <a:lnTo>
                    <a:pt x="3955" y="600"/>
                  </a:lnTo>
                  <a:cubicBezTo>
                    <a:pt x="3951" y="600"/>
                    <a:pt x="3949" y="591"/>
                    <a:pt x="3948" y="591"/>
                  </a:cubicBezTo>
                  <a:cubicBezTo>
                    <a:pt x="3948" y="591"/>
                    <a:pt x="3948" y="593"/>
                    <a:pt x="3948" y="600"/>
                  </a:cubicBezTo>
                  <a:cubicBezTo>
                    <a:pt x="3954" y="636"/>
                    <a:pt x="3945" y="756"/>
                    <a:pt x="3937" y="756"/>
                  </a:cubicBezTo>
                  <a:cubicBezTo>
                    <a:pt x="3936" y="756"/>
                    <a:pt x="3935" y="753"/>
                    <a:pt x="3934" y="746"/>
                  </a:cubicBezTo>
                  <a:cubicBezTo>
                    <a:pt x="3927" y="795"/>
                    <a:pt x="3927" y="844"/>
                    <a:pt x="3934" y="893"/>
                  </a:cubicBezTo>
                  <a:cubicBezTo>
                    <a:pt x="3885" y="963"/>
                    <a:pt x="3913" y="1102"/>
                    <a:pt x="3899" y="1270"/>
                  </a:cubicBezTo>
                  <a:cubicBezTo>
                    <a:pt x="3892" y="1325"/>
                    <a:pt x="3885" y="1388"/>
                    <a:pt x="3878" y="1444"/>
                  </a:cubicBezTo>
                  <a:cubicBezTo>
                    <a:pt x="3878" y="1472"/>
                    <a:pt x="3871" y="1500"/>
                    <a:pt x="3858" y="1521"/>
                  </a:cubicBezTo>
                  <a:cubicBezTo>
                    <a:pt x="3844" y="1542"/>
                    <a:pt x="3830" y="1562"/>
                    <a:pt x="3809" y="1576"/>
                  </a:cubicBezTo>
                  <a:cubicBezTo>
                    <a:pt x="3774" y="1597"/>
                    <a:pt x="3732" y="1604"/>
                    <a:pt x="3697" y="1604"/>
                  </a:cubicBezTo>
                  <a:cubicBezTo>
                    <a:pt x="3680" y="1601"/>
                    <a:pt x="3664" y="1599"/>
                    <a:pt x="3649" y="1599"/>
                  </a:cubicBezTo>
                  <a:cubicBezTo>
                    <a:pt x="3634" y="1599"/>
                    <a:pt x="3620" y="1601"/>
                    <a:pt x="3606" y="1604"/>
                  </a:cubicBezTo>
                  <a:cubicBezTo>
                    <a:pt x="3597" y="1597"/>
                    <a:pt x="3572" y="1596"/>
                    <a:pt x="3544" y="1596"/>
                  </a:cubicBezTo>
                  <a:cubicBezTo>
                    <a:pt x="3521" y="1596"/>
                    <a:pt x="3498" y="1597"/>
                    <a:pt x="3479" y="1597"/>
                  </a:cubicBezTo>
                  <a:cubicBezTo>
                    <a:pt x="3452" y="1597"/>
                    <a:pt x="3438" y="1595"/>
                    <a:pt x="3460" y="1583"/>
                  </a:cubicBezTo>
                  <a:cubicBezTo>
                    <a:pt x="3146" y="1569"/>
                    <a:pt x="2881" y="1528"/>
                    <a:pt x="2672" y="1528"/>
                  </a:cubicBezTo>
                  <a:cubicBezTo>
                    <a:pt x="2505" y="1465"/>
                    <a:pt x="1995" y="1465"/>
                    <a:pt x="1758" y="1437"/>
                  </a:cubicBezTo>
                  <a:cubicBezTo>
                    <a:pt x="1577" y="1416"/>
                    <a:pt x="1430" y="1388"/>
                    <a:pt x="1284" y="1381"/>
                  </a:cubicBezTo>
                  <a:lnTo>
                    <a:pt x="1284" y="1381"/>
                  </a:lnTo>
                  <a:cubicBezTo>
                    <a:pt x="1284" y="1388"/>
                    <a:pt x="1298" y="1395"/>
                    <a:pt x="1305" y="1402"/>
                  </a:cubicBezTo>
                  <a:cubicBezTo>
                    <a:pt x="1294" y="1399"/>
                    <a:pt x="1286" y="1397"/>
                    <a:pt x="1278" y="1397"/>
                  </a:cubicBezTo>
                  <a:cubicBezTo>
                    <a:pt x="1270" y="1397"/>
                    <a:pt x="1263" y="1399"/>
                    <a:pt x="1256" y="1402"/>
                  </a:cubicBezTo>
                  <a:cubicBezTo>
                    <a:pt x="1256" y="1388"/>
                    <a:pt x="1284" y="1388"/>
                    <a:pt x="1235" y="1374"/>
                  </a:cubicBezTo>
                  <a:cubicBezTo>
                    <a:pt x="1124" y="1374"/>
                    <a:pt x="896" y="1338"/>
                    <a:pt x="777" y="1338"/>
                  </a:cubicBezTo>
                  <a:cubicBezTo>
                    <a:pt x="748" y="1338"/>
                    <a:pt x="725" y="1341"/>
                    <a:pt x="712" y="1346"/>
                  </a:cubicBezTo>
                  <a:cubicBezTo>
                    <a:pt x="693" y="1341"/>
                    <a:pt x="677" y="1330"/>
                    <a:pt x="665" y="1330"/>
                  </a:cubicBezTo>
                  <a:cubicBezTo>
                    <a:pt x="659" y="1330"/>
                    <a:pt x="654" y="1333"/>
                    <a:pt x="649" y="1339"/>
                  </a:cubicBezTo>
                  <a:cubicBezTo>
                    <a:pt x="663" y="1339"/>
                    <a:pt x="684" y="1339"/>
                    <a:pt x="684" y="1346"/>
                  </a:cubicBezTo>
                  <a:cubicBezTo>
                    <a:pt x="648" y="1342"/>
                    <a:pt x="624" y="1334"/>
                    <a:pt x="624" y="1330"/>
                  </a:cubicBezTo>
                  <a:lnTo>
                    <a:pt x="624" y="1330"/>
                  </a:lnTo>
                  <a:cubicBezTo>
                    <a:pt x="618" y="1330"/>
                    <a:pt x="611" y="1331"/>
                    <a:pt x="604" y="1331"/>
                  </a:cubicBezTo>
                  <a:cubicBezTo>
                    <a:pt x="588" y="1331"/>
                    <a:pt x="573" y="1329"/>
                    <a:pt x="559" y="1325"/>
                  </a:cubicBezTo>
                  <a:lnTo>
                    <a:pt x="496" y="1325"/>
                  </a:lnTo>
                  <a:cubicBezTo>
                    <a:pt x="461" y="1304"/>
                    <a:pt x="433" y="1276"/>
                    <a:pt x="412" y="1242"/>
                  </a:cubicBezTo>
                  <a:cubicBezTo>
                    <a:pt x="405" y="1228"/>
                    <a:pt x="405" y="1214"/>
                    <a:pt x="398" y="1207"/>
                  </a:cubicBezTo>
                  <a:cubicBezTo>
                    <a:pt x="398" y="1193"/>
                    <a:pt x="391" y="1179"/>
                    <a:pt x="391" y="1172"/>
                  </a:cubicBezTo>
                  <a:cubicBezTo>
                    <a:pt x="391" y="1151"/>
                    <a:pt x="391" y="1130"/>
                    <a:pt x="384" y="1109"/>
                  </a:cubicBezTo>
                  <a:cubicBezTo>
                    <a:pt x="419" y="1088"/>
                    <a:pt x="384" y="1032"/>
                    <a:pt x="405" y="1011"/>
                  </a:cubicBezTo>
                  <a:cubicBezTo>
                    <a:pt x="398" y="963"/>
                    <a:pt x="398" y="907"/>
                    <a:pt x="412" y="851"/>
                  </a:cubicBezTo>
                  <a:lnTo>
                    <a:pt x="412" y="851"/>
                  </a:lnTo>
                  <a:cubicBezTo>
                    <a:pt x="410" y="856"/>
                    <a:pt x="408" y="860"/>
                    <a:pt x="407" y="860"/>
                  </a:cubicBezTo>
                  <a:cubicBezTo>
                    <a:pt x="405" y="860"/>
                    <a:pt x="405" y="851"/>
                    <a:pt x="405" y="830"/>
                  </a:cubicBezTo>
                  <a:cubicBezTo>
                    <a:pt x="426" y="795"/>
                    <a:pt x="440" y="746"/>
                    <a:pt x="426" y="705"/>
                  </a:cubicBezTo>
                  <a:lnTo>
                    <a:pt x="426" y="705"/>
                  </a:lnTo>
                  <a:cubicBezTo>
                    <a:pt x="426" y="732"/>
                    <a:pt x="433" y="746"/>
                    <a:pt x="426" y="753"/>
                  </a:cubicBezTo>
                  <a:cubicBezTo>
                    <a:pt x="412" y="739"/>
                    <a:pt x="433" y="698"/>
                    <a:pt x="412" y="684"/>
                  </a:cubicBezTo>
                  <a:lnTo>
                    <a:pt x="440" y="684"/>
                  </a:lnTo>
                  <a:cubicBezTo>
                    <a:pt x="447" y="551"/>
                    <a:pt x="433" y="481"/>
                    <a:pt x="468" y="391"/>
                  </a:cubicBezTo>
                  <a:cubicBezTo>
                    <a:pt x="461" y="356"/>
                    <a:pt x="461" y="321"/>
                    <a:pt x="468" y="279"/>
                  </a:cubicBezTo>
                  <a:cubicBezTo>
                    <a:pt x="468" y="265"/>
                    <a:pt x="468" y="244"/>
                    <a:pt x="468" y="223"/>
                  </a:cubicBezTo>
                  <a:cubicBezTo>
                    <a:pt x="475" y="202"/>
                    <a:pt x="475" y="182"/>
                    <a:pt x="468" y="161"/>
                  </a:cubicBezTo>
                  <a:cubicBezTo>
                    <a:pt x="468" y="119"/>
                    <a:pt x="447" y="77"/>
                    <a:pt x="412" y="49"/>
                  </a:cubicBezTo>
                  <a:cubicBezTo>
                    <a:pt x="384" y="21"/>
                    <a:pt x="349" y="0"/>
                    <a:pt x="308" y="0"/>
                  </a:cubicBezTo>
                  <a:cubicBezTo>
                    <a:pt x="287" y="0"/>
                    <a:pt x="294" y="0"/>
                    <a:pt x="301" y="7"/>
                  </a:cubicBezTo>
                  <a:cubicBezTo>
                    <a:pt x="308" y="14"/>
                    <a:pt x="315" y="14"/>
                    <a:pt x="294" y="14"/>
                  </a:cubicBezTo>
                  <a:cubicBezTo>
                    <a:pt x="280" y="7"/>
                    <a:pt x="266" y="7"/>
                    <a:pt x="252" y="0"/>
                  </a:cubicBezTo>
                  <a:close/>
                </a:path>
              </a:pathLst>
            </a:custGeom>
            <a:solidFill>
              <a:srgbClr val="C57D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8"/>
            <p:cNvSpPr/>
            <p:nvPr/>
          </p:nvSpPr>
          <p:spPr>
            <a:xfrm>
              <a:off x="2573625" y="2782175"/>
              <a:ext cx="25" cy="550"/>
            </a:xfrm>
            <a:custGeom>
              <a:avLst/>
              <a:gdLst/>
              <a:ahLst/>
              <a:cxnLst/>
              <a:rect l="l" t="t" r="r" b="b"/>
              <a:pathLst>
                <a:path w="1" h="22" extrusionOk="0">
                  <a:moveTo>
                    <a:pt x="0" y="21"/>
                  </a:moveTo>
                  <a:cubicBezTo>
                    <a:pt x="0" y="14"/>
                    <a:pt x="0" y="7"/>
                    <a:pt x="0" y="0"/>
                  </a:cubicBezTo>
                  <a:close/>
                </a:path>
              </a:pathLst>
            </a:custGeom>
            <a:solidFill>
              <a:srgbClr val="C57D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8"/>
            <p:cNvSpPr/>
            <p:nvPr/>
          </p:nvSpPr>
          <p:spPr>
            <a:xfrm>
              <a:off x="2530200" y="2624200"/>
              <a:ext cx="252675" cy="170375"/>
            </a:xfrm>
            <a:custGeom>
              <a:avLst/>
              <a:gdLst/>
              <a:ahLst/>
              <a:cxnLst/>
              <a:rect l="l" t="t" r="r" b="b"/>
              <a:pathLst>
                <a:path w="10107" h="6815" extrusionOk="0">
                  <a:moveTo>
                    <a:pt x="9395" y="0"/>
                  </a:moveTo>
                  <a:lnTo>
                    <a:pt x="1" y="3997"/>
                  </a:lnTo>
                  <a:lnTo>
                    <a:pt x="189" y="5761"/>
                  </a:lnTo>
                  <a:lnTo>
                    <a:pt x="10106" y="6814"/>
                  </a:lnTo>
                  <a:lnTo>
                    <a:pt x="9395" y="0"/>
                  </a:lnTo>
                  <a:close/>
                </a:path>
              </a:pathLst>
            </a:custGeom>
            <a:solidFill>
              <a:srgbClr val="C06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8"/>
            <p:cNvSpPr/>
            <p:nvPr/>
          </p:nvSpPr>
          <p:spPr>
            <a:xfrm>
              <a:off x="2528100" y="2623850"/>
              <a:ext cx="255475" cy="171175"/>
            </a:xfrm>
            <a:custGeom>
              <a:avLst/>
              <a:gdLst/>
              <a:ahLst/>
              <a:cxnLst/>
              <a:rect l="l" t="t" r="r" b="b"/>
              <a:pathLst>
                <a:path w="10219" h="6847" extrusionOk="0">
                  <a:moveTo>
                    <a:pt x="7533" y="789"/>
                  </a:moveTo>
                  <a:lnTo>
                    <a:pt x="7533" y="789"/>
                  </a:lnTo>
                  <a:cubicBezTo>
                    <a:pt x="7532" y="789"/>
                    <a:pt x="7531" y="790"/>
                    <a:pt x="7531" y="790"/>
                  </a:cubicBezTo>
                  <a:lnTo>
                    <a:pt x="7531" y="790"/>
                  </a:lnTo>
                  <a:cubicBezTo>
                    <a:pt x="7532" y="790"/>
                    <a:pt x="7532" y="789"/>
                    <a:pt x="7533" y="789"/>
                  </a:cubicBezTo>
                  <a:close/>
                  <a:moveTo>
                    <a:pt x="7567" y="793"/>
                  </a:moveTo>
                  <a:lnTo>
                    <a:pt x="7567" y="793"/>
                  </a:lnTo>
                  <a:cubicBezTo>
                    <a:pt x="7560" y="796"/>
                    <a:pt x="7554" y="799"/>
                    <a:pt x="7547" y="802"/>
                  </a:cubicBezTo>
                  <a:cubicBezTo>
                    <a:pt x="7552" y="800"/>
                    <a:pt x="7559" y="797"/>
                    <a:pt x="7567" y="793"/>
                  </a:cubicBezTo>
                  <a:close/>
                  <a:moveTo>
                    <a:pt x="4670" y="2003"/>
                  </a:moveTo>
                  <a:cubicBezTo>
                    <a:pt x="4667" y="2005"/>
                    <a:pt x="4663" y="2007"/>
                    <a:pt x="4660" y="2009"/>
                  </a:cubicBezTo>
                  <a:cubicBezTo>
                    <a:pt x="4663" y="2007"/>
                    <a:pt x="4667" y="2005"/>
                    <a:pt x="4670" y="2003"/>
                  </a:cubicBezTo>
                  <a:close/>
                  <a:moveTo>
                    <a:pt x="2442" y="3041"/>
                  </a:moveTo>
                  <a:lnTo>
                    <a:pt x="2442" y="3041"/>
                  </a:lnTo>
                  <a:cubicBezTo>
                    <a:pt x="2442" y="3042"/>
                    <a:pt x="2441" y="3042"/>
                    <a:pt x="2441" y="3043"/>
                  </a:cubicBezTo>
                  <a:lnTo>
                    <a:pt x="2441" y="3043"/>
                  </a:lnTo>
                  <a:cubicBezTo>
                    <a:pt x="2441" y="3042"/>
                    <a:pt x="2442" y="3042"/>
                    <a:pt x="2442" y="3041"/>
                  </a:cubicBezTo>
                  <a:close/>
                  <a:moveTo>
                    <a:pt x="9758" y="3048"/>
                  </a:moveTo>
                  <a:lnTo>
                    <a:pt x="9758" y="3048"/>
                  </a:lnTo>
                  <a:cubicBezTo>
                    <a:pt x="9786" y="3132"/>
                    <a:pt x="9793" y="3209"/>
                    <a:pt x="9800" y="3292"/>
                  </a:cubicBezTo>
                  <a:cubicBezTo>
                    <a:pt x="9765" y="3216"/>
                    <a:pt x="9758" y="3132"/>
                    <a:pt x="9758" y="3048"/>
                  </a:cubicBezTo>
                  <a:close/>
                  <a:moveTo>
                    <a:pt x="9807" y="3829"/>
                  </a:moveTo>
                  <a:cubicBezTo>
                    <a:pt x="9807" y="3830"/>
                    <a:pt x="9807" y="3831"/>
                    <a:pt x="9807" y="3832"/>
                  </a:cubicBezTo>
                  <a:lnTo>
                    <a:pt x="9807" y="3832"/>
                  </a:lnTo>
                  <a:cubicBezTo>
                    <a:pt x="9807" y="3831"/>
                    <a:pt x="9807" y="3830"/>
                    <a:pt x="9807" y="3829"/>
                  </a:cubicBezTo>
                  <a:close/>
                  <a:moveTo>
                    <a:pt x="5629" y="6298"/>
                  </a:moveTo>
                  <a:lnTo>
                    <a:pt x="5648" y="6300"/>
                  </a:lnTo>
                  <a:lnTo>
                    <a:pt x="5648" y="6300"/>
                  </a:lnTo>
                  <a:cubicBezTo>
                    <a:pt x="5641" y="6299"/>
                    <a:pt x="5635" y="6298"/>
                    <a:pt x="5629" y="6298"/>
                  </a:cubicBezTo>
                  <a:close/>
                  <a:moveTo>
                    <a:pt x="9479" y="0"/>
                  </a:moveTo>
                  <a:cubicBezTo>
                    <a:pt x="9458" y="9"/>
                    <a:pt x="9438" y="18"/>
                    <a:pt x="9417" y="26"/>
                  </a:cubicBezTo>
                  <a:lnTo>
                    <a:pt x="9417" y="26"/>
                  </a:lnTo>
                  <a:lnTo>
                    <a:pt x="9409" y="21"/>
                  </a:lnTo>
                  <a:lnTo>
                    <a:pt x="9409" y="21"/>
                  </a:lnTo>
                  <a:cubicBezTo>
                    <a:pt x="9410" y="24"/>
                    <a:pt x="9410" y="27"/>
                    <a:pt x="9410" y="29"/>
                  </a:cubicBezTo>
                  <a:lnTo>
                    <a:pt x="9410" y="29"/>
                  </a:lnTo>
                  <a:cubicBezTo>
                    <a:pt x="9072" y="169"/>
                    <a:pt x="8737" y="284"/>
                    <a:pt x="8279" y="461"/>
                  </a:cubicBezTo>
                  <a:cubicBezTo>
                    <a:pt x="8161" y="530"/>
                    <a:pt x="7924" y="593"/>
                    <a:pt x="7903" y="656"/>
                  </a:cubicBezTo>
                  <a:cubicBezTo>
                    <a:pt x="7901" y="655"/>
                    <a:pt x="7899" y="655"/>
                    <a:pt x="7896" y="655"/>
                  </a:cubicBezTo>
                  <a:cubicBezTo>
                    <a:pt x="7847" y="655"/>
                    <a:pt x="7647" y="755"/>
                    <a:pt x="7567" y="793"/>
                  </a:cubicBezTo>
                  <a:lnTo>
                    <a:pt x="7567" y="793"/>
                  </a:lnTo>
                  <a:cubicBezTo>
                    <a:pt x="7604" y="778"/>
                    <a:pt x="7645" y="768"/>
                    <a:pt x="7687" y="768"/>
                  </a:cubicBezTo>
                  <a:cubicBezTo>
                    <a:pt x="7631" y="789"/>
                    <a:pt x="7575" y="809"/>
                    <a:pt x="7519" y="823"/>
                  </a:cubicBezTo>
                  <a:cubicBezTo>
                    <a:pt x="7545" y="810"/>
                    <a:pt x="7545" y="808"/>
                    <a:pt x="7538" y="808"/>
                  </a:cubicBezTo>
                  <a:cubicBezTo>
                    <a:pt x="7534" y="808"/>
                    <a:pt x="7527" y="809"/>
                    <a:pt x="7522" y="809"/>
                  </a:cubicBezTo>
                  <a:cubicBezTo>
                    <a:pt x="7513" y="809"/>
                    <a:pt x="7507" y="806"/>
                    <a:pt x="7531" y="790"/>
                  </a:cubicBezTo>
                  <a:lnTo>
                    <a:pt x="7531" y="790"/>
                  </a:lnTo>
                  <a:cubicBezTo>
                    <a:pt x="7335" y="922"/>
                    <a:pt x="6996" y="991"/>
                    <a:pt x="7038" y="1040"/>
                  </a:cubicBezTo>
                  <a:cubicBezTo>
                    <a:pt x="6850" y="1047"/>
                    <a:pt x="6878" y="1081"/>
                    <a:pt x="6675" y="1186"/>
                  </a:cubicBezTo>
                  <a:cubicBezTo>
                    <a:pt x="6692" y="1173"/>
                    <a:pt x="6694" y="1167"/>
                    <a:pt x="6687" y="1167"/>
                  </a:cubicBezTo>
                  <a:cubicBezTo>
                    <a:pt x="6653" y="1167"/>
                    <a:pt x="6388" y="1299"/>
                    <a:pt x="6361" y="1299"/>
                  </a:cubicBezTo>
                  <a:cubicBezTo>
                    <a:pt x="6353" y="1299"/>
                    <a:pt x="6364" y="1289"/>
                    <a:pt x="6403" y="1263"/>
                  </a:cubicBezTo>
                  <a:lnTo>
                    <a:pt x="6403" y="1263"/>
                  </a:lnTo>
                  <a:cubicBezTo>
                    <a:pt x="6117" y="1402"/>
                    <a:pt x="6069" y="1381"/>
                    <a:pt x="5776" y="1507"/>
                  </a:cubicBezTo>
                  <a:cubicBezTo>
                    <a:pt x="5783" y="1521"/>
                    <a:pt x="5797" y="1535"/>
                    <a:pt x="5762" y="1549"/>
                  </a:cubicBezTo>
                  <a:cubicBezTo>
                    <a:pt x="5664" y="1570"/>
                    <a:pt x="5629" y="1591"/>
                    <a:pt x="5636" y="1605"/>
                  </a:cubicBezTo>
                  <a:cubicBezTo>
                    <a:pt x="5476" y="1646"/>
                    <a:pt x="5322" y="1709"/>
                    <a:pt x="5183" y="1807"/>
                  </a:cubicBezTo>
                  <a:cubicBezTo>
                    <a:pt x="5074" y="1807"/>
                    <a:pt x="4844" y="1914"/>
                    <a:pt x="4670" y="2003"/>
                  </a:cubicBezTo>
                  <a:lnTo>
                    <a:pt x="4670" y="2003"/>
                  </a:lnTo>
                  <a:cubicBezTo>
                    <a:pt x="4698" y="1990"/>
                    <a:pt x="4735" y="1981"/>
                    <a:pt x="4752" y="1981"/>
                  </a:cubicBezTo>
                  <a:cubicBezTo>
                    <a:pt x="4766" y="1981"/>
                    <a:pt x="4766" y="1987"/>
                    <a:pt x="4736" y="2002"/>
                  </a:cubicBezTo>
                  <a:cubicBezTo>
                    <a:pt x="4709" y="2002"/>
                    <a:pt x="4681" y="2002"/>
                    <a:pt x="4660" y="2009"/>
                  </a:cubicBezTo>
                  <a:cubicBezTo>
                    <a:pt x="4499" y="2051"/>
                    <a:pt x="4234" y="2183"/>
                    <a:pt x="4248" y="2204"/>
                  </a:cubicBezTo>
                  <a:cubicBezTo>
                    <a:pt x="3955" y="2288"/>
                    <a:pt x="3642" y="2421"/>
                    <a:pt x="3600" y="2483"/>
                  </a:cubicBezTo>
                  <a:cubicBezTo>
                    <a:pt x="3481" y="2497"/>
                    <a:pt x="3376" y="2560"/>
                    <a:pt x="3376" y="2581"/>
                  </a:cubicBezTo>
                  <a:cubicBezTo>
                    <a:pt x="3104" y="2651"/>
                    <a:pt x="2839" y="2755"/>
                    <a:pt x="2595" y="2902"/>
                  </a:cubicBezTo>
                  <a:cubicBezTo>
                    <a:pt x="2592" y="2901"/>
                    <a:pt x="2589" y="2901"/>
                    <a:pt x="2586" y="2901"/>
                  </a:cubicBezTo>
                  <a:cubicBezTo>
                    <a:pt x="2438" y="2901"/>
                    <a:pt x="2011" y="3216"/>
                    <a:pt x="1745" y="3250"/>
                  </a:cubicBezTo>
                  <a:cubicBezTo>
                    <a:pt x="1745" y="3285"/>
                    <a:pt x="1591" y="3299"/>
                    <a:pt x="1535" y="3376"/>
                  </a:cubicBezTo>
                  <a:cubicBezTo>
                    <a:pt x="1424" y="3404"/>
                    <a:pt x="1312" y="3453"/>
                    <a:pt x="1214" y="3515"/>
                  </a:cubicBezTo>
                  <a:cubicBezTo>
                    <a:pt x="963" y="3585"/>
                    <a:pt x="726" y="3683"/>
                    <a:pt x="496" y="3808"/>
                  </a:cubicBezTo>
                  <a:cubicBezTo>
                    <a:pt x="336" y="3843"/>
                    <a:pt x="329" y="3864"/>
                    <a:pt x="78" y="3983"/>
                  </a:cubicBezTo>
                  <a:cubicBezTo>
                    <a:pt x="111" y="3972"/>
                    <a:pt x="208" y="3931"/>
                    <a:pt x="228" y="3931"/>
                  </a:cubicBezTo>
                  <a:cubicBezTo>
                    <a:pt x="233" y="3931"/>
                    <a:pt x="233" y="3934"/>
                    <a:pt x="224" y="3941"/>
                  </a:cubicBezTo>
                  <a:cubicBezTo>
                    <a:pt x="223" y="3939"/>
                    <a:pt x="221" y="3938"/>
                    <a:pt x="217" y="3938"/>
                  </a:cubicBezTo>
                  <a:cubicBezTo>
                    <a:pt x="194" y="3938"/>
                    <a:pt x="126" y="3971"/>
                    <a:pt x="126" y="3983"/>
                  </a:cubicBezTo>
                  <a:cubicBezTo>
                    <a:pt x="175" y="3963"/>
                    <a:pt x="193" y="3955"/>
                    <a:pt x="194" y="3955"/>
                  </a:cubicBezTo>
                  <a:lnTo>
                    <a:pt x="194" y="3955"/>
                  </a:lnTo>
                  <a:cubicBezTo>
                    <a:pt x="198" y="3955"/>
                    <a:pt x="101" y="4001"/>
                    <a:pt x="106" y="4011"/>
                  </a:cubicBezTo>
                  <a:cubicBezTo>
                    <a:pt x="117" y="4007"/>
                    <a:pt x="125" y="4005"/>
                    <a:pt x="129" y="4005"/>
                  </a:cubicBezTo>
                  <a:cubicBezTo>
                    <a:pt x="140" y="4005"/>
                    <a:pt x="130" y="4017"/>
                    <a:pt x="119" y="4032"/>
                  </a:cubicBezTo>
                  <a:cubicBezTo>
                    <a:pt x="252" y="3990"/>
                    <a:pt x="378" y="3927"/>
                    <a:pt x="496" y="3857"/>
                  </a:cubicBezTo>
                  <a:lnTo>
                    <a:pt x="496" y="3857"/>
                  </a:lnTo>
                  <a:cubicBezTo>
                    <a:pt x="470" y="3875"/>
                    <a:pt x="469" y="3882"/>
                    <a:pt x="481" y="3882"/>
                  </a:cubicBezTo>
                  <a:cubicBezTo>
                    <a:pt x="509" y="3882"/>
                    <a:pt x="618" y="3839"/>
                    <a:pt x="608" y="3829"/>
                  </a:cubicBezTo>
                  <a:lnTo>
                    <a:pt x="608" y="3829"/>
                  </a:lnTo>
                  <a:cubicBezTo>
                    <a:pt x="595" y="3836"/>
                    <a:pt x="570" y="3839"/>
                    <a:pt x="552" y="3839"/>
                  </a:cubicBezTo>
                  <a:cubicBezTo>
                    <a:pt x="531" y="3839"/>
                    <a:pt x="520" y="3834"/>
                    <a:pt x="559" y="3822"/>
                  </a:cubicBezTo>
                  <a:cubicBezTo>
                    <a:pt x="560" y="3823"/>
                    <a:pt x="561" y="3823"/>
                    <a:pt x="562" y="3823"/>
                  </a:cubicBezTo>
                  <a:cubicBezTo>
                    <a:pt x="582" y="3823"/>
                    <a:pt x="642" y="3791"/>
                    <a:pt x="669" y="3791"/>
                  </a:cubicBezTo>
                  <a:cubicBezTo>
                    <a:pt x="681" y="3791"/>
                    <a:pt x="686" y="3797"/>
                    <a:pt x="677" y="3815"/>
                  </a:cubicBezTo>
                  <a:cubicBezTo>
                    <a:pt x="956" y="3711"/>
                    <a:pt x="1354" y="3515"/>
                    <a:pt x="1675" y="3376"/>
                  </a:cubicBezTo>
                  <a:cubicBezTo>
                    <a:pt x="1896" y="3279"/>
                    <a:pt x="2379" y="3113"/>
                    <a:pt x="2441" y="3043"/>
                  </a:cubicBezTo>
                  <a:lnTo>
                    <a:pt x="2441" y="3043"/>
                  </a:lnTo>
                  <a:cubicBezTo>
                    <a:pt x="2434" y="3048"/>
                    <a:pt x="2400" y="3055"/>
                    <a:pt x="2386" y="3055"/>
                  </a:cubicBezTo>
                  <a:cubicBezTo>
                    <a:pt x="2377" y="3055"/>
                    <a:pt x="2376" y="3052"/>
                    <a:pt x="2400" y="3041"/>
                  </a:cubicBezTo>
                  <a:lnTo>
                    <a:pt x="2484" y="3041"/>
                  </a:lnTo>
                  <a:cubicBezTo>
                    <a:pt x="2888" y="2916"/>
                    <a:pt x="3481" y="2581"/>
                    <a:pt x="3809" y="2483"/>
                  </a:cubicBezTo>
                  <a:cubicBezTo>
                    <a:pt x="3809" y="2469"/>
                    <a:pt x="3788" y="2455"/>
                    <a:pt x="3830" y="2441"/>
                  </a:cubicBezTo>
                  <a:cubicBezTo>
                    <a:pt x="3907" y="2441"/>
                    <a:pt x="4241" y="2295"/>
                    <a:pt x="4179" y="2288"/>
                  </a:cubicBezTo>
                  <a:cubicBezTo>
                    <a:pt x="4259" y="2275"/>
                    <a:pt x="4339" y="2204"/>
                    <a:pt x="4407" y="2204"/>
                  </a:cubicBezTo>
                  <a:cubicBezTo>
                    <a:pt x="4410" y="2204"/>
                    <a:pt x="4413" y="2204"/>
                    <a:pt x="4416" y="2204"/>
                  </a:cubicBezTo>
                  <a:cubicBezTo>
                    <a:pt x="4360" y="2232"/>
                    <a:pt x="4325" y="2225"/>
                    <a:pt x="4318" y="2246"/>
                  </a:cubicBezTo>
                  <a:cubicBezTo>
                    <a:pt x="4541" y="2176"/>
                    <a:pt x="4458" y="2197"/>
                    <a:pt x="4709" y="2079"/>
                  </a:cubicBezTo>
                  <a:lnTo>
                    <a:pt x="4709" y="2079"/>
                  </a:lnTo>
                  <a:cubicBezTo>
                    <a:pt x="4714" y="2084"/>
                    <a:pt x="4689" y="2100"/>
                    <a:pt x="4694" y="2100"/>
                  </a:cubicBezTo>
                  <a:cubicBezTo>
                    <a:pt x="4697" y="2100"/>
                    <a:pt x="4703" y="2098"/>
                    <a:pt x="4716" y="2093"/>
                  </a:cubicBezTo>
                  <a:cubicBezTo>
                    <a:pt x="4773" y="2053"/>
                    <a:pt x="4981" y="1951"/>
                    <a:pt x="5015" y="1951"/>
                  </a:cubicBezTo>
                  <a:cubicBezTo>
                    <a:pt x="5022" y="1951"/>
                    <a:pt x="5021" y="1956"/>
                    <a:pt x="5008" y="1967"/>
                  </a:cubicBezTo>
                  <a:cubicBezTo>
                    <a:pt x="5141" y="1897"/>
                    <a:pt x="5218" y="1883"/>
                    <a:pt x="5287" y="1828"/>
                  </a:cubicBezTo>
                  <a:cubicBezTo>
                    <a:pt x="5293" y="1828"/>
                    <a:pt x="5299" y="1828"/>
                    <a:pt x="5305" y="1828"/>
                  </a:cubicBezTo>
                  <a:cubicBezTo>
                    <a:pt x="5472" y="1828"/>
                    <a:pt x="5710" y="1648"/>
                    <a:pt x="6027" y="1514"/>
                  </a:cubicBezTo>
                  <a:cubicBezTo>
                    <a:pt x="6452" y="1333"/>
                    <a:pt x="7080" y="1144"/>
                    <a:pt x="7171" y="1047"/>
                  </a:cubicBezTo>
                  <a:cubicBezTo>
                    <a:pt x="7172" y="1047"/>
                    <a:pt x="7173" y="1047"/>
                    <a:pt x="7174" y="1047"/>
                  </a:cubicBezTo>
                  <a:cubicBezTo>
                    <a:pt x="7241" y="1047"/>
                    <a:pt x="7449" y="910"/>
                    <a:pt x="7481" y="910"/>
                  </a:cubicBezTo>
                  <a:cubicBezTo>
                    <a:pt x="7488" y="910"/>
                    <a:pt x="7486" y="917"/>
                    <a:pt x="7470" y="935"/>
                  </a:cubicBezTo>
                  <a:cubicBezTo>
                    <a:pt x="8070" y="649"/>
                    <a:pt x="8614" y="461"/>
                    <a:pt x="9012" y="265"/>
                  </a:cubicBezTo>
                  <a:cubicBezTo>
                    <a:pt x="9151" y="232"/>
                    <a:pt x="9289" y="186"/>
                    <a:pt x="9421" y="133"/>
                  </a:cubicBezTo>
                  <a:lnTo>
                    <a:pt x="9421" y="133"/>
                  </a:lnTo>
                  <a:cubicBezTo>
                    <a:pt x="9473" y="586"/>
                    <a:pt x="9558" y="1122"/>
                    <a:pt x="9584" y="1444"/>
                  </a:cubicBezTo>
                  <a:cubicBezTo>
                    <a:pt x="9612" y="1835"/>
                    <a:pt x="9618" y="2162"/>
                    <a:pt x="9660" y="2462"/>
                  </a:cubicBezTo>
                  <a:cubicBezTo>
                    <a:pt x="9674" y="2462"/>
                    <a:pt x="9681" y="2441"/>
                    <a:pt x="9688" y="2421"/>
                  </a:cubicBezTo>
                  <a:cubicBezTo>
                    <a:pt x="9688" y="2455"/>
                    <a:pt x="9695" y="2490"/>
                    <a:pt x="9709" y="2525"/>
                  </a:cubicBezTo>
                  <a:cubicBezTo>
                    <a:pt x="9694" y="2525"/>
                    <a:pt x="9685" y="2506"/>
                    <a:pt x="9680" y="2506"/>
                  </a:cubicBezTo>
                  <a:cubicBezTo>
                    <a:pt x="9676" y="2506"/>
                    <a:pt x="9674" y="2519"/>
                    <a:pt x="9674" y="2567"/>
                  </a:cubicBezTo>
                  <a:cubicBezTo>
                    <a:pt x="9716" y="2874"/>
                    <a:pt x="9730" y="3564"/>
                    <a:pt x="9807" y="3683"/>
                  </a:cubicBezTo>
                  <a:cubicBezTo>
                    <a:pt x="9807" y="3746"/>
                    <a:pt x="9786" y="3801"/>
                    <a:pt x="9828" y="3822"/>
                  </a:cubicBezTo>
                  <a:cubicBezTo>
                    <a:pt x="9828" y="3794"/>
                    <a:pt x="9814" y="3753"/>
                    <a:pt x="9828" y="3753"/>
                  </a:cubicBezTo>
                  <a:cubicBezTo>
                    <a:pt x="9832" y="3826"/>
                    <a:pt x="9831" y="3878"/>
                    <a:pt x="9824" y="3878"/>
                  </a:cubicBezTo>
                  <a:cubicBezTo>
                    <a:pt x="9820" y="3878"/>
                    <a:pt x="9814" y="3864"/>
                    <a:pt x="9807" y="3832"/>
                  </a:cubicBezTo>
                  <a:lnTo>
                    <a:pt x="9807" y="3832"/>
                  </a:lnTo>
                  <a:cubicBezTo>
                    <a:pt x="9842" y="3991"/>
                    <a:pt x="9835" y="4074"/>
                    <a:pt x="9870" y="4171"/>
                  </a:cubicBezTo>
                  <a:cubicBezTo>
                    <a:pt x="9856" y="4269"/>
                    <a:pt x="9897" y="4701"/>
                    <a:pt x="9953" y="4792"/>
                  </a:cubicBezTo>
                  <a:cubicBezTo>
                    <a:pt x="9897" y="4848"/>
                    <a:pt x="9988" y="4952"/>
                    <a:pt x="9946" y="5008"/>
                  </a:cubicBezTo>
                  <a:cubicBezTo>
                    <a:pt x="9988" y="5043"/>
                    <a:pt x="10002" y="5245"/>
                    <a:pt x="10002" y="5350"/>
                  </a:cubicBezTo>
                  <a:cubicBezTo>
                    <a:pt x="10005" y="5336"/>
                    <a:pt x="10009" y="5329"/>
                    <a:pt x="10013" y="5329"/>
                  </a:cubicBezTo>
                  <a:cubicBezTo>
                    <a:pt x="10019" y="5329"/>
                    <a:pt x="10026" y="5346"/>
                    <a:pt x="10030" y="5385"/>
                  </a:cubicBezTo>
                  <a:cubicBezTo>
                    <a:pt x="9995" y="5399"/>
                    <a:pt x="9988" y="5629"/>
                    <a:pt x="10030" y="5671"/>
                  </a:cubicBezTo>
                  <a:cubicBezTo>
                    <a:pt x="10030" y="5608"/>
                    <a:pt x="10009" y="5587"/>
                    <a:pt x="10023" y="5566"/>
                  </a:cubicBezTo>
                  <a:lnTo>
                    <a:pt x="10023" y="5566"/>
                  </a:lnTo>
                  <a:cubicBezTo>
                    <a:pt x="10058" y="5580"/>
                    <a:pt x="10030" y="5678"/>
                    <a:pt x="10079" y="5698"/>
                  </a:cubicBezTo>
                  <a:lnTo>
                    <a:pt x="10016" y="5712"/>
                  </a:lnTo>
                  <a:cubicBezTo>
                    <a:pt x="10058" y="5998"/>
                    <a:pt x="10121" y="6145"/>
                    <a:pt x="10086" y="6340"/>
                  </a:cubicBezTo>
                  <a:cubicBezTo>
                    <a:pt x="10123" y="6481"/>
                    <a:pt x="10143" y="6622"/>
                    <a:pt x="10148" y="6767"/>
                  </a:cubicBezTo>
                  <a:lnTo>
                    <a:pt x="10148" y="6767"/>
                  </a:lnTo>
                  <a:cubicBezTo>
                    <a:pt x="10015" y="6741"/>
                    <a:pt x="9885" y="6730"/>
                    <a:pt x="9751" y="6724"/>
                  </a:cubicBezTo>
                  <a:lnTo>
                    <a:pt x="9751" y="6724"/>
                  </a:lnTo>
                  <a:cubicBezTo>
                    <a:pt x="9670" y="6730"/>
                    <a:pt x="9783" y="6753"/>
                    <a:pt x="9740" y="6753"/>
                  </a:cubicBezTo>
                  <a:cubicBezTo>
                    <a:pt x="9735" y="6753"/>
                    <a:pt x="9727" y="6752"/>
                    <a:pt x="9716" y="6752"/>
                  </a:cubicBezTo>
                  <a:cubicBezTo>
                    <a:pt x="9709" y="6752"/>
                    <a:pt x="9660" y="6717"/>
                    <a:pt x="9646" y="6717"/>
                  </a:cubicBezTo>
                  <a:cubicBezTo>
                    <a:pt x="9622" y="6713"/>
                    <a:pt x="9598" y="6711"/>
                    <a:pt x="9574" y="6711"/>
                  </a:cubicBezTo>
                  <a:cubicBezTo>
                    <a:pt x="9550" y="6711"/>
                    <a:pt x="9528" y="6713"/>
                    <a:pt x="9507" y="6717"/>
                  </a:cubicBezTo>
                  <a:cubicBezTo>
                    <a:pt x="9353" y="6696"/>
                    <a:pt x="9200" y="6682"/>
                    <a:pt x="9054" y="6682"/>
                  </a:cubicBezTo>
                  <a:cubicBezTo>
                    <a:pt x="8853" y="6638"/>
                    <a:pt x="8653" y="6611"/>
                    <a:pt x="8452" y="6611"/>
                  </a:cubicBezTo>
                  <a:cubicBezTo>
                    <a:pt x="8430" y="6611"/>
                    <a:pt x="8407" y="6611"/>
                    <a:pt x="8384" y="6612"/>
                  </a:cubicBezTo>
                  <a:cubicBezTo>
                    <a:pt x="8442" y="6600"/>
                    <a:pt x="8184" y="6550"/>
                    <a:pt x="8036" y="6550"/>
                  </a:cubicBezTo>
                  <a:cubicBezTo>
                    <a:pt x="8007" y="6550"/>
                    <a:pt x="7983" y="6552"/>
                    <a:pt x="7966" y="6556"/>
                  </a:cubicBezTo>
                  <a:cubicBezTo>
                    <a:pt x="7749" y="6500"/>
                    <a:pt x="7282" y="6452"/>
                    <a:pt x="6954" y="6424"/>
                  </a:cubicBezTo>
                  <a:lnTo>
                    <a:pt x="5648" y="6300"/>
                  </a:lnTo>
                  <a:lnTo>
                    <a:pt x="5648" y="6300"/>
                  </a:lnTo>
                  <a:cubicBezTo>
                    <a:pt x="5685" y="6306"/>
                    <a:pt x="5726" y="6327"/>
                    <a:pt x="5678" y="6327"/>
                  </a:cubicBezTo>
                  <a:cubicBezTo>
                    <a:pt x="5672" y="6327"/>
                    <a:pt x="5665" y="6327"/>
                    <a:pt x="5657" y="6326"/>
                  </a:cubicBezTo>
                  <a:cubicBezTo>
                    <a:pt x="5594" y="6319"/>
                    <a:pt x="5636" y="6291"/>
                    <a:pt x="5587" y="6284"/>
                  </a:cubicBezTo>
                  <a:cubicBezTo>
                    <a:pt x="4492" y="6215"/>
                    <a:pt x="3230" y="6005"/>
                    <a:pt x="1989" y="5956"/>
                  </a:cubicBezTo>
                  <a:cubicBezTo>
                    <a:pt x="1696" y="5887"/>
                    <a:pt x="1040" y="5831"/>
                    <a:pt x="908" y="5817"/>
                  </a:cubicBezTo>
                  <a:cubicBezTo>
                    <a:pt x="700" y="5789"/>
                    <a:pt x="493" y="5775"/>
                    <a:pt x="286" y="5768"/>
                  </a:cubicBezTo>
                  <a:lnTo>
                    <a:pt x="286" y="5768"/>
                  </a:lnTo>
                  <a:cubicBezTo>
                    <a:pt x="258" y="5610"/>
                    <a:pt x="231" y="5452"/>
                    <a:pt x="217" y="5294"/>
                  </a:cubicBezTo>
                  <a:lnTo>
                    <a:pt x="217" y="5294"/>
                  </a:lnTo>
                  <a:cubicBezTo>
                    <a:pt x="217" y="5294"/>
                    <a:pt x="238" y="5329"/>
                    <a:pt x="238" y="5329"/>
                  </a:cubicBezTo>
                  <a:cubicBezTo>
                    <a:pt x="217" y="5203"/>
                    <a:pt x="231" y="5217"/>
                    <a:pt x="196" y="5154"/>
                  </a:cubicBezTo>
                  <a:cubicBezTo>
                    <a:pt x="210" y="4715"/>
                    <a:pt x="64" y="4101"/>
                    <a:pt x="113" y="4025"/>
                  </a:cubicBezTo>
                  <a:lnTo>
                    <a:pt x="1" y="4018"/>
                  </a:lnTo>
                  <a:lnTo>
                    <a:pt x="1" y="4018"/>
                  </a:lnTo>
                  <a:cubicBezTo>
                    <a:pt x="1" y="4025"/>
                    <a:pt x="22" y="4011"/>
                    <a:pt x="22" y="4046"/>
                  </a:cubicBezTo>
                  <a:cubicBezTo>
                    <a:pt x="50" y="4276"/>
                    <a:pt x="78" y="4799"/>
                    <a:pt x="119" y="4917"/>
                  </a:cubicBezTo>
                  <a:cubicBezTo>
                    <a:pt x="113" y="4924"/>
                    <a:pt x="113" y="4960"/>
                    <a:pt x="102" y="4960"/>
                  </a:cubicBezTo>
                  <a:cubicBezTo>
                    <a:pt x="101" y="4960"/>
                    <a:pt x="100" y="4960"/>
                    <a:pt x="99" y="4959"/>
                  </a:cubicBezTo>
                  <a:lnTo>
                    <a:pt x="99" y="4959"/>
                  </a:lnTo>
                  <a:cubicBezTo>
                    <a:pt x="126" y="5217"/>
                    <a:pt x="168" y="5496"/>
                    <a:pt x="203" y="5782"/>
                  </a:cubicBezTo>
                  <a:cubicBezTo>
                    <a:pt x="210" y="5817"/>
                    <a:pt x="238" y="5838"/>
                    <a:pt x="266" y="5845"/>
                  </a:cubicBezTo>
                  <a:cubicBezTo>
                    <a:pt x="636" y="5866"/>
                    <a:pt x="998" y="5908"/>
                    <a:pt x="1368" y="5970"/>
                  </a:cubicBezTo>
                  <a:cubicBezTo>
                    <a:pt x="1395" y="5964"/>
                    <a:pt x="1428" y="5961"/>
                    <a:pt x="1465" y="5961"/>
                  </a:cubicBezTo>
                  <a:cubicBezTo>
                    <a:pt x="1621" y="5961"/>
                    <a:pt x="1857" y="6011"/>
                    <a:pt x="2065" y="6033"/>
                  </a:cubicBezTo>
                  <a:cubicBezTo>
                    <a:pt x="2210" y="6051"/>
                    <a:pt x="2544" y="6069"/>
                    <a:pt x="2612" y="6069"/>
                  </a:cubicBezTo>
                  <a:cubicBezTo>
                    <a:pt x="2620" y="6069"/>
                    <a:pt x="2624" y="6069"/>
                    <a:pt x="2625" y="6069"/>
                  </a:cubicBezTo>
                  <a:lnTo>
                    <a:pt x="2625" y="6069"/>
                  </a:lnTo>
                  <a:cubicBezTo>
                    <a:pt x="2689" y="6103"/>
                    <a:pt x="2874" y="6089"/>
                    <a:pt x="2798" y="6117"/>
                  </a:cubicBezTo>
                  <a:cubicBezTo>
                    <a:pt x="2814" y="6114"/>
                    <a:pt x="2830" y="6113"/>
                    <a:pt x="2845" y="6113"/>
                  </a:cubicBezTo>
                  <a:cubicBezTo>
                    <a:pt x="2888" y="6113"/>
                    <a:pt x="2928" y="6121"/>
                    <a:pt x="2968" y="6121"/>
                  </a:cubicBezTo>
                  <a:cubicBezTo>
                    <a:pt x="2992" y="6121"/>
                    <a:pt x="3016" y="6118"/>
                    <a:pt x="3042" y="6110"/>
                  </a:cubicBezTo>
                  <a:lnTo>
                    <a:pt x="3042" y="6110"/>
                  </a:lnTo>
                  <a:cubicBezTo>
                    <a:pt x="3035" y="6131"/>
                    <a:pt x="3279" y="6152"/>
                    <a:pt x="3460" y="6152"/>
                  </a:cubicBezTo>
                  <a:cubicBezTo>
                    <a:pt x="3467" y="6159"/>
                    <a:pt x="3453" y="6180"/>
                    <a:pt x="3495" y="6187"/>
                  </a:cubicBezTo>
                  <a:cubicBezTo>
                    <a:pt x="3527" y="6180"/>
                    <a:pt x="3561" y="6178"/>
                    <a:pt x="3595" y="6178"/>
                  </a:cubicBezTo>
                  <a:cubicBezTo>
                    <a:pt x="3723" y="6178"/>
                    <a:pt x="3861" y="6213"/>
                    <a:pt x="3979" y="6213"/>
                  </a:cubicBezTo>
                  <a:cubicBezTo>
                    <a:pt x="4004" y="6213"/>
                    <a:pt x="4029" y="6212"/>
                    <a:pt x="4053" y="6208"/>
                  </a:cubicBezTo>
                  <a:cubicBezTo>
                    <a:pt x="4283" y="6249"/>
                    <a:pt x="5071" y="6319"/>
                    <a:pt x="5657" y="6368"/>
                  </a:cubicBezTo>
                  <a:cubicBezTo>
                    <a:pt x="5657" y="6382"/>
                    <a:pt x="5608" y="6382"/>
                    <a:pt x="5657" y="6389"/>
                  </a:cubicBezTo>
                  <a:cubicBezTo>
                    <a:pt x="6125" y="6413"/>
                    <a:pt x="6525" y="6494"/>
                    <a:pt x="6841" y="6494"/>
                  </a:cubicBezTo>
                  <a:cubicBezTo>
                    <a:pt x="6893" y="6494"/>
                    <a:pt x="6942" y="6491"/>
                    <a:pt x="6989" y="6487"/>
                  </a:cubicBezTo>
                  <a:lnTo>
                    <a:pt x="6989" y="6487"/>
                  </a:lnTo>
                  <a:cubicBezTo>
                    <a:pt x="6940" y="6528"/>
                    <a:pt x="7261" y="6528"/>
                    <a:pt x="7233" y="6563"/>
                  </a:cubicBezTo>
                  <a:cubicBezTo>
                    <a:pt x="7268" y="6559"/>
                    <a:pt x="7305" y="6558"/>
                    <a:pt x="7345" y="6558"/>
                  </a:cubicBezTo>
                  <a:cubicBezTo>
                    <a:pt x="7596" y="6558"/>
                    <a:pt x="7952" y="6627"/>
                    <a:pt x="8349" y="6675"/>
                  </a:cubicBezTo>
                  <a:cubicBezTo>
                    <a:pt x="8844" y="6738"/>
                    <a:pt x="9353" y="6772"/>
                    <a:pt x="9786" y="6807"/>
                  </a:cubicBezTo>
                  <a:cubicBezTo>
                    <a:pt x="9995" y="6821"/>
                    <a:pt x="10114" y="6807"/>
                    <a:pt x="10100" y="6842"/>
                  </a:cubicBezTo>
                  <a:cubicBezTo>
                    <a:pt x="10111" y="6845"/>
                    <a:pt x="10124" y="6847"/>
                    <a:pt x="10137" y="6847"/>
                  </a:cubicBezTo>
                  <a:cubicBezTo>
                    <a:pt x="10155" y="6847"/>
                    <a:pt x="10174" y="6843"/>
                    <a:pt x="10190" y="6835"/>
                  </a:cubicBezTo>
                  <a:lnTo>
                    <a:pt x="10204" y="6835"/>
                  </a:lnTo>
                  <a:cubicBezTo>
                    <a:pt x="10211" y="6835"/>
                    <a:pt x="10218" y="6821"/>
                    <a:pt x="10211" y="6814"/>
                  </a:cubicBezTo>
                  <a:cubicBezTo>
                    <a:pt x="10211" y="6814"/>
                    <a:pt x="10211" y="6814"/>
                    <a:pt x="10211" y="6807"/>
                  </a:cubicBezTo>
                  <a:cubicBezTo>
                    <a:pt x="10218" y="6417"/>
                    <a:pt x="10176" y="6033"/>
                    <a:pt x="10093" y="5657"/>
                  </a:cubicBezTo>
                  <a:cubicBezTo>
                    <a:pt x="10096" y="5655"/>
                    <a:pt x="10100" y="5654"/>
                    <a:pt x="10103" y="5654"/>
                  </a:cubicBezTo>
                  <a:cubicBezTo>
                    <a:pt x="10114" y="5654"/>
                    <a:pt x="10124" y="5662"/>
                    <a:pt x="10135" y="5678"/>
                  </a:cubicBezTo>
                  <a:cubicBezTo>
                    <a:pt x="10123" y="5570"/>
                    <a:pt x="10080" y="5403"/>
                    <a:pt x="10090" y="5403"/>
                  </a:cubicBezTo>
                  <a:lnTo>
                    <a:pt x="10090" y="5403"/>
                  </a:lnTo>
                  <a:cubicBezTo>
                    <a:pt x="10092" y="5403"/>
                    <a:pt x="10097" y="5412"/>
                    <a:pt x="10107" y="5433"/>
                  </a:cubicBezTo>
                  <a:cubicBezTo>
                    <a:pt x="9995" y="4659"/>
                    <a:pt x="9967" y="4534"/>
                    <a:pt x="9897" y="3690"/>
                  </a:cubicBezTo>
                  <a:cubicBezTo>
                    <a:pt x="9892" y="3690"/>
                    <a:pt x="9886" y="3692"/>
                    <a:pt x="9881" y="3692"/>
                  </a:cubicBezTo>
                  <a:cubicBezTo>
                    <a:pt x="9873" y="3692"/>
                    <a:pt x="9867" y="3687"/>
                    <a:pt x="9863" y="3662"/>
                  </a:cubicBezTo>
                  <a:cubicBezTo>
                    <a:pt x="9863" y="3549"/>
                    <a:pt x="9834" y="3057"/>
                    <a:pt x="9798" y="3057"/>
                  </a:cubicBezTo>
                  <a:cubicBezTo>
                    <a:pt x="9794" y="3057"/>
                    <a:pt x="9790" y="3063"/>
                    <a:pt x="9786" y="3076"/>
                  </a:cubicBezTo>
                  <a:cubicBezTo>
                    <a:pt x="9772" y="2902"/>
                    <a:pt x="9807" y="2867"/>
                    <a:pt x="9765" y="2790"/>
                  </a:cubicBezTo>
                  <a:cubicBezTo>
                    <a:pt x="9815" y="2778"/>
                    <a:pt x="9775" y="2653"/>
                    <a:pt x="9756" y="2647"/>
                  </a:cubicBezTo>
                  <a:lnTo>
                    <a:pt x="9756" y="2647"/>
                  </a:lnTo>
                  <a:cubicBezTo>
                    <a:pt x="9767" y="2633"/>
                    <a:pt x="9757" y="2571"/>
                    <a:pt x="9772" y="2571"/>
                  </a:cubicBezTo>
                  <a:cubicBezTo>
                    <a:pt x="9774" y="2571"/>
                    <a:pt x="9776" y="2572"/>
                    <a:pt x="9779" y="2574"/>
                  </a:cubicBezTo>
                  <a:cubicBezTo>
                    <a:pt x="9716" y="2142"/>
                    <a:pt x="9646" y="1465"/>
                    <a:pt x="9605" y="823"/>
                  </a:cubicBezTo>
                  <a:cubicBezTo>
                    <a:pt x="9562" y="548"/>
                    <a:pt x="9530" y="316"/>
                    <a:pt x="9504" y="99"/>
                  </a:cubicBezTo>
                  <a:lnTo>
                    <a:pt x="9504" y="99"/>
                  </a:lnTo>
                  <a:cubicBezTo>
                    <a:pt x="9509" y="96"/>
                    <a:pt x="9515" y="94"/>
                    <a:pt x="9521" y="91"/>
                  </a:cubicBezTo>
                  <a:lnTo>
                    <a:pt x="9501" y="79"/>
                  </a:lnTo>
                  <a:lnTo>
                    <a:pt x="9501" y="79"/>
                  </a:lnTo>
                  <a:cubicBezTo>
                    <a:pt x="9498" y="55"/>
                    <a:pt x="9496" y="31"/>
                    <a:pt x="9493" y="7"/>
                  </a:cubicBezTo>
                  <a:cubicBezTo>
                    <a:pt x="9493" y="0"/>
                    <a:pt x="9486" y="0"/>
                    <a:pt x="9479" y="0"/>
                  </a:cubicBezTo>
                  <a:close/>
                </a:path>
              </a:pathLst>
            </a:custGeom>
            <a:solidFill>
              <a:srgbClr val="C06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8"/>
            <p:cNvSpPr/>
            <p:nvPr/>
          </p:nvSpPr>
          <p:spPr>
            <a:xfrm>
              <a:off x="2777975" y="2757575"/>
              <a:ext cx="25" cy="1075"/>
            </a:xfrm>
            <a:custGeom>
              <a:avLst/>
              <a:gdLst/>
              <a:ahLst/>
              <a:cxnLst/>
              <a:rect l="l" t="t" r="r" b="b"/>
              <a:pathLst>
                <a:path w="1" h="43" extrusionOk="0">
                  <a:moveTo>
                    <a:pt x="0" y="1"/>
                  </a:moveTo>
                  <a:cubicBezTo>
                    <a:pt x="0" y="15"/>
                    <a:pt x="0" y="29"/>
                    <a:pt x="0" y="43"/>
                  </a:cubicBezTo>
                  <a:close/>
                </a:path>
              </a:pathLst>
            </a:custGeom>
            <a:solidFill>
              <a:srgbClr val="C06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8"/>
            <p:cNvSpPr/>
            <p:nvPr/>
          </p:nvSpPr>
          <p:spPr>
            <a:xfrm>
              <a:off x="2522175" y="2718150"/>
              <a:ext cx="22875" cy="59375"/>
            </a:xfrm>
            <a:custGeom>
              <a:avLst/>
              <a:gdLst/>
              <a:ahLst/>
              <a:cxnLst/>
              <a:rect l="l" t="t" r="r" b="b"/>
              <a:pathLst>
                <a:path w="915" h="2375" extrusionOk="0">
                  <a:moveTo>
                    <a:pt x="559" y="1"/>
                  </a:moveTo>
                  <a:cubicBezTo>
                    <a:pt x="554" y="1"/>
                    <a:pt x="550" y="1"/>
                    <a:pt x="545" y="2"/>
                  </a:cubicBezTo>
                  <a:lnTo>
                    <a:pt x="133" y="43"/>
                  </a:lnTo>
                  <a:cubicBezTo>
                    <a:pt x="57" y="50"/>
                    <a:pt x="1" y="120"/>
                    <a:pt x="8" y="190"/>
                  </a:cubicBezTo>
                  <a:lnTo>
                    <a:pt x="224" y="2254"/>
                  </a:lnTo>
                  <a:cubicBezTo>
                    <a:pt x="230" y="2323"/>
                    <a:pt x="287" y="2375"/>
                    <a:pt x="354" y="2375"/>
                  </a:cubicBezTo>
                  <a:cubicBezTo>
                    <a:pt x="362" y="2375"/>
                    <a:pt x="369" y="2374"/>
                    <a:pt x="377" y="2373"/>
                  </a:cubicBezTo>
                  <a:lnTo>
                    <a:pt x="789" y="2331"/>
                  </a:lnTo>
                  <a:cubicBezTo>
                    <a:pt x="866" y="2324"/>
                    <a:pt x="914" y="2261"/>
                    <a:pt x="907" y="2184"/>
                  </a:cubicBezTo>
                  <a:lnTo>
                    <a:pt x="698" y="120"/>
                  </a:lnTo>
                  <a:cubicBezTo>
                    <a:pt x="685" y="48"/>
                    <a:pt x="629" y="1"/>
                    <a:pt x="559" y="1"/>
                  </a:cubicBezTo>
                  <a:close/>
                </a:path>
              </a:pathLst>
            </a:custGeom>
            <a:solidFill>
              <a:srgbClr val="C57D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8"/>
            <p:cNvSpPr/>
            <p:nvPr/>
          </p:nvSpPr>
          <p:spPr>
            <a:xfrm>
              <a:off x="2520100" y="2715900"/>
              <a:ext cx="26000" cy="62350"/>
            </a:xfrm>
            <a:custGeom>
              <a:avLst/>
              <a:gdLst/>
              <a:ahLst/>
              <a:cxnLst/>
              <a:rect l="l" t="t" r="r" b="b"/>
              <a:pathLst>
                <a:path w="1040" h="2494" extrusionOk="0">
                  <a:moveTo>
                    <a:pt x="434" y="61"/>
                  </a:moveTo>
                  <a:cubicBezTo>
                    <a:pt x="439" y="61"/>
                    <a:pt x="443" y="62"/>
                    <a:pt x="446" y="64"/>
                  </a:cubicBezTo>
                  <a:cubicBezTo>
                    <a:pt x="449" y="62"/>
                    <a:pt x="450" y="61"/>
                    <a:pt x="451" y="61"/>
                  </a:cubicBezTo>
                  <a:cubicBezTo>
                    <a:pt x="456" y="61"/>
                    <a:pt x="429" y="89"/>
                    <a:pt x="410" y="89"/>
                  </a:cubicBezTo>
                  <a:cubicBezTo>
                    <a:pt x="405" y="89"/>
                    <a:pt x="401" y="88"/>
                    <a:pt x="398" y="85"/>
                  </a:cubicBezTo>
                  <a:cubicBezTo>
                    <a:pt x="403" y="69"/>
                    <a:pt x="420" y="61"/>
                    <a:pt x="434" y="61"/>
                  </a:cubicBezTo>
                  <a:close/>
                  <a:moveTo>
                    <a:pt x="864" y="1485"/>
                  </a:moveTo>
                  <a:cubicBezTo>
                    <a:pt x="864" y="1485"/>
                    <a:pt x="864" y="1486"/>
                    <a:pt x="865" y="1486"/>
                  </a:cubicBezTo>
                  <a:cubicBezTo>
                    <a:pt x="865" y="1486"/>
                    <a:pt x="864" y="1485"/>
                    <a:pt x="864" y="1485"/>
                  </a:cubicBezTo>
                  <a:close/>
                  <a:moveTo>
                    <a:pt x="983" y="1968"/>
                  </a:moveTo>
                  <a:cubicBezTo>
                    <a:pt x="984" y="1968"/>
                    <a:pt x="984" y="1968"/>
                    <a:pt x="985" y="1968"/>
                  </a:cubicBezTo>
                  <a:lnTo>
                    <a:pt x="985" y="1968"/>
                  </a:lnTo>
                  <a:cubicBezTo>
                    <a:pt x="985" y="1968"/>
                    <a:pt x="984" y="1968"/>
                    <a:pt x="983" y="1968"/>
                  </a:cubicBezTo>
                  <a:close/>
                  <a:moveTo>
                    <a:pt x="851" y="2323"/>
                  </a:moveTo>
                  <a:lnTo>
                    <a:pt x="852" y="2344"/>
                  </a:lnTo>
                  <a:lnTo>
                    <a:pt x="852" y="2344"/>
                  </a:lnTo>
                  <a:cubicBezTo>
                    <a:pt x="857" y="2341"/>
                    <a:pt x="851" y="2323"/>
                    <a:pt x="851" y="2323"/>
                  </a:cubicBezTo>
                  <a:close/>
                  <a:moveTo>
                    <a:pt x="586" y="1"/>
                  </a:moveTo>
                  <a:cubicBezTo>
                    <a:pt x="572" y="1"/>
                    <a:pt x="558" y="8"/>
                    <a:pt x="544" y="8"/>
                  </a:cubicBezTo>
                  <a:cubicBezTo>
                    <a:pt x="544" y="22"/>
                    <a:pt x="544" y="29"/>
                    <a:pt x="551" y="36"/>
                  </a:cubicBezTo>
                  <a:cubicBezTo>
                    <a:pt x="544" y="36"/>
                    <a:pt x="537" y="43"/>
                    <a:pt x="530" y="50"/>
                  </a:cubicBezTo>
                  <a:cubicBezTo>
                    <a:pt x="530" y="29"/>
                    <a:pt x="544" y="15"/>
                    <a:pt x="523" y="15"/>
                  </a:cubicBezTo>
                  <a:cubicBezTo>
                    <a:pt x="510" y="18"/>
                    <a:pt x="494" y="19"/>
                    <a:pt x="475" y="19"/>
                  </a:cubicBezTo>
                  <a:cubicBezTo>
                    <a:pt x="453" y="19"/>
                    <a:pt x="428" y="17"/>
                    <a:pt x="405" y="17"/>
                  </a:cubicBezTo>
                  <a:cubicBezTo>
                    <a:pt x="354" y="17"/>
                    <a:pt x="308" y="23"/>
                    <a:pt x="300" y="57"/>
                  </a:cubicBezTo>
                  <a:cubicBezTo>
                    <a:pt x="288" y="48"/>
                    <a:pt x="280" y="38"/>
                    <a:pt x="276" y="38"/>
                  </a:cubicBezTo>
                  <a:cubicBezTo>
                    <a:pt x="273" y="38"/>
                    <a:pt x="272" y="43"/>
                    <a:pt x="272" y="57"/>
                  </a:cubicBezTo>
                  <a:cubicBezTo>
                    <a:pt x="272" y="57"/>
                    <a:pt x="286" y="57"/>
                    <a:pt x="286" y="64"/>
                  </a:cubicBezTo>
                  <a:cubicBezTo>
                    <a:pt x="258" y="64"/>
                    <a:pt x="244" y="57"/>
                    <a:pt x="265" y="36"/>
                  </a:cubicBezTo>
                  <a:lnTo>
                    <a:pt x="265" y="36"/>
                  </a:lnTo>
                  <a:cubicBezTo>
                    <a:pt x="237" y="57"/>
                    <a:pt x="216" y="43"/>
                    <a:pt x="195" y="78"/>
                  </a:cubicBezTo>
                  <a:cubicBezTo>
                    <a:pt x="185" y="72"/>
                    <a:pt x="174" y="70"/>
                    <a:pt x="163" y="70"/>
                  </a:cubicBezTo>
                  <a:cubicBezTo>
                    <a:pt x="146" y="70"/>
                    <a:pt x="129" y="76"/>
                    <a:pt x="112" y="85"/>
                  </a:cubicBezTo>
                  <a:cubicBezTo>
                    <a:pt x="70" y="112"/>
                    <a:pt x="56" y="147"/>
                    <a:pt x="70" y="175"/>
                  </a:cubicBezTo>
                  <a:cubicBezTo>
                    <a:pt x="62" y="171"/>
                    <a:pt x="56" y="169"/>
                    <a:pt x="52" y="169"/>
                  </a:cubicBezTo>
                  <a:cubicBezTo>
                    <a:pt x="42" y="169"/>
                    <a:pt x="42" y="179"/>
                    <a:pt x="42" y="189"/>
                  </a:cubicBezTo>
                  <a:cubicBezTo>
                    <a:pt x="42" y="203"/>
                    <a:pt x="49" y="217"/>
                    <a:pt x="21" y="217"/>
                  </a:cubicBezTo>
                  <a:cubicBezTo>
                    <a:pt x="35" y="224"/>
                    <a:pt x="49" y="245"/>
                    <a:pt x="42" y="259"/>
                  </a:cubicBezTo>
                  <a:cubicBezTo>
                    <a:pt x="42" y="266"/>
                    <a:pt x="42" y="280"/>
                    <a:pt x="42" y="287"/>
                  </a:cubicBezTo>
                  <a:cubicBezTo>
                    <a:pt x="42" y="294"/>
                    <a:pt x="42" y="301"/>
                    <a:pt x="42" y="301"/>
                  </a:cubicBezTo>
                  <a:cubicBezTo>
                    <a:pt x="44" y="299"/>
                    <a:pt x="47" y="298"/>
                    <a:pt x="49" y="298"/>
                  </a:cubicBezTo>
                  <a:cubicBezTo>
                    <a:pt x="56" y="298"/>
                    <a:pt x="63" y="303"/>
                    <a:pt x="63" y="308"/>
                  </a:cubicBezTo>
                  <a:cubicBezTo>
                    <a:pt x="35" y="315"/>
                    <a:pt x="0" y="364"/>
                    <a:pt x="42" y="371"/>
                  </a:cubicBezTo>
                  <a:cubicBezTo>
                    <a:pt x="49" y="357"/>
                    <a:pt x="28" y="350"/>
                    <a:pt x="42" y="350"/>
                  </a:cubicBezTo>
                  <a:cubicBezTo>
                    <a:pt x="84" y="350"/>
                    <a:pt x="49" y="371"/>
                    <a:pt x="91" y="371"/>
                  </a:cubicBezTo>
                  <a:lnTo>
                    <a:pt x="28" y="377"/>
                  </a:lnTo>
                  <a:cubicBezTo>
                    <a:pt x="49" y="433"/>
                    <a:pt x="91" y="461"/>
                    <a:pt x="49" y="503"/>
                  </a:cubicBezTo>
                  <a:cubicBezTo>
                    <a:pt x="112" y="559"/>
                    <a:pt x="35" y="643"/>
                    <a:pt x="77" y="698"/>
                  </a:cubicBezTo>
                  <a:cubicBezTo>
                    <a:pt x="78" y="699"/>
                    <a:pt x="80" y="699"/>
                    <a:pt x="82" y="699"/>
                  </a:cubicBezTo>
                  <a:cubicBezTo>
                    <a:pt x="90" y="699"/>
                    <a:pt x="98" y="690"/>
                    <a:pt x="104" y="690"/>
                  </a:cubicBezTo>
                  <a:cubicBezTo>
                    <a:pt x="107" y="690"/>
                    <a:pt x="110" y="692"/>
                    <a:pt x="112" y="698"/>
                  </a:cubicBezTo>
                  <a:cubicBezTo>
                    <a:pt x="112" y="698"/>
                    <a:pt x="84" y="698"/>
                    <a:pt x="84" y="712"/>
                  </a:cubicBezTo>
                  <a:cubicBezTo>
                    <a:pt x="77" y="726"/>
                    <a:pt x="98" y="740"/>
                    <a:pt x="98" y="740"/>
                  </a:cubicBezTo>
                  <a:cubicBezTo>
                    <a:pt x="91" y="775"/>
                    <a:pt x="105" y="803"/>
                    <a:pt x="119" y="831"/>
                  </a:cubicBezTo>
                  <a:cubicBezTo>
                    <a:pt x="91" y="873"/>
                    <a:pt x="98" y="928"/>
                    <a:pt x="133" y="963"/>
                  </a:cubicBezTo>
                  <a:cubicBezTo>
                    <a:pt x="131" y="963"/>
                    <a:pt x="130" y="963"/>
                    <a:pt x="129" y="963"/>
                  </a:cubicBezTo>
                  <a:cubicBezTo>
                    <a:pt x="104" y="963"/>
                    <a:pt x="93" y="1034"/>
                    <a:pt x="133" y="1047"/>
                  </a:cubicBezTo>
                  <a:cubicBezTo>
                    <a:pt x="105" y="1117"/>
                    <a:pt x="105" y="1193"/>
                    <a:pt x="119" y="1256"/>
                  </a:cubicBezTo>
                  <a:cubicBezTo>
                    <a:pt x="133" y="1354"/>
                    <a:pt x="154" y="1452"/>
                    <a:pt x="161" y="1528"/>
                  </a:cubicBezTo>
                  <a:cubicBezTo>
                    <a:pt x="161" y="1518"/>
                    <a:pt x="174" y="1509"/>
                    <a:pt x="183" y="1509"/>
                  </a:cubicBezTo>
                  <a:cubicBezTo>
                    <a:pt x="186" y="1509"/>
                    <a:pt x="188" y="1510"/>
                    <a:pt x="188" y="1514"/>
                  </a:cubicBezTo>
                  <a:cubicBezTo>
                    <a:pt x="188" y="1528"/>
                    <a:pt x="161" y="1521"/>
                    <a:pt x="154" y="1535"/>
                  </a:cubicBezTo>
                  <a:cubicBezTo>
                    <a:pt x="223" y="1751"/>
                    <a:pt x="174" y="2016"/>
                    <a:pt x="286" y="2254"/>
                  </a:cubicBezTo>
                  <a:cubicBezTo>
                    <a:pt x="279" y="2274"/>
                    <a:pt x="272" y="2295"/>
                    <a:pt x="272" y="2316"/>
                  </a:cubicBezTo>
                  <a:cubicBezTo>
                    <a:pt x="265" y="2344"/>
                    <a:pt x="272" y="2365"/>
                    <a:pt x="279" y="2393"/>
                  </a:cubicBezTo>
                  <a:cubicBezTo>
                    <a:pt x="293" y="2428"/>
                    <a:pt x="328" y="2456"/>
                    <a:pt x="363" y="2477"/>
                  </a:cubicBezTo>
                  <a:cubicBezTo>
                    <a:pt x="373" y="2487"/>
                    <a:pt x="391" y="2493"/>
                    <a:pt x="408" y="2493"/>
                  </a:cubicBezTo>
                  <a:cubicBezTo>
                    <a:pt x="414" y="2493"/>
                    <a:pt x="420" y="2493"/>
                    <a:pt x="426" y="2491"/>
                  </a:cubicBezTo>
                  <a:cubicBezTo>
                    <a:pt x="446" y="2491"/>
                    <a:pt x="467" y="2484"/>
                    <a:pt x="488" y="2470"/>
                  </a:cubicBezTo>
                  <a:cubicBezTo>
                    <a:pt x="516" y="2456"/>
                    <a:pt x="558" y="2442"/>
                    <a:pt x="593" y="2435"/>
                  </a:cubicBezTo>
                  <a:cubicBezTo>
                    <a:pt x="593" y="2442"/>
                    <a:pt x="593" y="2449"/>
                    <a:pt x="593" y="2456"/>
                  </a:cubicBezTo>
                  <a:cubicBezTo>
                    <a:pt x="621" y="2442"/>
                    <a:pt x="614" y="2456"/>
                    <a:pt x="628" y="2428"/>
                  </a:cubicBezTo>
                  <a:cubicBezTo>
                    <a:pt x="648" y="2439"/>
                    <a:pt x="670" y="2443"/>
                    <a:pt x="692" y="2443"/>
                  </a:cubicBezTo>
                  <a:cubicBezTo>
                    <a:pt x="745" y="2443"/>
                    <a:pt x="798" y="2420"/>
                    <a:pt x="830" y="2420"/>
                  </a:cubicBezTo>
                  <a:cubicBezTo>
                    <a:pt x="843" y="2420"/>
                    <a:pt x="853" y="2424"/>
                    <a:pt x="858" y="2435"/>
                  </a:cubicBezTo>
                  <a:lnTo>
                    <a:pt x="852" y="2344"/>
                  </a:lnTo>
                  <a:lnTo>
                    <a:pt x="852" y="2344"/>
                  </a:lnTo>
                  <a:cubicBezTo>
                    <a:pt x="852" y="2344"/>
                    <a:pt x="851" y="2344"/>
                    <a:pt x="851" y="2344"/>
                  </a:cubicBezTo>
                  <a:cubicBezTo>
                    <a:pt x="809" y="2358"/>
                    <a:pt x="698" y="2337"/>
                    <a:pt x="677" y="2372"/>
                  </a:cubicBezTo>
                  <a:cubicBezTo>
                    <a:pt x="677" y="2358"/>
                    <a:pt x="663" y="2358"/>
                    <a:pt x="663" y="2344"/>
                  </a:cubicBezTo>
                  <a:cubicBezTo>
                    <a:pt x="607" y="2351"/>
                    <a:pt x="537" y="2372"/>
                    <a:pt x="474" y="2386"/>
                  </a:cubicBezTo>
                  <a:lnTo>
                    <a:pt x="446" y="2393"/>
                  </a:lnTo>
                  <a:lnTo>
                    <a:pt x="433" y="2393"/>
                  </a:lnTo>
                  <a:cubicBezTo>
                    <a:pt x="426" y="2393"/>
                    <a:pt x="419" y="2393"/>
                    <a:pt x="412" y="2386"/>
                  </a:cubicBezTo>
                  <a:cubicBezTo>
                    <a:pt x="398" y="2379"/>
                    <a:pt x="391" y="2358"/>
                    <a:pt x="391" y="2344"/>
                  </a:cubicBezTo>
                  <a:cubicBezTo>
                    <a:pt x="387" y="2348"/>
                    <a:pt x="384" y="2349"/>
                    <a:pt x="380" y="2349"/>
                  </a:cubicBezTo>
                  <a:cubicBezTo>
                    <a:pt x="377" y="2349"/>
                    <a:pt x="373" y="2348"/>
                    <a:pt x="370" y="2344"/>
                  </a:cubicBezTo>
                  <a:cubicBezTo>
                    <a:pt x="370" y="2344"/>
                    <a:pt x="363" y="2337"/>
                    <a:pt x="363" y="2337"/>
                  </a:cubicBezTo>
                  <a:lnTo>
                    <a:pt x="363" y="2316"/>
                  </a:lnTo>
                  <a:cubicBezTo>
                    <a:pt x="370" y="2288"/>
                    <a:pt x="370" y="2261"/>
                    <a:pt x="370" y="2233"/>
                  </a:cubicBezTo>
                  <a:cubicBezTo>
                    <a:pt x="370" y="2198"/>
                    <a:pt x="356" y="2163"/>
                    <a:pt x="335" y="2128"/>
                  </a:cubicBezTo>
                  <a:cubicBezTo>
                    <a:pt x="360" y="2109"/>
                    <a:pt x="329" y="2085"/>
                    <a:pt x="352" y="2085"/>
                  </a:cubicBezTo>
                  <a:cubicBezTo>
                    <a:pt x="355" y="2085"/>
                    <a:pt x="358" y="2085"/>
                    <a:pt x="363" y="2086"/>
                  </a:cubicBezTo>
                  <a:cubicBezTo>
                    <a:pt x="335" y="2072"/>
                    <a:pt x="356" y="2051"/>
                    <a:pt x="321" y="2044"/>
                  </a:cubicBezTo>
                  <a:cubicBezTo>
                    <a:pt x="342" y="2044"/>
                    <a:pt x="335" y="1989"/>
                    <a:pt x="307" y="1954"/>
                  </a:cubicBezTo>
                  <a:cubicBezTo>
                    <a:pt x="321" y="1954"/>
                    <a:pt x="335" y="1954"/>
                    <a:pt x="335" y="1947"/>
                  </a:cubicBezTo>
                  <a:cubicBezTo>
                    <a:pt x="286" y="1912"/>
                    <a:pt x="335" y="1863"/>
                    <a:pt x="293" y="1835"/>
                  </a:cubicBezTo>
                  <a:cubicBezTo>
                    <a:pt x="293" y="1724"/>
                    <a:pt x="279" y="1619"/>
                    <a:pt x="251" y="1507"/>
                  </a:cubicBezTo>
                  <a:cubicBezTo>
                    <a:pt x="260" y="1507"/>
                    <a:pt x="267" y="1514"/>
                    <a:pt x="270" y="1514"/>
                  </a:cubicBezTo>
                  <a:cubicBezTo>
                    <a:pt x="271" y="1514"/>
                    <a:pt x="272" y="1512"/>
                    <a:pt x="272" y="1507"/>
                  </a:cubicBezTo>
                  <a:cubicBezTo>
                    <a:pt x="230" y="1403"/>
                    <a:pt x="272" y="1305"/>
                    <a:pt x="202" y="1249"/>
                  </a:cubicBezTo>
                  <a:cubicBezTo>
                    <a:pt x="244" y="1249"/>
                    <a:pt x="202" y="1193"/>
                    <a:pt x="244" y="1193"/>
                  </a:cubicBezTo>
                  <a:cubicBezTo>
                    <a:pt x="181" y="1145"/>
                    <a:pt x="216" y="1061"/>
                    <a:pt x="216" y="963"/>
                  </a:cubicBezTo>
                  <a:cubicBezTo>
                    <a:pt x="209" y="873"/>
                    <a:pt x="195" y="775"/>
                    <a:pt x="161" y="677"/>
                  </a:cubicBezTo>
                  <a:cubicBezTo>
                    <a:pt x="154" y="636"/>
                    <a:pt x="126" y="615"/>
                    <a:pt x="161" y="615"/>
                  </a:cubicBezTo>
                  <a:cubicBezTo>
                    <a:pt x="161" y="594"/>
                    <a:pt x="147" y="601"/>
                    <a:pt x="140" y="594"/>
                  </a:cubicBezTo>
                  <a:cubicBezTo>
                    <a:pt x="181" y="524"/>
                    <a:pt x="167" y="426"/>
                    <a:pt x="112" y="364"/>
                  </a:cubicBezTo>
                  <a:cubicBezTo>
                    <a:pt x="119" y="360"/>
                    <a:pt x="126" y="358"/>
                    <a:pt x="133" y="358"/>
                  </a:cubicBezTo>
                  <a:cubicBezTo>
                    <a:pt x="140" y="358"/>
                    <a:pt x="147" y="360"/>
                    <a:pt x="154" y="364"/>
                  </a:cubicBezTo>
                  <a:cubicBezTo>
                    <a:pt x="148" y="341"/>
                    <a:pt x="119" y="309"/>
                    <a:pt x="131" y="309"/>
                  </a:cubicBezTo>
                  <a:cubicBezTo>
                    <a:pt x="134" y="309"/>
                    <a:pt x="139" y="311"/>
                    <a:pt x="147" y="315"/>
                  </a:cubicBezTo>
                  <a:lnTo>
                    <a:pt x="140" y="287"/>
                  </a:lnTo>
                  <a:lnTo>
                    <a:pt x="140" y="273"/>
                  </a:lnTo>
                  <a:lnTo>
                    <a:pt x="140" y="266"/>
                  </a:lnTo>
                  <a:cubicBezTo>
                    <a:pt x="140" y="252"/>
                    <a:pt x="140" y="245"/>
                    <a:pt x="140" y="231"/>
                  </a:cubicBezTo>
                  <a:cubicBezTo>
                    <a:pt x="140" y="210"/>
                    <a:pt x="147" y="196"/>
                    <a:pt x="161" y="175"/>
                  </a:cubicBezTo>
                  <a:cubicBezTo>
                    <a:pt x="174" y="161"/>
                    <a:pt x="195" y="154"/>
                    <a:pt x="216" y="147"/>
                  </a:cubicBezTo>
                  <a:lnTo>
                    <a:pt x="321" y="147"/>
                  </a:lnTo>
                  <a:cubicBezTo>
                    <a:pt x="321" y="140"/>
                    <a:pt x="314" y="119"/>
                    <a:pt x="321" y="119"/>
                  </a:cubicBezTo>
                  <a:cubicBezTo>
                    <a:pt x="334" y="123"/>
                    <a:pt x="369" y="129"/>
                    <a:pt x="398" y="129"/>
                  </a:cubicBezTo>
                  <a:cubicBezTo>
                    <a:pt x="431" y="129"/>
                    <a:pt x="458" y="121"/>
                    <a:pt x="439" y="92"/>
                  </a:cubicBezTo>
                  <a:cubicBezTo>
                    <a:pt x="463" y="92"/>
                    <a:pt x="477" y="107"/>
                    <a:pt x="485" y="107"/>
                  </a:cubicBezTo>
                  <a:cubicBezTo>
                    <a:pt x="490" y="107"/>
                    <a:pt x="493" y="103"/>
                    <a:pt x="495" y="92"/>
                  </a:cubicBezTo>
                  <a:cubicBezTo>
                    <a:pt x="500" y="112"/>
                    <a:pt x="507" y="119"/>
                    <a:pt x="514" y="119"/>
                  </a:cubicBezTo>
                  <a:cubicBezTo>
                    <a:pt x="522" y="119"/>
                    <a:pt x="529" y="104"/>
                    <a:pt x="526" y="91"/>
                  </a:cubicBezTo>
                  <a:lnTo>
                    <a:pt x="526" y="91"/>
                  </a:lnTo>
                  <a:cubicBezTo>
                    <a:pt x="534" y="104"/>
                    <a:pt x="544" y="102"/>
                    <a:pt x="544" y="126"/>
                  </a:cubicBezTo>
                  <a:cubicBezTo>
                    <a:pt x="572" y="119"/>
                    <a:pt x="593" y="112"/>
                    <a:pt x="621" y="105"/>
                  </a:cubicBezTo>
                  <a:lnTo>
                    <a:pt x="656" y="105"/>
                  </a:lnTo>
                  <a:cubicBezTo>
                    <a:pt x="670" y="105"/>
                    <a:pt x="684" y="112"/>
                    <a:pt x="698" y="119"/>
                  </a:cubicBezTo>
                  <a:cubicBezTo>
                    <a:pt x="732" y="140"/>
                    <a:pt x="753" y="175"/>
                    <a:pt x="753" y="217"/>
                  </a:cubicBezTo>
                  <a:cubicBezTo>
                    <a:pt x="753" y="238"/>
                    <a:pt x="753" y="252"/>
                    <a:pt x="753" y="266"/>
                  </a:cubicBezTo>
                  <a:cubicBezTo>
                    <a:pt x="823" y="426"/>
                    <a:pt x="788" y="524"/>
                    <a:pt x="774" y="698"/>
                  </a:cubicBezTo>
                  <a:cubicBezTo>
                    <a:pt x="795" y="719"/>
                    <a:pt x="767" y="775"/>
                    <a:pt x="816" y="775"/>
                  </a:cubicBezTo>
                  <a:cubicBezTo>
                    <a:pt x="788" y="782"/>
                    <a:pt x="816" y="838"/>
                    <a:pt x="816" y="852"/>
                  </a:cubicBezTo>
                  <a:cubicBezTo>
                    <a:pt x="816" y="845"/>
                    <a:pt x="823" y="831"/>
                    <a:pt x="837" y="824"/>
                  </a:cubicBezTo>
                  <a:cubicBezTo>
                    <a:pt x="837" y="845"/>
                    <a:pt x="844" y="852"/>
                    <a:pt x="837" y="859"/>
                  </a:cubicBezTo>
                  <a:cubicBezTo>
                    <a:pt x="835" y="858"/>
                    <a:pt x="833" y="857"/>
                    <a:pt x="832" y="857"/>
                  </a:cubicBezTo>
                  <a:cubicBezTo>
                    <a:pt x="825" y="857"/>
                    <a:pt x="822" y="864"/>
                    <a:pt x="815" y="864"/>
                  </a:cubicBezTo>
                  <a:cubicBezTo>
                    <a:pt x="812" y="864"/>
                    <a:pt x="808" y="862"/>
                    <a:pt x="802" y="859"/>
                  </a:cubicBezTo>
                  <a:lnTo>
                    <a:pt x="802" y="859"/>
                  </a:lnTo>
                  <a:cubicBezTo>
                    <a:pt x="856" y="899"/>
                    <a:pt x="794" y="971"/>
                    <a:pt x="844" y="971"/>
                  </a:cubicBezTo>
                  <a:cubicBezTo>
                    <a:pt x="846" y="971"/>
                    <a:pt x="848" y="971"/>
                    <a:pt x="851" y="970"/>
                  </a:cubicBezTo>
                  <a:lnTo>
                    <a:pt x="851" y="970"/>
                  </a:lnTo>
                  <a:cubicBezTo>
                    <a:pt x="788" y="1012"/>
                    <a:pt x="830" y="1005"/>
                    <a:pt x="851" y="1047"/>
                  </a:cubicBezTo>
                  <a:cubicBezTo>
                    <a:pt x="847" y="1045"/>
                    <a:pt x="844" y="1045"/>
                    <a:pt x="842" y="1045"/>
                  </a:cubicBezTo>
                  <a:cubicBezTo>
                    <a:pt x="818" y="1045"/>
                    <a:pt x="857" y="1118"/>
                    <a:pt x="835" y="1118"/>
                  </a:cubicBezTo>
                  <a:cubicBezTo>
                    <a:pt x="831" y="1118"/>
                    <a:pt x="825" y="1116"/>
                    <a:pt x="816" y="1110"/>
                  </a:cubicBezTo>
                  <a:lnTo>
                    <a:pt x="816" y="1110"/>
                  </a:lnTo>
                  <a:cubicBezTo>
                    <a:pt x="844" y="1173"/>
                    <a:pt x="809" y="1180"/>
                    <a:pt x="816" y="1249"/>
                  </a:cubicBezTo>
                  <a:cubicBezTo>
                    <a:pt x="824" y="1245"/>
                    <a:pt x="835" y="1241"/>
                    <a:pt x="842" y="1241"/>
                  </a:cubicBezTo>
                  <a:cubicBezTo>
                    <a:pt x="847" y="1241"/>
                    <a:pt x="851" y="1243"/>
                    <a:pt x="851" y="1249"/>
                  </a:cubicBezTo>
                  <a:cubicBezTo>
                    <a:pt x="823" y="1270"/>
                    <a:pt x="830" y="1277"/>
                    <a:pt x="851" y="1277"/>
                  </a:cubicBezTo>
                  <a:cubicBezTo>
                    <a:pt x="830" y="1298"/>
                    <a:pt x="837" y="1361"/>
                    <a:pt x="865" y="1375"/>
                  </a:cubicBezTo>
                  <a:cubicBezTo>
                    <a:pt x="831" y="1402"/>
                    <a:pt x="844" y="1450"/>
                    <a:pt x="864" y="1485"/>
                  </a:cubicBezTo>
                  <a:lnTo>
                    <a:pt x="864" y="1485"/>
                  </a:lnTo>
                  <a:cubicBezTo>
                    <a:pt x="862" y="1479"/>
                    <a:pt x="875" y="1468"/>
                    <a:pt x="882" y="1468"/>
                  </a:cubicBezTo>
                  <a:cubicBezTo>
                    <a:pt x="884" y="1468"/>
                    <a:pt x="886" y="1469"/>
                    <a:pt x="886" y="1472"/>
                  </a:cubicBezTo>
                  <a:cubicBezTo>
                    <a:pt x="872" y="1472"/>
                    <a:pt x="872" y="1479"/>
                    <a:pt x="865" y="1486"/>
                  </a:cubicBezTo>
                  <a:cubicBezTo>
                    <a:pt x="837" y="1521"/>
                    <a:pt x="872" y="1577"/>
                    <a:pt x="886" y="1577"/>
                  </a:cubicBezTo>
                  <a:cubicBezTo>
                    <a:pt x="865" y="1640"/>
                    <a:pt x="865" y="1710"/>
                    <a:pt x="914" y="1717"/>
                  </a:cubicBezTo>
                  <a:cubicBezTo>
                    <a:pt x="879" y="1744"/>
                    <a:pt x="900" y="1765"/>
                    <a:pt x="921" y="1765"/>
                  </a:cubicBezTo>
                  <a:cubicBezTo>
                    <a:pt x="879" y="1814"/>
                    <a:pt x="879" y="1891"/>
                    <a:pt x="921" y="1940"/>
                  </a:cubicBezTo>
                  <a:cubicBezTo>
                    <a:pt x="858" y="1968"/>
                    <a:pt x="1004" y="2065"/>
                    <a:pt x="935" y="2121"/>
                  </a:cubicBezTo>
                  <a:cubicBezTo>
                    <a:pt x="963" y="2121"/>
                    <a:pt x="921" y="2156"/>
                    <a:pt x="970" y="2170"/>
                  </a:cubicBezTo>
                  <a:cubicBezTo>
                    <a:pt x="956" y="2184"/>
                    <a:pt x="963" y="2212"/>
                    <a:pt x="983" y="2240"/>
                  </a:cubicBezTo>
                  <a:cubicBezTo>
                    <a:pt x="970" y="2261"/>
                    <a:pt x="963" y="2281"/>
                    <a:pt x="956" y="2302"/>
                  </a:cubicBezTo>
                  <a:cubicBezTo>
                    <a:pt x="956" y="2323"/>
                    <a:pt x="949" y="2344"/>
                    <a:pt x="942" y="2365"/>
                  </a:cubicBezTo>
                  <a:cubicBezTo>
                    <a:pt x="928" y="2365"/>
                    <a:pt x="920" y="2362"/>
                    <a:pt x="914" y="2362"/>
                  </a:cubicBezTo>
                  <a:cubicBezTo>
                    <a:pt x="911" y="2362"/>
                    <a:pt x="909" y="2363"/>
                    <a:pt x="907" y="2365"/>
                  </a:cubicBezTo>
                  <a:cubicBezTo>
                    <a:pt x="893" y="2372"/>
                    <a:pt x="886" y="2386"/>
                    <a:pt x="872" y="2393"/>
                  </a:cubicBezTo>
                  <a:cubicBezTo>
                    <a:pt x="875" y="2393"/>
                    <a:pt x="881" y="2392"/>
                    <a:pt x="886" y="2392"/>
                  </a:cubicBezTo>
                  <a:cubicBezTo>
                    <a:pt x="893" y="2392"/>
                    <a:pt x="898" y="2394"/>
                    <a:pt x="886" y="2407"/>
                  </a:cubicBezTo>
                  <a:cubicBezTo>
                    <a:pt x="886" y="2402"/>
                    <a:pt x="883" y="2399"/>
                    <a:pt x="879" y="2399"/>
                  </a:cubicBezTo>
                  <a:cubicBezTo>
                    <a:pt x="873" y="2399"/>
                    <a:pt x="865" y="2405"/>
                    <a:pt x="865" y="2414"/>
                  </a:cubicBezTo>
                  <a:cubicBezTo>
                    <a:pt x="870" y="2413"/>
                    <a:pt x="873" y="2413"/>
                    <a:pt x="875" y="2413"/>
                  </a:cubicBezTo>
                  <a:cubicBezTo>
                    <a:pt x="889" y="2413"/>
                    <a:pt x="859" y="2429"/>
                    <a:pt x="865" y="2435"/>
                  </a:cubicBezTo>
                  <a:cubicBezTo>
                    <a:pt x="872" y="2435"/>
                    <a:pt x="865" y="2442"/>
                    <a:pt x="865" y="2449"/>
                  </a:cubicBezTo>
                  <a:cubicBezTo>
                    <a:pt x="886" y="2449"/>
                    <a:pt x="900" y="2449"/>
                    <a:pt x="921" y="2435"/>
                  </a:cubicBezTo>
                  <a:cubicBezTo>
                    <a:pt x="935" y="2428"/>
                    <a:pt x="949" y="2414"/>
                    <a:pt x="949" y="2400"/>
                  </a:cubicBezTo>
                  <a:cubicBezTo>
                    <a:pt x="949" y="2405"/>
                    <a:pt x="952" y="2410"/>
                    <a:pt x="959" y="2410"/>
                  </a:cubicBezTo>
                  <a:cubicBezTo>
                    <a:pt x="962" y="2410"/>
                    <a:pt x="965" y="2409"/>
                    <a:pt x="970" y="2407"/>
                  </a:cubicBezTo>
                  <a:cubicBezTo>
                    <a:pt x="981" y="2407"/>
                    <a:pt x="988" y="2392"/>
                    <a:pt x="986" y="2392"/>
                  </a:cubicBezTo>
                  <a:lnTo>
                    <a:pt x="986" y="2392"/>
                  </a:lnTo>
                  <a:cubicBezTo>
                    <a:pt x="985" y="2392"/>
                    <a:pt x="984" y="2392"/>
                    <a:pt x="983" y="2393"/>
                  </a:cubicBezTo>
                  <a:cubicBezTo>
                    <a:pt x="982" y="2394"/>
                    <a:pt x="980" y="2395"/>
                    <a:pt x="977" y="2395"/>
                  </a:cubicBezTo>
                  <a:cubicBezTo>
                    <a:pt x="965" y="2395"/>
                    <a:pt x="944" y="2385"/>
                    <a:pt x="956" y="2379"/>
                  </a:cubicBezTo>
                  <a:lnTo>
                    <a:pt x="956" y="2379"/>
                  </a:lnTo>
                  <a:cubicBezTo>
                    <a:pt x="957" y="2380"/>
                    <a:pt x="958" y="2380"/>
                    <a:pt x="959" y="2380"/>
                  </a:cubicBezTo>
                  <a:cubicBezTo>
                    <a:pt x="967" y="2380"/>
                    <a:pt x="973" y="2365"/>
                    <a:pt x="984" y="2365"/>
                  </a:cubicBezTo>
                  <a:cubicBezTo>
                    <a:pt x="989" y="2365"/>
                    <a:pt x="996" y="2369"/>
                    <a:pt x="1004" y="2379"/>
                  </a:cubicBezTo>
                  <a:cubicBezTo>
                    <a:pt x="1018" y="2358"/>
                    <a:pt x="1032" y="2337"/>
                    <a:pt x="1032" y="2316"/>
                  </a:cubicBezTo>
                  <a:cubicBezTo>
                    <a:pt x="1039" y="2302"/>
                    <a:pt x="1039" y="2288"/>
                    <a:pt x="1032" y="2274"/>
                  </a:cubicBezTo>
                  <a:cubicBezTo>
                    <a:pt x="1032" y="2268"/>
                    <a:pt x="1032" y="2261"/>
                    <a:pt x="1032" y="2261"/>
                  </a:cubicBezTo>
                  <a:lnTo>
                    <a:pt x="1032" y="2247"/>
                  </a:lnTo>
                  <a:cubicBezTo>
                    <a:pt x="1025" y="2205"/>
                    <a:pt x="1018" y="2170"/>
                    <a:pt x="1011" y="2135"/>
                  </a:cubicBezTo>
                  <a:cubicBezTo>
                    <a:pt x="1004" y="2087"/>
                    <a:pt x="1025" y="1977"/>
                    <a:pt x="985" y="1968"/>
                  </a:cubicBezTo>
                  <a:lnTo>
                    <a:pt x="985" y="1968"/>
                  </a:lnTo>
                  <a:cubicBezTo>
                    <a:pt x="985" y="1969"/>
                    <a:pt x="963" y="1975"/>
                    <a:pt x="963" y="1975"/>
                  </a:cubicBezTo>
                  <a:cubicBezTo>
                    <a:pt x="963" y="1975"/>
                    <a:pt x="990" y="1954"/>
                    <a:pt x="990" y="1954"/>
                  </a:cubicBezTo>
                  <a:cubicBezTo>
                    <a:pt x="1032" y="1863"/>
                    <a:pt x="942" y="1737"/>
                    <a:pt x="970" y="1668"/>
                  </a:cubicBezTo>
                  <a:cubicBezTo>
                    <a:pt x="960" y="1668"/>
                    <a:pt x="948" y="1671"/>
                    <a:pt x="941" y="1671"/>
                  </a:cubicBezTo>
                  <a:cubicBezTo>
                    <a:pt x="937" y="1671"/>
                    <a:pt x="935" y="1670"/>
                    <a:pt x="935" y="1668"/>
                  </a:cubicBezTo>
                  <a:cubicBezTo>
                    <a:pt x="967" y="1649"/>
                    <a:pt x="958" y="1582"/>
                    <a:pt x="934" y="1582"/>
                  </a:cubicBezTo>
                  <a:cubicBezTo>
                    <a:pt x="932" y="1582"/>
                    <a:pt x="930" y="1583"/>
                    <a:pt x="928" y="1584"/>
                  </a:cubicBezTo>
                  <a:cubicBezTo>
                    <a:pt x="942" y="1570"/>
                    <a:pt x="907" y="1549"/>
                    <a:pt x="935" y="1535"/>
                  </a:cubicBezTo>
                  <a:lnTo>
                    <a:pt x="935" y="1535"/>
                  </a:lnTo>
                  <a:cubicBezTo>
                    <a:pt x="935" y="1549"/>
                    <a:pt x="921" y="1556"/>
                    <a:pt x="935" y="1556"/>
                  </a:cubicBezTo>
                  <a:cubicBezTo>
                    <a:pt x="956" y="1507"/>
                    <a:pt x="942" y="1521"/>
                    <a:pt x="928" y="1472"/>
                  </a:cubicBezTo>
                  <a:cubicBezTo>
                    <a:pt x="932" y="1472"/>
                    <a:pt x="937" y="1476"/>
                    <a:pt x="940" y="1476"/>
                  </a:cubicBezTo>
                  <a:cubicBezTo>
                    <a:pt x="941" y="1476"/>
                    <a:pt x="942" y="1475"/>
                    <a:pt x="942" y="1472"/>
                  </a:cubicBezTo>
                  <a:cubicBezTo>
                    <a:pt x="923" y="1454"/>
                    <a:pt x="910" y="1401"/>
                    <a:pt x="928" y="1401"/>
                  </a:cubicBezTo>
                  <a:cubicBezTo>
                    <a:pt x="930" y="1401"/>
                    <a:pt x="932" y="1401"/>
                    <a:pt x="935" y="1403"/>
                  </a:cubicBezTo>
                  <a:cubicBezTo>
                    <a:pt x="914" y="1375"/>
                    <a:pt x="935" y="1361"/>
                    <a:pt x="907" y="1347"/>
                  </a:cubicBezTo>
                  <a:cubicBezTo>
                    <a:pt x="977" y="1305"/>
                    <a:pt x="900" y="1256"/>
                    <a:pt x="893" y="1180"/>
                  </a:cubicBezTo>
                  <a:cubicBezTo>
                    <a:pt x="886" y="1089"/>
                    <a:pt x="942" y="949"/>
                    <a:pt x="886" y="935"/>
                  </a:cubicBezTo>
                  <a:cubicBezTo>
                    <a:pt x="917" y="917"/>
                    <a:pt x="847" y="864"/>
                    <a:pt x="878" y="864"/>
                  </a:cubicBezTo>
                  <a:cubicBezTo>
                    <a:pt x="882" y="864"/>
                    <a:pt x="887" y="864"/>
                    <a:pt x="893" y="866"/>
                  </a:cubicBezTo>
                  <a:cubicBezTo>
                    <a:pt x="851" y="733"/>
                    <a:pt x="879" y="615"/>
                    <a:pt x="844" y="531"/>
                  </a:cubicBezTo>
                  <a:cubicBezTo>
                    <a:pt x="872" y="468"/>
                    <a:pt x="879" y="398"/>
                    <a:pt x="851" y="336"/>
                  </a:cubicBezTo>
                  <a:cubicBezTo>
                    <a:pt x="844" y="301"/>
                    <a:pt x="830" y="259"/>
                    <a:pt x="823" y="224"/>
                  </a:cubicBezTo>
                  <a:lnTo>
                    <a:pt x="816" y="196"/>
                  </a:lnTo>
                  <a:cubicBezTo>
                    <a:pt x="816" y="189"/>
                    <a:pt x="809" y="175"/>
                    <a:pt x="809" y="168"/>
                  </a:cubicBezTo>
                  <a:cubicBezTo>
                    <a:pt x="802" y="147"/>
                    <a:pt x="795" y="126"/>
                    <a:pt x="781" y="112"/>
                  </a:cubicBezTo>
                  <a:cubicBezTo>
                    <a:pt x="753" y="64"/>
                    <a:pt x="711" y="22"/>
                    <a:pt x="663" y="8"/>
                  </a:cubicBezTo>
                  <a:cubicBezTo>
                    <a:pt x="649" y="8"/>
                    <a:pt x="642" y="1"/>
                    <a:pt x="635" y="1"/>
                  </a:cubicBezTo>
                  <a:close/>
                </a:path>
              </a:pathLst>
            </a:custGeom>
            <a:solidFill>
              <a:srgbClr val="C57D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8"/>
            <p:cNvSpPr/>
            <p:nvPr/>
          </p:nvSpPr>
          <p:spPr>
            <a:xfrm>
              <a:off x="2521475" y="2723575"/>
              <a:ext cx="25" cy="200"/>
            </a:xfrm>
            <a:custGeom>
              <a:avLst/>
              <a:gdLst/>
              <a:ahLst/>
              <a:cxnLst/>
              <a:rect l="l" t="t" r="r" b="b"/>
              <a:pathLst>
                <a:path w="1" h="8" extrusionOk="0">
                  <a:moveTo>
                    <a:pt x="1" y="1"/>
                  </a:moveTo>
                  <a:cubicBezTo>
                    <a:pt x="1" y="1"/>
                    <a:pt x="1" y="1"/>
                    <a:pt x="1" y="8"/>
                  </a:cubicBezTo>
                  <a:cubicBezTo>
                    <a:pt x="1" y="1"/>
                    <a:pt x="1" y="1"/>
                    <a:pt x="1" y="1"/>
                  </a:cubicBezTo>
                  <a:close/>
                </a:path>
              </a:pathLst>
            </a:custGeom>
            <a:solidFill>
              <a:srgbClr val="C57D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8"/>
            <p:cNvSpPr/>
            <p:nvPr/>
          </p:nvSpPr>
          <p:spPr>
            <a:xfrm>
              <a:off x="2761750" y="2614575"/>
              <a:ext cx="36125" cy="188575"/>
            </a:xfrm>
            <a:custGeom>
              <a:avLst/>
              <a:gdLst/>
              <a:ahLst/>
              <a:cxnLst/>
              <a:rect l="l" t="t" r="r" b="b"/>
              <a:pathLst>
                <a:path w="1445" h="7543" extrusionOk="0">
                  <a:moveTo>
                    <a:pt x="445" y="0"/>
                  </a:moveTo>
                  <a:cubicBezTo>
                    <a:pt x="437" y="0"/>
                    <a:pt x="428" y="1"/>
                    <a:pt x="419" y="2"/>
                  </a:cubicBezTo>
                  <a:lnTo>
                    <a:pt x="238" y="23"/>
                  </a:lnTo>
                  <a:cubicBezTo>
                    <a:pt x="98" y="37"/>
                    <a:pt x="0" y="155"/>
                    <a:pt x="14" y="295"/>
                  </a:cubicBezTo>
                  <a:lnTo>
                    <a:pt x="747" y="7318"/>
                  </a:lnTo>
                  <a:cubicBezTo>
                    <a:pt x="760" y="7448"/>
                    <a:pt x="871" y="7542"/>
                    <a:pt x="999" y="7542"/>
                  </a:cubicBezTo>
                  <a:cubicBezTo>
                    <a:pt x="1008" y="7542"/>
                    <a:pt x="1017" y="7542"/>
                    <a:pt x="1026" y="7541"/>
                  </a:cubicBezTo>
                  <a:lnTo>
                    <a:pt x="1207" y="7520"/>
                  </a:lnTo>
                  <a:cubicBezTo>
                    <a:pt x="1347" y="7506"/>
                    <a:pt x="1444" y="7381"/>
                    <a:pt x="1430" y="7241"/>
                  </a:cubicBezTo>
                  <a:lnTo>
                    <a:pt x="698" y="225"/>
                  </a:lnTo>
                  <a:cubicBezTo>
                    <a:pt x="685" y="94"/>
                    <a:pt x="574" y="0"/>
                    <a:pt x="445" y="0"/>
                  </a:cubicBezTo>
                  <a:close/>
                </a:path>
              </a:pathLst>
            </a:custGeom>
            <a:solidFill>
              <a:srgbClr val="C57D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8"/>
            <p:cNvSpPr/>
            <p:nvPr/>
          </p:nvSpPr>
          <p:spPr>
            <a:xfrm>
              <a:off x="2760700" y="2612625"/>
              <a:ext cx="38375" cy="191000"/>
            </a:xfrm>
            <a:custGeom>
              <a:avLst/>
              <a:gdLst/>
              <a:ahLst/>
              <a:cxnLst/>
              <a:rect l="l" t="t" r="r" b="b"/>
              <a:pathLst>
                <a:path w="1535" h="7640" extrusionOk="0">
                  <a:moveTo>
                    <a:pt x="747" y="212"/>
                  </a:moveTo>
                  <a:cubicBezTo>
                    <a:pt x="768" y="233"/>
                    <a:pt x="782" y="254"/>
                    <a:pt x="789" y="275"/>
                  </a:cubicBezTo>
                  <a:cubicBezTo>
                    <a:pt x="789" y="289"/>
                    <a:pt x="789" y="303"/>
                    <a:pt x="789" y="317"/>
                  </a:cubicBezTo>
                  <a:cubicBezTo>
                    <a:pt x="789" y="331"/>
                    <a:pt x="789" y="345"/>
                    <a:pt x="789" y="352"/>
                  </a:cubicBezTo>
                  <a:lnTo>
                    <a:pt x="789" y="355"/>
                  </a:lnTo>
                  <a:lnTo>
                    <a:pt x="789" y="355"/>
                  </a:lnTo>
                  <a:cubicBezTo>
                    <a:pt x="785" y="348"/>
                    <a:pt x="780" y="337"/>
                    <a:pt x="775" y="324"/>
                  </a:cubicBezTo>
                  <a:cubicBezTo>
                    <a:pt x="775" y="317"/>
                    <a:pt x="768" y="303"/>
                    <a:pt x="768" y="296"/>
                  </a:cubicBezTo>
                  <a:lnTo>
                    <a:pt x="761" y="261"/>
                  </a:lnTo>
                  <a:cubicBezTo>
                    <a:pt x="754" y="247"/>
                    <a:pt x="747" y="233"/>
                    <a:pt x="747" y="212"/>
                  </a:cubicBezTo>
                  <a:close/>
                  <a:moveTo>
                    <a:pt x="1016" y="3186"/>
                  </a:moveTo>
                  <a:cubicBezTo>
                    <a:pt x="1016" y="3195"/>
                    <a:pt x="1017" y="3203"/>
                    <a:pt x="1019" y="3211"/>
                  </a:cubicBezTo>
                  <a:cubicBezTo>
                    <a:pt x="1019" y="3206"/>
                    <a:pt x="1018" y="3197"/>
                    <a:pt x="1016" y="3186"/>
                  </a:cubicBezTo>
                  <a:close/>
                  <a:moveTo>
                    <a:pt x="390" y="3991"/>
                  </a:moveTo>
                  <a:cubicBezTo>
                    <a:pt x="390" y="3994"/>
                    <a:pt x="390" y="3997"/>
                    <a:pt x="391" y="3999"/>
                  </a:cubicBezTo>
                  <a:cubicBezTo>
                    <a:pt x="391" y="3997"/>
                    <a:pt x="390" y="3994"/>
                    <a:pt x="390" y="3991"/>
                  </a:cubicBezTo>
                  <a:close/>
                  <a:moveTo>
                    <a:pt x="1402" y="6308"/>
                  </a:moveTo>
                  <a:lnTo>
                    <a:pt x="1402" y="6308"/>
                  </a:lnTo>
                  <a:cubicBezTo>
                    <a:pt x="1403" y="6308"/>
                    <a:pt x="1403" y="6308"/>
                    <a:pt x="1404" y="6309"/>
                  </a:cubicBezTo>
                  <a:lnTo>
                    <a:pt x="1404" y="6309"/>
                  </a:lnTo>
                  <a:cubicBezTo>
                    <a:pt x="1403" y="6308"/>
                    <a:pt x="1403" y="6308"/>
                    <a:pt x="1402" y="6308"/>
                  </a:cubicBezTo>
                  <a:close/>
                  <a:moveTo>
                    <a:pt x="1235" y="7507"/>
                  </a:moveTo>
                  <a:cubicBezTo>
                    <a:pt x="1233" y="7507"/>
                    <a:pt x="1234" y="7508"/>
                    <a:pt x="1235" y="7510"/>
                  </a:cubicBezTo>
                  <a:lnTo>
                    <a:pt x="1235" y="7510"/>
                  </a:lnTo>
                  <a:lnTo>
                    <a:pt x="1235" y="7507"/>
                  </a:lnTo>
                  <a:close/>
                  <a:moveTo>
                    <a:pt x="1235" y="7510"/>
                  </a:moveTo>
                  <a:lnTo>
                    <a:pt x="1235" y="7524"/>
                  </a:lnTo>
                  <a:lnTo>
                    <a:pt x="1235" y="7524"/>
                  </a:lnTo>
                  <a:cubicBezTo>
                    <a:pt x="1243" y="7519"/>
                    <a:pt x="1238" y="7513"/>
                    <a:pt x="1235" y="7510"/>
                  </a:cubicBezTo>
                  <a:close/>
                  <a:moveTo>
                    <a:pt x="525" y="0"/>
                  </a:moveTo>
                  <a:cubicBezTo>
                    <a:pt x="514" y="0"/>
                    <a:pt x="501" y="7"/>
                    <a:pt x="496" y="17"/>
                  </a:cubicBezTo>
                  <a:lnTo>
                    <a:pt x="531" y="17"/>
                  </a:lnTo>
                  <a:cubicBezTo>
                    <a:pt x="538" y="17"/>
                    <a:pt x="545" y="24"/>
                    <a:pt x="545" y="24"/>
                  </a:cubicBezTo>
                  <a:cubicBezTo>
                    <a:pt x="531" y="24"/>
                    <a:pt x="510" y="17"/>
                    <a:pt x="496" y="17"/>
                  </a:cubicBezTo>
                  <a:lnTo>
                    <a:pt x="468" y="17"/>
                  </a:lnTo>
                  <a:lnTo>
                    <a:pt x="468" y="10"/>
                  </a:lnTo>
                  <a:lnTo>
                    <a:pt x="482" y="10"/>
                  </a:lnTo>
                  <a:lnTo>
                    <a:pt x="496" y="3"/>
                  </a:lnTo>
                  <a:lnTo>
                    <a:pt x="461" y="3"/>
                  </a:lnTo>
                  <a:lnTo>
                    <a:pt x="433" y="10"/>
                  </a:lnTo>
                  <a:lnTo>
                    <a:pt x="384" y="17"/>
                  </a:lnTo>
                  <a:cubicBezTo>
                    <a:pt x="356" y="24"/>
                    <a:pt x="328" y="31"/>
                    <a:pt x="301" y="45"/>
                  </a:cubicBezTo>
                  <a:cubicBezTo>
                    <a:pt x="287" y="41"/>
                    <a:pt x="273" y="40"/>
                    <a:pt x="259" y="40"/>
                  </a:cubicBezTo>
                  <a:cubicBezTo>
                    <a:pt x="245" y="40"/>
                    <a:pt x="231" y="41"/>
                    <a:pt x="217" y="45"/>
                  </a:cubicBezTo>
                  <a:cubicBezTo>
                    <a:pt x="175" y="59"/>
                    <a:pt x="133" y="80"/>
                    <a:pt x="98" y="115"/>
                  </a:cubicBezTo>
                  <a:cubicBezTo>
                    <a:pt x="70" y="143"/>
                    <a:pt x="42" y="177"/>
                    <a:pt x="29" y="226"/>
                  </a:cubicBezTo>
                  <a:cubicBezTo>
                    <a:pt x="22" y="254"/>
                    <a:pt x="22" y="282"/>
                    <a:pt x="29" y="310"/>
                  </a:cubicBezTo>
                  <a:cubicBezTo>
                    <a:pt x="22" y="317"/>
                    <a:pt x="8" y="324"/>
                    <a:pt x="8" y="338"/>
                  </a:cubicBezTo>
                  <a:cubicBezTo>
                    <a:pt x="1" y="359"/>
                    <a:pt x="1" y="359"/>
                    <a:pt x="8" y="380"/>
                  </a:cubicBezTo>
                  <a:cubicBezTo>
                    <a:pt x="15" y="401"/>
                    <a:pt x="29" y="422"/>
                    <a:pt x="8" y="442"/>
                  </a:cubicBezTo>
                  <a:cubicBezTo>
                    <a:pt x="42" y="456"/>
                    <a:pt x="42" y="568"/>
                    <a:pt x="42" y="624"/>
                  </a:cubicBezTo>
                  <a:cubicBezTo>
                    <a:pt x="45" y="618"/>
                    <a:pt x="49" y="615"/>
                    <a:pt x="53" y="615"/>
                  </a:cubicBezTo>
                  <a:cubicBezTo>
                    <a:pt x="59" y="615"/>
                    <a:pt x="66" y="623"/>
                    <a:pt x="70" y="645"/>
                  </a:cubicBezTo>
                  <a:cubicBezTo>
                    <a:pt x="42" y="652"/>
                    <a:pt x="15" y="784"/>
                    <a:pt x="63" y="805"/>
                  </a:cubicBezTo>
                  <a:cubicBezTo>
                    <a:pt x="63" y="770"/>
                    <a:pt x="42" y="756"/>
                    <a:pt x="56" y="749"/>
                  </a:cubicBezTo>
                  <a:lnTo>
                    <a:pt x="56" y="749"/>
                  </a:lnTo>
                  <a:cubicBezTo>
                    <a:pt x="91" y="756"/>
                    <a:pt x="63" y="812"/>
                    <a:pt x="105" y="819"/>
                  </a:cubicBezTo>
                  <a:lnTo>
                    <a:pt x="42" y="833"/>
                  </a:lnTo>
                  <a:cubicBezTo>
                    <a:pt x="70" y="986"/>
                    <a:pt x="126" y="1070"/>
                    <a:pt x="84" y="1182"/>
                  </a:cubicBezTo>
                  <a:cubicBezTo>
                    <a:pt x="161" y="1335"/>
                    <a:pt x="98" y="1558"/>
                    <a:pt x="147" y="1705"/>
                  </a:cubicBezTo>
                  <a:cubicBezTo>
                    <a:pt x="152" y="1714"/>
                    <a:pt x="155" y="1717"/>
                    <a:pt x="159" y="1717"/>
                  </a:cubicBezTo>
                  <a:cubicBezTo>
                    <a:pt x="167" y="1717"/>
                    <a:pt x="172" y="1699"/>
                    <a:pt x="176" y="1699"/>
                  </a:cubicBezTo>
                  <a:cubicBezTo>
                    <a:pt x="178" y="1699"/>
                    <a:pt x="180" y="1704"/>
                    <a:pt x="182" y="1719"/>
                  </a:cubicBezTo>
                  <a:cubicBezTo>
                    <a:pt x="182" y="1719"/>
                    <a:pt x="154" y="1754"/>
                    <a:pt x="154" y="1761"/>
                  </a:cubicBezTo>
                  <a:cubicBezTo>
                    <a:pt x="161" y="1789"/>
                    <a:pt x="168" y="1809"/>
                    <a:pt x="175" y="1837"/>
                  </a:cubicBezTo>
                  <a:cubicBezTo>
                    <a:pt x="182" y="1921"/>
                    <a:pt x="196" y="2005"/>
                    <a:pt x="217" y="2088"/>
                  </a:cubicBezTo>
                  <a:cubicBezTo>
                    <a:pt x="203" y="2214"/>
                    <a:pt x="210" y="2339"/>
                    <a:pt x="252" y="2458"/>
                  </a:cubicBezTo>
                  <a:cubicBezTo>
                    <a:pt x="250" y="2455"/>
                    <a:pt x="249" y="2454"/>
                    <a:pt x="247" y="2454"/>
                  </a:cubicBezTo>
                  <a:cubicBezTo>
                    <a:pt x="230" y="2454"/>
                    <a:pt x="227" y="2643"/>
                    <a:pt x="273" y="2695"/>
                  </a:cubicBezTo>
                  <a:cubicBezTo>
                    <a:pt x="245" y="2821"/>
                    <a:pt x="280" y="3086"/>
                    <a:pt x="301" y="3260"/>
                  </a:cubicBezTo>
                  <a:cubicBezTo>
                    <a:pt x="328" y="3522"/>
                    <a:pt x="362" y="3783"/>
                    <a:pt x="390" y="3991"/>
                  </a:cubicBezTo>
                  <a:lnTo>
                    <a:pt x="390" y="3991"/>
                  </a:lnTo>
                  <a:cubicBezTo>
                    <a:pt x="391" y="3978"/>
                    <a:pt x="400" y="3964"/>
                    <a:pt x="406" y="3964"/>
                  </a:cubicBezTo>
                  <a:cubicBezTo>
                    <a:pt x="410" y="3964"/>
                    <a:pt x="412" y="3968"/>
                    <a:pt x="412" y="3978"/>
                  </a:cubicBezTo>
                  <a:cubicBezTo>
                    <a:pt x="419" y="4013"/>
                    <a:pt x="377" y="3992"/>
                    <a:pt x="377" y="4020"/>
                  </a:cubicBezTo>
                  <a:cubicBezTo>
                    <a:pt x="489" y="4627"/>
                    <a:pt x="489" y="5338"/>
                    <a:pt x="642" y="6022"/>
                  </a:cubicBezTo>
                  <a:cubicBezTo>
                    <a:pt x="621" y="6196"/>
                    <a:pt x="677" y="6552"/>
                    <a:pt x="677" y="6629"/>
                  </a:cubicBezTo>
                  <a:cubicBezTo>
                    <a:pt x="684" y="6831"/>
                    <a:pt x="768" y="7040"/>
                    <a:pt x="782" y="7249"/>
                  </a:cubicBezTo>
                  <a:cubicBezTo>
                    <a:pt x="775" y="7242"/>
                    <a:pt x="768" y="7235"/>
                    <a:pt x="761" y="7228"/>
                  </a:cubicBezTo>
                  <a:lnTo>
                    <a:pt x="761" y="7228"/>
                  </a:lnTo>
                  <a:cubicBezTo>
                    <a:pt x="775" y="7298"/>
                    <a:pt x="761" y="7291"/>
                    <a:pt x="789" y="7326"/>
                  </a:cubicBezTo>
                  <a:cubicBezTo>
                    <a:pt x="789" y="7354"/>
                    <a:pt x="789" y="7389"/>
                    <a:pt x="789" y="7417"/>
                  </a:cubicBezTo>
                  <a:cubicBezTo>
                    <a:pt x="796" y="7452"/>
                    <a:pt x="810" y="7487"/>
                    <a:pt x="824" y="7514"/>
                  </a:cubicBezTo>
                  <a:cubicBezTo>
                    <a:pt x="865" y="7570"/>
                    <a:pt x="928" y="7605"/>
                    <a:pt x="998" y="7612"/>
                  </a:cubicBezTo>
                  <a:cubicBezTo>
                    <a:pt x="1012" y="7616"/>
                    <a:pt x="1026" y="7617"/>
                    <a:pt x="1040" y="7617"/>
                  </a:cubicBezTo>
                  <a:cubicBezTo>
                    <a:pt x="1054" y="7617"/>
                    <a:pt x="1068" y="7616"/>
                    <a:pt x="1082" y="7612"/>
                  </a:cubicBezTo>
                  <a:cubicBezTo>
                    <a:pt x="1110" y="7605"/>
                    <a:pt x="1137" y="7605"/>
                    <a:pt x="1158" y="7605"/>
                  </a:cubicBezTo>
                  <a:cubicBezTo>
                    <a:pt x="1171" y="7603"/>
                    <a:pt x="1182" y="7602"/>
                    <a:pt x="1191" y="7602"/>
                  </a:cubicBezTo>
                  <a:cubicBezTo>
                    <a:pt x="1215" y="7602"/>
                    <a:pt x="1230" y="7607"/>
                    <a:pt x="1235" y="7612"/>
                  </a:cubicBezTo>
                  <a:lnTo>
                    <a:pt x="1235" y="7524"/>
                  </a:lnTo>
                  <a:lnTo>
                    <a:pt x="1235" y="7524"/>
                  </a:lnTo>
                  <a:cubicBezTo>
                    <a:pt x="1232" y="7525"/>
                    <a:pt x="1228" y="7527"/>
                    <a:pt x="1221" y="7528"/>
                  </a:cubicBezTo>
                  <a:cubicBezTo>
                    <a:pt x="1186" y="7528"/>
                    <a:pt x="1144" y="7535"/>
                    <a:pt x="1103" y="7535"/>
                  </a:cubicBezTo>
                  <a:lnTo>
                    <a:pt x="1033" y="7535"/>
                  </a:lnTo>
                  <a:cubicBezTo>
                    <a:pt x="1019" y="7535"/>
                    <a:pt x="1005" y="7528"/>
                    <a:pt x="984" y="7528"/>
                  </a:cubicBezTo>
                  <a:cubicBezTo>
                    <a:pt x="942" y="7507"/>
                    <a:pt x="900" y="7473"/>
                    <a:pt x="865" y="7431"/>
                  </a:cubicBezTo>
                  <a:cubicBezTo>
                    <a:pt x="879" y="7424"/>
                    <a:pt x="872" y="7410"/>
                    <a:pt x="886" y="7410"/>
                  </a:cubicBezTo>
                  <a:cubicBezTo>
                    <a:pt x="886" y="7403"/>
                    <a:pt x="886" y="7396"/>
                    <a:pt x="886" y="7389"/>
                  </a:cubicBezTo>
                  <a:lnTo>
                    <a:pt x="886" y="7382"/>
                  </a:lnTo>
                  <a:cubicBezTo>
                    <a:pt x="886" y="7375"/>
                    <a:pt x="886" y="7368"/>
                    <a:pt x="886" y="7361"/>
                  </a:cubicBezTo>
                  <a:cubicBezTo>
                    <a:pt x="886" y="7340"/>
                    <a:pt x="879" y="7319"/>
                    <a:pt x="879" y="7298"/>
                  </a:cubicBezTo>
                  <a:cubicBezTo>
                    <a:pt x="872" y="7256"/>
                    <a:pt x="865" y="7215"/>
                    <a:pt x="858" y="7166"/>
                  </a:cubicBezTo>
                  <a:cubicBezTo>
                    <a:pt x="845" y="7082"/>
                    <a:pt x="831" y="6984"/>
                    <a:pt x="817" y="6894"/>
                  </a:cubicBezTo>
                  <a:cubicBezTo>
                    <a:pt x="789" y="6719"/>
                    <a:pt x="775" y="6538"/>
                    <a:pt x="775" y="6357"/>
                  </a:cubicBezTo>
                  <a:cubicBezTo>
                    <a:pt x="712" y="6287"/>
                    <a:pt x="740" y="6113"/>
                    <a:pt x="726" y="5966"/>
                  </a:cubicBezTo>
                  <a:cubicBezTo>
                    <a:pt x="712" y="5861"/>
                    <a:pt x="698" y="5764"/>
                    <a:pt x="670" y="5659"/>
                  </a:cubicBezTo>
                  <a:cubicBezTo>
                    <a:pt x="693" y="5625"/>
                    <a:pt x="664" y="5551"/>
                    <a:pt x="673" y="5551"/>
                  </a:cubicBezTo>
                  <a:cubicBezTo>
                    <a:pt x="675" y="5551"/>
                    <a:pt x="678" y="5554"/>
                    <a:pt x="684" y="5562"/>
                  </a:cubicBezTo>
                  <a:cubicBezTo>
                    <a:pt x="656" y="5513"/>
                    <a:pt x="677" y="5471"/>
                    <a:pt x="642" y="5429"/>
                  </a:cubicBezTo>
                  <a:cubicBezTo>
                    <a:pt x="663" y="5429"/>
                    <a:pt x="642" y="5297"/>
                    <a:pt x="614" y="5192"/>
                  </a:cubicBezTo>
                  <a:cubicBezTo>
                    <a:pt x="621" y="5192"/>
                    <a:pt x="642" y="5192"/>
                    <a:pt x="642" y="5171"/>
                  </a:cubicBezTo>
                  <a:cubicBezTo>
                    <a:pt x="580" y="5073"/>
                    <a:pt x="621" y="4955"/>
                    <a:pt x="573" y="4864"/>
                  </a:cubicBezTo>
                  <a:cubicBezTo>
                    <a:pt x="580" y="4732"/>
                    <a:pt x="517" y="4292"/>
                    <a:pt x="475" y="3971"/>
                  </a:cubicBezTo>
                  <a:lnTo>
                    <a:pt x="475" y="3971"/>
                  </a:lnTo>
                  <a:cubicBezTo>
                    <a:pt x="480" y="3971"/>
                    <a:pt x="487" y="3984"/>
                    <a:pt x="492" y="3984"/>
                  </a:cubicBezTo>
                  <a:cubicBezTo>
                    <a:pt x="494" y="3984"/>
                    <a:pt x="496" y="3981"/>
                    <a:pt x="496" y="3971"/>
                  </a:cubicBezTo>
                  <a:cubicBezTo>
                    <a:pt x="433" y="3672"/>
                    <a:pt x="461" y="3414"/>
                    <a:pt x="370" y="3239"/>
                  </a:cubicBezTo>
                  <a:lnTo>
                    <a:pt x="370" y="3239"/>
                  </a:lnTo>
                  <a:cubicBezTo>
                    <a:pt x="372" y="3240"/>
                    <a:pt x="374" y="3240"/>
                    <a:pt x="376" y="3240"/>
                  </a:cubicBezTo>
                  <a:cubicBezTo>
                    <a:pt x="414" y="3240"/>
                    <a:pt x="373" y="3092"/>
                    <a:pt x="403" y="3092"/>
                  </a:cubicBezTo>
                  <a:cubicBezTo>
                    <a:pt x="404" y="3092"/>
                    <a:pt x="404" y="3093"/>
                    <a:pt x="405" y="3093"/>
                  </a:cubicBezTo>
                  <a:cubicBezTo>
                    <a:pt x="342" y="2960"/>
                    <a:pt x="356" y="2730"/>
                    <a:pt x="342" y="2465"/>
                  </a:cubicBezTo>
                  <a:cubicBezTo>
                    <a:pt x="321" y="2200"/>
                    <a:pt x="266" y="1914"/>
                    <a:pt x="231" y="1677"/>
                  </a:cubicBezTo>
                  <a:cubicBezTo>
                    <a:pt x="217" y="1558"/>
                    <a:pt x="182" y="1503"/>
                    <a:pt x="224" y="1503"/>
                  </a:cubicBezTo>
                  <a:cubicBezTo>
                    <a:pt x="217" y="1461"/>
                    <a:pt x="203" y="1461"/>
                    <a:pt x="196" y="1447"/>
                  </a:cubicBezTo>
                  <a:cubicBezTo>
                    <a:pt x="217" y="1231"/>
                    <a:pt x="196" y="1007"/>
                    <a:pt x="126" y="805"/>
                  </a:cubicBezTo>
                  <a:cubicBezTo>
                    <a:pt x="132" y="802"/>
                    <a:pt x="139" y="801"/>
                    <a:pt x="146" y="801"/>
                  </a:cubicBezTo>
                  <a:cubicBezTo>
                    <a:pt x="155" y="801"/>
                    <a:pt x="164" y="804"/>
                    <a:pt x="168" y="812"/>
                  </a:cubicBezTo>
                  <a:cubicBezTo>
                    <a:pt x="157" y="750"/>
                    <a:pt x="123" y="662"/>
                    <a:pt x="136" y="662"/>
                  </a:cubicBezTo>
                  <a:cubicBezTo>
                    <a:pt x="139" y="662"/>
                    <a:pt x="144" y="667"/>
                    <a:pt x="154" y="680"/>
                  </a:cubicBezTo>
                  <a:cubicBezTo>
                    <a:pt x="133" y="568"/>
                    <a:pt x="119" y="484"/>
                    <a:pt x="105" y="415"/>
                  </a:cubicBezTo>
                  <a:cubicBezTo>
                    <a:pt x="98" y="380"/>
                    <a:pt x="91" y="345"/>
                    <a:pt x="91" y="317"/>
                  </a:cubicBezTo>
                  <a:cubicBezTo>
                    <a:pt x="98" y="282"/>
                    <a:pt x="105" y="254"/>
                    <a:pt x="119" y="226"/>
                  </a:cubicBezTo>
                  <a:cubicBezTo>
                    <a:pt x="154" y="170"/>
                    <a:pt x="210" y="129"/>
                    <a:pt x="273" y="122"/>
                  </a:cubicBezTo>
                  <a:cubicBezTo>
                    <a:pt x="314" y="115"/>
                    <a:pt x="356" y="108"/>
                    <a:pt x="405" y="108"/>
                  </a:cubicBezTo>
                  <a:cubicBezTo>
                    <a:pt x="430" y="104"/>
                    <a:pt x="454" y="102"/>
                    <a:pt x="478" y="102"/>
                  </a:cubicBezTo>
                  <a:cubicBezTo>
                    <a:pt x="503" y="102"/>
                    <a:pt x="527" y="104"/>
                    <a:pt x="552" y="108"/>
                  </a:cubicBezTo>
                  <a:cubicBezTo>
                    <a:pt x="559" y="94"/>
                    <a:pt x="559" y="80"/>
                    <a:pt x="580" y="80"/>
                  </a:cubicBezTo>
                  <a:cubicBezTo>
                    <a:pt x="607" y="94"/>
                    <a:pt x="628" y="115"/>
                    <a:pt x="649" y="136"/>
                  </a:cubicBezTo>
                  <a:cubicBezTo>
                    <a:pt x="684" y="163"/>
                    <a:pt x="705" y="198"/>
                    <a:pt x="719" y="233"/>
                  </a:cubicBezTo>
                  <a:cubicBezTo>
                    <a:pt x="733" y="275"/>
                    <a:pt x="740" y="310"/>
                    <a:pt x="747" y="331"/>
                  </a:cubicBezTo>
                  <a:cubicBezTo>
                    <a:pt x="751" y="343"/>
                    <a:pt x="755" y="350"/>
                    <a:pt x="760" y="350"/>
                  </a:cubicBezTo>
                  <a:cubicBezTo>
                    <a:pt x="764" y="350"/>
                    <a:pt x="769" y="347"/>
                    <a:pt x="775" y="338"/>
                  </a:cubicBezTo>
                  <a:lnTo>
                    <a:pt x="775" y="338"/>
                  </a:lnTo>
                  <a:cubicBezTo>
                    <a:pt x="782" y="435"/>
                    <a:pt x="747" y="456"/>
                    <a:pt x="782" y="498"/>
                  </a:cubicBezTo>
                  <a:cubicBezTo>
                    <a:pt x="732" y="511"/>
                    <a:pt x="765" y="578"/>
                    <a:pt x="783" y="578"/>
                  </a:cubicBezTo>
                  <a:cubicBezTo>
                    <a:pt x="783" y="578"/>
                    <a:pt x="783" y="578"/>
                    <a:pt x="784" y="578"/>
                  </a:cubicBezTo>
                  <a:lnTo>
                    <a:pt x="784" y="578"/>
                  </a:lnTo>
                  <a:cubicBezTo>
                    <a:pt x="777" y="589"/>
                    <a:pt x="777" y="619"/>
                    <a:pt x="762" y="619"/>
                  </a:cubicBezTo>
                  <a:cubicBezTo>
                    <a:pt x="760" y="619"/>
                    <a:pt x="757" y="618"/>
                    <a:pt x="754" y="617"/>
                  </a:cubicBezTo>
                  <a:lnTo>
                    <a:pt x="754" y="617"/>
                  </a:lnTo>
                  <a:cubicBezTo>
                    <a:pt x="810" y="945"/>
                    <a:pt x="838" y="1265"/>
                    <a:pt x="845" y="1593"/>
                  </a:cubicBezTo>
                  <a:cubicBezTo>
                    <a:pt x="949" y="2047"/>
                    <a:pt x="928" y="2291"/>
                    <a:pt x="949" y="2772"/>
                  </a:cubicBezTo>
                  <a:cubicBezTo>
                    <a:pt x="970" y="2842"/>
                    <a:pt x="949" y="2974"/>
                    <a:pt x="1005" y="2995"/>
                  </a:cubicBezTo>
                  <a:cubicBezTo>
                    <a:pt x="981" y="3013"/>
                    <a:pt x="1007" y="3129"/>
                    <a:pt x="1016" y="3186"/>
                  </a:cubicBezTo>
                  <a:lnTo>
                    <a:pt x="1016" y="3186"/>
                  </a:lnTo>
                  <a:cubicBezTo>
                    <a:pt x="1017" y="3167"/>
                    <a:pt x="1023" y="3149"/>
                    <a:pt x="1033" y="3135"/>
                  </a:cubicBezTo>
                  <a:cubicBezTo>
                    <a:pt x="1033" y="3190"/>
                    <a:pt x="1040" y="3211"/>
                    <a:pt x="1033" y="3232"/>
                  </a:cubicBezTo>
                  <a:cubicBezTo>
                    <a:pt x="1029" y="3221"/>
                    <a:pt x="1026" y="3217"/>
                    <a:pt x="1024" y="3217"/>
                  </a:cubicBezTo>
                  <a:cubicBezTo>
                    <a:pt x="1019" y="3217"/>
                    <a:pt x="1016" y="3229"/>
                    <a:pt x="1010" y="3229"/>
                  </a:cubicBezTo>
                  <a:cubicBezTo>
                    <a:pt x="1007" y="3229"/>
                    <a:pt x="1003" y="3226"/>
                    <a:pt x="998" y="3218"/>
                  </a:cubicBezTo>
                  <a:lnTo>
                    <a:pt x="998" y="3218"/>
                  </a:lnTo>
                  <a:cubicBezTo>
                    <a:pt x="1058" y="3331"/>
                    <a:pt x="1010" y="3520"/>
                    <a:pt x="1059" y="3520"/>
                  </a:cubicBezTo>
                  <a:cubicBezTo>
                    <a:pt x="1062" y="3520"/>
                    <a:pt x="1065" y="3519"/>
                    <a:pt x="1068" y="3518"/>
                  </a:cubicBezTo>
                  <a:lnTo>
                    <a:pt x="1068" y="3518"/>
                  </a:lnTo>
                  <a:cubicBezTo>
                    <a:pt x="1012" y="3630"/>
                    <a:pt x="1054" y="3616"/>
                    <a:pt x="1082" y="3734"/>
                  </a:cubicBezTo>
                  <a:cubicBezTo>
                    <a:pt x="1077" y="3727"/>
                    <a:pt x="1074" y="3724"/>
                    <a:pt x="1071" y="3724"/>
                  </a:cubicBezTo>
                  <a:cubicBezTo>
                    <a:pt x="1053" y="3724"/>
                    <a:pt x="1102" y="3928"/>
                    <a:pt x="1082" y="3928"/>
                  </a:cubicBezTo>
                  <a:cubicBezTo>
                    <a:pt x="1078" y="3928"/>
                    <a:pt x="1071" y="3920"/>
                    <a:pt x="1061" y="3902"/>
                  </a:cubicBezTo>
                  <a:lnTo>
                    <a:pt x="1061" y="3902"/>
                  </a:lnTo>
                  <a:cubicBezTo>
                    <a:pt x="1103" y="4069"/>
                    <a:pt x="1068" y="4097"/>
                    <a:pt x="1089" y="4271"/>
                  </a:cubicBezTo>
                  <a:cubicBezTo>
                    <a:pt x="1094" y="4271"/>
                    <a:pt x="1100" y="4270"/>
                    <a:pt x="1104" y="4270"/>
                  </a:cubicBezTo>
                  <a:cubicBezTo>
                    <a:pt x="1112" y="4270"/>
                    <a:pt x="1117" y="4273"/>
                    <a:pt x="1117" y="4285"/>
                  </a:cubicBezTo>
                  <a:cubicBezTo>
                    <a:pt x="1103" y="4341"/>
                    <a:pt x="1110" y="4362"/>
                    <a:pt x="1130" y="4362"/>
                  </a:cubicBezTo>
                  <a:cubicBezTo>
                    <a:pt x="1110" y="4453"/>
                    <a:pt x="1124" y="4550"/>
                    <a:pt x="1165" y="4634"/>
                  </a:cubicBezTo>
                  <a:cubicBezTo>
                    <a:pt x="1130" y="4697"/>
                    <a:pt x="1151" y="4843"/>
                    <a:pt x="1179" y="4948"/>
                  </a:cubicBezTo>
                  <a:cubicBezTo>
                    <a:pt x="1174" y="4927"/>
                    <a:pt x="1180" y="4891"/>
                    <a:pt x="1187" y="4891"/>
                  </a:cubicBezTo>
                  <a:cubicBezTo>
                    <a:pt x="1189" y="4891"/>
                    <a:pt x="1191" y="4895"/>
                    <a:pt x="1193" y="4906"/>
                  </a:cubicBezTo>
                  <a:cubicBezTo>
                    <a:pt x="1186" y="4920"/>
                    <a:pt x="1179" y="4934"/>
                    <a:pt x="1179" y="4948"/>
                  </a:cubicBezTo>
                  <a:cubicBezTo>
                    <a:pt x="1159" y="5043"/>
                    <a:pt x="1198" y="5199"/>
                    <a:pt x="1220" y="5199"/>
                  </a:cubicBezTo>
                  <a:cubicBezTo>
                    <a:pt x="1220" y="5199"/>
                    <a:pt x="1221" y="5199"/>
                    <a:pt x="1221" y="5199"/>
                  </a:cubicBezTo>
                  <a:lnTo>
                    <a:pt x="1221" y="5199"/>
                  </a:lnTo>
                  <a:cubicBezTo>
                    <a:pt x="1207" y="5373"/>
                    <a:pt x="1221" y="5562"/>
                    <a:pt x="1270" y="5589"/>
                  </a:cubicBezTo>
                  <a:cubicBezTo>
                    <a:pt x="1235" y="5659"/>
                    <a:pt x="1263" y="5729"/>
                    <a:pt x="1284" y="5729"/>
                  </a:cubicBezTo>
                  <a:cubicBezTo>
                    <a:pt x="1256" y="5882"/>
                    <a:pt x="1270" y="6043"/>
                    <a:pt x="1319" y="6196"/>
                  </a:cubicBezTo>
                  <a:cubicBezTo>
                    <a:pt x="1263" y="6266"/>
                    <a:pt x="1423" y="6552"/>
                    <a:pt x="1361" y="6705"/>
                  </a:cubicBezTo>
                  <a:cubicBezTo>
                    <a:pt x="1396" y="6705"/>
                    <a:pt x="1361" y="6796"/>
                    <a:pt x="1409" y="6838"/>
                  </a:cubicBezTo>
                  <a:cubicBezTo>
                    <a:pt x="1402" y="6901"/>
                    <a:pt x="1409" y="6970"/>
                    <a:pt x="1437" y="7026"/>
                  </a:cubicBezTo>
                  <a:cubicBezTo>
                    <a:pt x="1423" y="7096"/>
                    <a:pt x="1416" y="7159"/>
                    <a:pt x="1430" y="7228"/>
                  </a:cubicBezTo>
                  <a:cubicBezTo>
                    <a:pt x="1430" y="7263"/>
                    <a:pt x="1437" y="7305"/>
                    <a:pt x="1444" y="7340"/>
                  </a:cubicBezTo>
                  <a:cubicBezTo>
                    <a:pt x="1444" y="7375"/>
                    <a:pt x="1437" y="7410"/>
                    <a:pt x="1430" y="7445"/>
                  </a:cubicBezTo>
                  <a:cubicBezTo>
                    <a:pt x="1396" y="7473"/>
                    <a:pt x="1382" y="7480"/>
                    <a:pt x="1361" y="7500"/>
                  </a:cubicBezTo>
                  <a:cubicBezTo>
                    <a:pt x="1347" y="7514"/>
                    <a:pt x="1333" y="7521"/>
                    <a:pt x="1319" y="7535"/>
                  </a:cubicBezTo>
                  <a:cubicBezTo>
                    <a:pt x="1298" y="7549"/>
                    <a:pt x="1277" y="7556"/>
                    <a:pt x="1249" y="7563"/>
                  </a:cubicBezTo>
                  <a:lnTo>
                    <a:pt x="1312" y="7563"/>
                  </a:lnTo>
                  <a:cubicBezTo>
                    <a:pt x="1320" y="7563"/>
                    <a:pt x="1326" y="7562"/>
                    <a:pt x="1330" y="7562"/>
                  </a:cubicBezTo>
                  <a:cubicBezTo>
                    <a:pt x="1336" y="7562"/>
                    <a:pt x="1337" y="7565"/>
                    <a:pt x="1333" y="7577"/>
                  </a:cubicBezTo>
                  <a:cubicBezTo>
                    <a:pt x="1330" y="7575"/>
                    <a:pt x="1327" y="7574"/>
                    <a:pt x="1324" y="7574"/>
                  </a:cubicBezTo>
                  <a:cubicBezTo>
                    <a:pt x="1317" y="7574"/>
                    <a:pt x="1309" y="7577"/>
                    <a:pt x="1305" y="7577"/>
                  </a:cubicBezTo>
                  <a:cubicBezTo>
                    <a:pt x="1291" y="7584"/>
                    <a:pt x="1277" y="7591"/>
                    <a:pt x="1277" y="7591"/>
                  </a:cubicBezTo>
                  <a:lnTo>
                    <a:pt x="1305" y="7591"/>
                  </a:lnTo>
                  <a:cubicBezTo>
                    <a:pt x="1291" y="7605"/>
                    <a:pt x="1263" y="7612"/>
                    <a:pt x="1263" y="7619"/>
                  </a:cubicBezTo>
                  <a:cubicBezTo>
                    <a:pt x="1267" y="7618"/>
                    <a:pt x="1269" y="7617"/>
                    <a:pt x="1271" y="7617"/>
                  </a:cubicBezTo>
                  <a:cubicBezTo>
                    <a:pt x="1279" y="7617"/>
                    <a:pt x="1269" y="7629"/>
                    <a:pt x="1263" y="7640"/>
                  </a:cubicBezTo>
                  <a:cubicBezTo>
                    <a:pt x="1312" y="7633"/>
                    <a:pt x="1361" y="7619"/>
                    <a:pt x="1402" y="7584"/>
                  </a:cubicBezTo>
                  <a:cubicBezTo>
                    <a:pt x="1430" y="7563"/>
                    <a:pt x="1451" y="7528"/>
                    <a:pt x="1465" y="7487"/>
                  </a:cubicBezTo>
                  <a:lnTo>
                    <a:pt x="1465" y="7487"/>
                  </a:lnTo>
                  <a:cubicBezTo>
                    <a:pt x="1462" y="7502"/>
                    <a:pt x="1463" y="7508"/>
                    <a:pt x="1467" y="7508"/>
                  </a:cubicBezTo>
                  <a:cubicBezTo>
                    <a:pt x="1472" y="7508"/>
                    <a:pt x="1481" y="7498"/>
                    <a:pt x="1493" y="7487"/>
                  </a:cubicBezTo>
                  <a:cubicBezTo>
                    <a:pt x="1507" y="7466"/>
                    <a:pt x="1521" y="7431"/>
                    <a:pt x="1507" y="7431"/>
                  </a:cubicBezTo>
                  <a:cubicBezTo>
                    <a:pt x="1507" y="7444"/>
                    <a:pt x="1483" y="7461"/>
                    <a:pt x="1472" y="7461"/>
                  </a:cubicBezTo>
                  <a:cubicBezTo>
                    <a:pt x="1467" y="7461"/>
                    <a:pt x="1465" y="7457"/>
                    <a:pt x="1472" y="7445"/>
                  </a:cubicBezTo>
                  <a:cubicBezTo>
                    <a:pt x="1486" y="7445"/>
                    <a:pt x="1493" y="7417"/>
                    <a:pt x="1500" y="7403"/>
                  </a:cubicBezTo>
                  <a:cubicBezTo>
                    <a:pt x="1505" y="7393"/>
                    <a:pt x="1506" y="7380"/>
                    <a:pt x="1514" y="7380"/>
                  </a:cubicBezTo>
                  <a:cubicBezTo>
                    <a:pt x="1517" y="7380"/>
                    <a:pt x="1522" y="7383"/>
                    <a:pt x="1528" y="7389"/>
                  </a:cubicBezTo>
                  <a:cubicBezTo>
                    <a:pt x="1528" y="7375"/>
                    <a:pt x="1535" y="7361"/>
                    <a:pt x="1535" y="7340"/>
                  </a:cubicBezTo>
                  <a:lnTo>
                    <a:pt x="1535" y="7305"/>
                  </a:lnTo>
                  <a:cubicBezTo>
                    <a:pt x="1528" y="7284"/>
                    <a:pt x="1528" y="7256"/>
                    <a:pt x="1528" y="7235"/>
                  </a:cubicBezTo>
                  <a:cubicBezTo>
                    <a:pt x="1521" y="7187"/>
                    <a:pt x="1514" y="7131"/>
                    <a:pt x="1507" y="7082"/>
                  </a:cubicBezTo>
                  <a:cubicBezTo>
                    <a:pt x="1493" y="6977"/>
                    <a:pt x="1472" y="6866"/>
                    <a:pt x="1465" y="6768"/>
                  </a:cubicBezTo>
                  <a:cubicBezTo>
                    <a:pt x="1444" y="6637"/>
                    <a:pt x="1451" y="6347"/>
                    <a:pt x="1404" y="6309"/>
                  </a:cubicBezTo>
                  <a:lnTo>
                    <a:pt x="1404" y="6309"/>
                  </a:lnTo>
                  <a:cubicBezTo>
                    <a:pt x="1406" y="6314"/>
                    <a:pt x="1397" y="6343"/>
                    <a:pt x="1392" y="6343"/>
                  </a:cubicBezTo>
                  <a:cubicBezTo>
                    <a:pt x="1390" y="6343"/>
                    <a:pt x="1389" y="6339"/>
                    <a:pt x="1389" y="6329"/>
                  </a:cubicBezTo>
                  <a:cubicBezTo>
                    <a:pt x="1389" y="6322"/>
                    <a:pt x="1409" y="6294"/>
                    <a:pt x="1409" y="6287"/>
                  </a:cubicBezTo>
                  <a:cubicBezTo>
                    <a:pt x="1430" y="6043"/>
                    <a:pt x="1319" y="5673"/>
                    <a:pt x="1333" y="5485"/>
                  </a:cubicBezTo>
                  <a:cubicBezTo>
                    <a:pt x="1330" y="5485"/>
                    <a:pt x="1325" y="5486"/>
                    <a:pt x="1320" y="5486"/>
                  </a:cubicBezTo>
                  <a:cubicBezTo>
                    <a:pt x="1312" y="5486"/>
                    <a:pt x="1305" y="5483"/>
                    <a:pt x="1305" y="5471"/>
                  </a:cubicBezTo>
                  <a:cubicBezTo>
                    <a:pt x="1331" y="5426"/>
                    <a:pt x="1309" y="5251"/>
                    <a:pt x="1283" y="5251"/>
                  </a:cubicBezTo>
                  <a:cubicBezTo>
                    <a:pt x="1281" y="5251"/>
                    <a:pt x="1279" y="5252"/>
                    <a:pt x="1277" y="5255"/>
                  </a:cubicBezTo>
                  <a:cubicBezTo>
                    <a:pt x="1291" y="5206"/>
                    <a:pt x="1242" y="5150"/>
                    <a:pt x="1277" y="5115"/>
                  </a:cubicBezTo>
                  <a:lnTo>
                    <a:pt x="1277" y="5115"/>
                  </a:lnTo>
                  <a:cubicBezTo>
                    <a:pt x="1284" y="5150"/>
                    <a:pt x="1270" y="5171"/>
                    <a:pt x="1284" y="5171"/>
                  </a:cubicBezTo>
                  <a:cubicBezTo>
                    <a:pt x="1291" y="5046"/>
                    <a:pt x="1284" y="5087"/>
                    <a:pt x="1256" y="4941"/>
                  </a:cubicBezTo>
                  <a:lnTo>
                    <a:pt x="1256" y="4941"/>
                  </a:lnTo>
                  <a:cubicBezTo>
                    <a:pt x="1261" y="4941"/>
                    <a:pt x="1268" y="4953"/>
                    <a:pt x="1273" y="4953"/>
                  </a:cubicBezTo>
                  <a:cubicBezTo>
                    <a:pt x="1275" y="4953"/>
                    <a:pt x="1277" y="4950"/>
                    <a:pt x="1277" y="4941"/>
                  </a:cubicBezTo>
                  <a:cubicBezTo>
                    <a:pt x="1252" y="4904"/>
                    <a:pt x="1228" y="4758"/>
                    <a:pt x="1246" y="4758"/>
                  </a:cubicBezTo>
                  <a:cubicBezTo>
                    <a:pt x="1249" y="4758"/>
                    <a:pt x="1252" y="4761"/>
                    <a:pt x="1256" y="4767"/>
                  </a:cubicBezTo>
                  <a:cubicBezTo>
                    <a:pt x="1228" y="4676"/>
                    <a:pt x="1242" y="4634"/>
                    <a:pt x="1214" y="4592"/>
                  </a:cubicBezTo>
                  <a:cubicBezTo>
                    <a:pt x="1284" y="4502"/>
                    <a:pt x="1186" y="4341"/>
                    <a:pt x="1165" y="4146"/>
                  </a:cubicBezTo>
                  <a:cubicBezTo>
                    <a:pt x="1144" y="3888"/>
                    <a:pt x="1179" y="3518"/>
                    <a:pt x="1117" y="3455"/>
                  </a:cubicBezTo>
                  <a:cubicBezTo>
                    <a:pt x="1147" y="3425"/>
                    <a:pt x="1071" y="3271"/>
                    <a:pt x="1098" y="3271"/>
                  </a:cubicBezTo>
                  <a:cubicBezTo>
                    <a:pt x="1102" y="3271"/>
                    <a:pt x="1108" y="3274"/>
                    <a:pt x="1117" y="3281"/>
                  </a:cubicBezTo>
                  <a:cubicBezTo>
                    <a:pt x="1047" y="2911"/>
                    <a:pt x="1054" y="2591"/>
                    <a:pt x="998" y="2346"/>
                  </a:cubicBezTo>
                  <a:cubicBezTo>
                    <a:pt x="1061" y="2123"/>
                    <a:pt x="914" y="1537"/>
                    <a:pt x="900" y="1251"/>
                  </a:cubicBezTo>
                  <a:cubicBezTo>
                    <a:pt x="900" y="1063"/>
                    <a:pt x="886" y="875"/>
                    <a:pt x="865" y="687"/>
                  </a:cubicBezTo>
                  <a:cubicBezTo>
                    <a:pt x="858" y="687"/>
                    <a:pt x="852" y="694"/>
                    <a:pt x="845" y="707"/>
                  </a:cubicBezTo>
                  <a:cubicBezTo>
                    <a:pt x="838" y="687"/>
                    <a:pt x="831" y="673"/>
                    <a:pt x="824" y="652"/>
                  </a:cubicBezTo>
                  <a:cubicBezTo>
                    <a:pt x="838" y="652"/>
                    <a:pt x="847" y="661"/>
                    <a:pt x="852" y="661"/>
                  </a:cubicBezTo>
                  <a:cubicBezTo>
                    <a:pt x="857" y="661"/>
                    <a:pt x="858" y="654"/>
                    <a:pt x="858" y="624"/>
                  </a:cubicBezTo>
                  <a:cubicBezTo>
                    <a:pt x="852" y="575"/>
                    <a:pt x="845" y="519"/>
                    <a:pt x="845" y="463"/>
                  </a:cubicBezTo>
                  <a:lnTo>
                    <a:pt x="838" y="373"/>
                  </a:lnTo>
                  <a:lnTo>
                    <a:pt x="838" y="324"/>
                  </a:lnTo>
                  <a:lnTo>
                    <a:pt x="838" y="303"/>
                  </a:lnTo>
                  <a:lnTo>
                    <a:pt x="838" y="268"/>
                  </a:lnTo>
                  <a:cubicBezTo>
                    <a:pt x="831" y="191"/>
                    <a:pt x="789" y="122"/>
                    <a:pt x="726" y="73"/>
                  </a:cubicBezTo>
                  <a:cubicBezTo>
                    <a:pt x="697" y="44"/>
                    <a:pt x="658" y="29"/>
                    <a:pt x="618" y="29"/>
                  </a:cubicBezTo>
                  <a:cubicBezTo>
                    <a:pt x="610" y="29"/>
                    <a:pt x="602" y="30"/>
                    <a:pt x="593" y="31"/>
                  </a:cubicBezTo>
                  <a:cubicBezTo>
                    <a:pt x="580" y="17"/>
                    <a:pt x="559" y="10"/>
                    <a:pt x="538" y="3"/>
                  </a:cubicBezTo>
                  <a:cubicBezTo>
                    <a:pt x="534" y="1"/>
                    <a:pt x="530" y="0"/>
                    <a:pt x="525" y="0"/>
                  </a:cubicBezTo>
                  <a:close/>
                </a:path>
              </a:pathLst>
            </a:custGeom>
            <a:solidFill>
              <a:srgbClr val="C57D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8"/>
            <p:cNvSpPr/>
            <p:nvPr/>
          </p:nvSpPr>
          <p:spPr>
            <a:xfrm>
              <a:off x="2761750" y="2628200"/>
              <a:ext cx="200" cy="725"/>
            </a:xfrm>
            <a:custGeom>
              <a:avLst/>
              <a:gdLst/>
              <a:ahLst/>
              <a:cxnLst/>
              <a:rect l="l" t="t" r="r" b="b"/>
              <a:pathLst>
                <a:path w="8" h="29" extrusionOk="0">
                  <a:moveTo>
                    <a:pt x="7" y="1"/>
                  </a:moveTo>
                  <a:cubicBezTo>
                    <a:pt x="0" y="15"/>
                    <a:pt x="0" y="22"/>
                    <a:pt x="7" y="29"/>
                  </a:cubicBezTo>
                  <a:cubicBezTo>
                    <a:pt x="0" y="22"/>
                    <a:pt x="0" y="15"/>
                    <a:pt x="7" y="1"/>
                  </a:cubicBezTo>
                  <a:close/>
                </a:path>
              </a:pathLst>
            </a:custGeom>
            <a:solidFill>
              <a:srgbClr val="C57D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8"/>
            <p:cNvSpPr/>
            <p:nvPr/>
          </p:nvSpPr>
          <p:spPr>
            <a:xfrm>
              <a:off x="2579900" y="2789650"/>
              <a:ext cx="67325" cy="22025"/>
            </a:xfrm>
            <a:custGeom>
              <a:avLst/>
              <a:gdLst/>
              <a:ahLst/>
              <a:cxnLst/>
              <a:rect l="l" t="t" r="r" b="b"/>
              <a:pathLst>
                <a:path w="2693" h="881" extrusionOk="0">
                  <a:moveTo>
                    <a:pt x="147" y="1"/>
                  </a:moveTo>
                  <a:cubicBezTo>
                    <a:pt x="91" y="1"/>
                    <a:pt x="42" y="43"/>
                    <a:pt x="35" y="99"/>
                  </a:cubicBezTo>
                  <a:lnTo>
                    <a:pt x="0" y="615"/>
                  </a:lnTo>
                  <a:cubicBezTo>
                    <a:pt x="0" y="671"/>
                    <a:pt x="42" y="719"/>
                    <a:pt x="98" y="726"/>
                  </a:cubicBezTo>
                  <a:lnTo>
                    <a:pt x="2546" y="880"/>
                  </a:lnTo>
                  <a:cubicBezTo>
                    <a:pt x="2550" y="880"/>
                    <a:pt x="2554" y="881"/>
                    <a:pt x="2558" y="881"/>
                  </a:cubicBezTo>
                  <a:cubicBezTo>
                    <a:pt x="2609" y="881"/>
                    <a:pt x="2651" y="841"/>
                    <a:pt x="2651" y="789"/>
                  </a:cubicBezTo>
                  <a:lnTo>
                    <a:pt x="2685" y="273"/>
                  </a:lnTo>
                  <a:cubicBezTo>
                    <a:pt x="2692" y="217"/>
                    <a:pt x="2651" y="168"/>
                    <a:pt x="2588" y="161"/>
                  </a:cubicBezTo>
                  <a:lnTo>
                    <a:pt x="147" y="1"/>
                  </a:lnTo>
                  <a:close/>
                </a:path>
              </a:pathLst>
            </a:custGeom>
            <a:solidFill>
              <a:srgbClr val="BA58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8"/>
            <p:cNvSpPr/>
            <p:nvPr/>
          </p:nvSpPr>
          <p:spPr>
            <a:xfrm>
              <a:off x="2578675" y="2788800"/>
              <a:ext cx="68550" cy="23375"/>
            </a:xfrm>
            <a:custGeom>
              <a:avLst/>
              <a:gdLst/>
              <a:ahLst/>
              <a:cxnLst/>
              <a:rect l="l" t="t" r="r" b="b"/>
              <a:pathLst>
                <a:path w="2742" h="935" extrusionOk="0">
                  <a:moveTo>
                    <a:pt x="259" y="0"/>
                  </a:moveTo>
                  <a:cubicBezTo>
                    <a:pt x="257" y="1"/>
                    <a:pt x="256" y="1"/>
                    <a:pt x="255" y="2"/>
                  </a:cubicBezTo>
                  <a:lnTo>
                    <a:pt x="255" y="2"/>
                  </a:lnTo>
                  <a:cubicBezTo>
                    <a:pt x="256" y="1"/>
                    <a:pt x="257" y="1"/>
                    <a:pt x="259" y="0"/>
                  </a:cubicBezTo>
                  <a:close/>
                  <a:moveTo>
                    <a:pt x="266" y="17"/>
                  </a:moveTo>
                  <a:lnTo>
                    <a:pt x="266" y="17"/>
                  </a:lnTo>
                  <a:cubicBezTo>
                    <a:pt x="268" y="18"/>
                    <a:pt x="270" y="18"/>
                    <a:pt x="272" y="18"/>
                  </a:cubicBezTo>
                  <a:cubicBezTo>
                    <a:pt x="276" y="18"/>
                    <a:pt x="279" y="18"/>
                    <a:pt x="279" y="21"/>
                  </a:cubicBezTo>
                  <a:cubicBezTo>
                    <a:pt x="274" y="20"/>
                    <a:pt x="270" y="19"/>
                    <a:pt x="266" y="17"/>
                  </a:cubicBezTo>
                  <a:close/>
                  <a:moveTo>
                    <a:pt x="423" y="23"/>
                  </a:moveTo>
                  <a:cubicBezTo>
                    <a:pt x="433" y="23"/>
                    <a:pt x="443" y="24"/>
                    <a:pt x="453" y="28"/>
                  </a:cubicBezTo>
                  <a:lnTo>
                    <a:pt x="453" y="28"/>
                  </a:lnTo>
                  <a:cubicBezTo>
                    <a:pt x="445" y="30"/>
                    <a:pt x="430" y="33"/>
                    <a:pt x="417" y="33"/>
                  </a:cubicBezTo>
                  <a:cubicBezTo>
                    <a:pt x="409" y="33"/>
                    <a:pt x="402" y="32"/>
                    <a:pt x="398" y="28"/>
                  </a:cubicBezTo>
                  <a:cubicBezTo>
                    <a:pt x="405" y="25"/>
                    <a:pt x="414" y="23"/>
                    <a:pt x="423" y="23"/>
                  </a:cubicBezTo>
                  <a:close/>
                  <a:moveTo>
                    <a:pt x="2330" y="195"/>
                  </a:moveTo>
                  <a:cubicBezTo>
                    <a:pt x="2328" y="196"/>
                    <a:pt x="2326" y="197"/>
                    <a:pt x="2324" y="197"/>
                  </a:cubicBezTo>
                  <a:lnTo>
                    <a:pt x="2324" y="197"/>
                  </a:lnTo>
                  <a:cubicBezTo>
                    <a:pt x="2326" y="197"/>
                    <a:pt x="2328" y="196"/>
                    <a:pt x="2330" y="195"/>
                  </a:cubicBezTo>
                  <a:close/>
                  <a:moveTo>
                    <a:pt x="941" y="830"/>
                  </a:moveTo>
                  <a:cubicBezTo>
                    <a:pt x="942" y="830"/>
                    <a:pt x="942" y="830"/>
                    <a:pt x="942" y="830"/>
                  </a:cubicBezTo>
                  <a:lnTo>
                    <a:pt x="941" y="830"/>
                  </a:lnTo>
                  <a:close/>
                  <a:moveTo>
                    <a:pt x="255" y="2"/>
                  </a:moveTo>
                  <a:lnTo>
                    <a:pt x="255" y="2"/>
                  </a:lnTo>
                  <a:cubicBezTo>
                    <a:pt x="239" y="7"/>
                    <a:pt x="226" y="7"/>
                    <a:pt x="215" y="7"/>
                  </a:cubicBezTo>
                  <a:cubicBezTo>
                    <a:pt x="203" y="7"/>
                    <a:pt x="192" y="7"/>
                    <a:pt x="182" y="14"/>
                  </a:cubicBezTo>
                  <a:cubicBezTo>
                    <a:pt x="172" y="12"/>
                    <a:pt x="160" y="10"/>
                    <a:pt x="149" y="10"/>
                  </a:cubicBezTo>
                  <a:cubicBezTo>
                    <a:pt x="129" y="10"/>
                    <a:pt x="109" y="15"/>
                    <a:pt x="91" y="28"/>
                  </a:cubicBezTo>
                  <a:cubicBezTo>
                    <a:pt x="63" y="42"/>
                    <a:pt x="49" y="77"/>
                    <a:pt x="56" y="112"/>
                  </a:cubicBezTo>
                  <a:cubicBezTo>
                    <a:pt x="49" y="112"/>
                    <a:pt x="42" y="112"/>
                    <a:pt x="42" y="119"/>
                  </a:cubicBezTo>
                  <a:cubicBezTo>
                    <a:pt x="42" y="126"/>
                    <a:pt x="42" y="133"/>
                    <a:pt x="42" y="133"/>
                  </a:cubicBezTo>
                  <a:cubicBezTo>
                    <a:pt x="42" y="147"/>
                    <a:pt x="49" y="154"/>
                    <a:pt x="35" y="161"/>
                  </a:cubicBezTo>
                  <a:cubicBezTo>
                    <a:pt x="49" y="168"/>
                    <a:pt x="42" y="216"/>
                    <a:pt x="35" y="237"/>
                  </a:cubicBezTo>
                  <a:cubicBezTo>
                    <a:pt x="38" y="235"/>
                    <a:pt x="40" y="233"/>
                    <a:pt x="43" y="233"/>
                  </a:cubicBezTo>
                  <a:cubicBezTo>
                    <a:pt x="46" y="233"/>
                    <a:pt x="49" y="238"/>
                    <a:pt x="49" y="251"/>
                  </a:cubicBezTo>
                  <a:cubicBezTo>
                    <a:pt x="28" y="251"/>
                    <a:pt x="7" y="300"/>
                    <a:pt x="28" y="314"/>
                  </a:cubicBezTo>
                  <a:cubicBezTo>
                    <a:pt x="28" y="302"/>
                    <a:pt x="18" y="285"/>
                    <a:pt x="24" y="285"/>
                  </a:cubicBezTo>
                  <a:cubicBezTo>
                    <a:pt x="25" y="285"/>
                    <a:pt x="26" y="285"/>
                    <a:pt x="28" y="286"/>
                  </a:cubicBezTo>
                  <a:cubicBezTo>
                    <a:pt x="49" y="293"/>
                    <a:pt x="28" y="314"/>
                    <a:pt x="49" y="321"/>
                  </a:cubicBezTo>
                  <a:lnTo>
                    <a:pt x="21" y="321"/>
                  </a:lnTo>
                  <a:cubicBezTo>
                    <a:pt x="21" y="384"/>
                    <a:pt x="42" y="426"/>
                    <a:pt x="14" y="460"/>
                  </a:cubicBezTo>
                  <a:cubicBezTo>
                    <a:pt x="21" y="502"/>
                    <a:pt x="21" y="537"/>
                    <a:pt x="14" y="572"/>
                  </a:cubicBezTo>
                  <a:cubicBezTo>
                    <a:pt x="7" y="593"/>
                    <a:pt x="0" y="614"/>
                    <a:pt x="0" y="628"/>
                  </a:cubicBezTo>
                  <a:cubicBezTo>
                    <a:pt x="0" y="649"/>
                    <a:pt x="0" y="670"/>
                    <a:pt x="7" y="691"/>
                  </a:cubicBezTo>
                  <a:cubicBezTo>
                    <a:pt x="10" y="693"/>
                    <a:pt x="11" y="694"/>
                    <a:pt x="13" y="694"/>
                  </a:cubicBezTo>
                  <a:cubicBezTo>
                    <a:pt x="19" y="694"/>
                    <a:pt x="21" y="681"/>
                    <a:pt x="24" y="681"/>
                  </a:cubicBezTo>
                  <a:cubicBezTo>
                    <a:pt x="25" y="681"/>
                    <a:pt x="27" y="683"/>
                    <a:pt x="28" y="691"/>
                  </a:cubicBezTo>
                  <a:cubicBezTo>
                    <a:pt x="28" y="691"/>
                    <a:pt x="21" y="712"/>
                    <a:pt x="21" y="712"/>
                  </a:cubicBezTo>
                  <a:cubicBezTo>
                    <a:pt x="28" y="725"/>
                    <a:pt x="49" y="739"/>
                    <a:pt x="49" y="739"/>
                  </a:cubicBezTo>
                  <a:cubicBezTo>
                    <a:pt x="56" y="753"/>
                    <a:pt x="70" y="760"/>
                    <a:pt x="91" y="767"/>
                  </a:cubicBezTo>
                  <a:cubicBezTo>
                    <a:pt x="98" y="767"/>
                    <a:pt x="112" y="774"/>
                    <a:pt x="126" y="774"/>
                  </a:cubicBezTo>
                  <a:cubicBezTo>
                    <a:pt x="133" y="774"/>
                    <a:pt x="147" y="767"/>
                    <a:pt x="154" y="767"/>
                  </a:cubicBezTo>
                  <a:cubicBezTo>
                    <a:pt x="185" y="781"/>
                    <a:pt x="219" y="785"/>
                    <a:pt x="252" y="785"/>
                  </a:cubicBezTo>
                  <a:cubicBezTo>
                    <a:pt x="271" y="785"/>
                    <a:pt x="289" y="784"/>
                    <a:pt x="307" y="781"/>
                  </a:cubicBezTo>
                  <a:lnTo>
                    <a:pt x="307" y="781"/>
                  </a:lnTo>
                  <a:cubicBezTo>
                    <a:pt x="298" y="786"/>
                    <a:pt x="334" y="797"/>
                    <a:pt x="367" y="797"/>
                  </a:cubicBezTo>
                  <a:cubicBezTo>
                    <a:pt x="382" y="797"/>
                    <a:pt x="396" y="795"/>
                    <a:pt x="405" y="788"/>
                  </a:cubicBezTo>
                  <a:cubicBezTo>
                    <a:pt x="482" y="809"/>
                    <a:pt x="558" y="816"/>
                    <a:pt x="635" y="816"/>
                  </a:cubicBezTo>
                  <a:lnTo>
                    <a:pt x="941" y="830"/>
                  </a:lnTo>
                  <a:lnTo>
                    <a:pt x="941" y="830"/>
                  </a:lnTo>
                  <a:cubicBezTo>
                    <a:pt x="934" y="829"/>
                    <a:pt x="915" y="816"/>
                    <a:pt x="935" y="816"/>
                  </a:cubicBezTo>
                  <a:cubicBezTo>
                    <a:pt x="949" y="816"/>
                    <a:pt x="935" y="837"/>
                    <a:pt x="949" y="837"/>
                  </a:cubicBezTo>
                  <a:cubicBezTo>
                    <a:pt x="964" y="837"/>
                    <a:pt x="979" y="836"/>
                    <a:pt x="994" y="836"/>
                  </a:cubicBezTo>
                  <a:cubicBezTo>
                    <a:pt x="1193" y="836"/>
                    <a:pt x="1413" y="870"/>
                    <a:pt x="1635" y="870"/>
                  </a:cubicBezTo>
                  <a:cubicBezTo>
                    <a:pt x="1681" y="870"/>
                    <a:pt x="1726" y="868"/>
                    <a:pt x="1772" y="865"/>
                  </a:cubicBezTo>
                  <a:cubicBezTo>
                    <a:pt x="1856" y="879"/>
                    <a:pt x="1939" y="893"/>
                    <a:pt x="2023" y="893"/>
                  </a:cubicBezTo>
                  <a:cubicBezTo>
                    <a:pt x="2047" y="899"/>
                    <a:pt x="2071" y="901"/>
                    <a:pt x="2095" y="901"/>
                  </a:cubicBezTo>
                  <a:cubicBezTo>
                    <a:pt x="2147" y="901"/>
                    <a:pt x="2200" y="892"/>
                    <a:pt x="2252" y="892"/>
                  </a:cubicBezTo>
                  <a:cubicBezTo>
                    <a:pt x="2262" y="892"/>
                    <a:pt x="2271" y="892"/>
                    <a:pt x="2281" y="893"/>
                  </a:cubicBezTo>
                  <a:cubicBezTo>
                    <a:pt x="2281" y="900"/>
                    <a:pt x="2274" y="900"/>
                    <a:pt x="2274" y="907"/>
                  </a:cubicBezTo>
                  <a:cubicBezTo>
                    <a:pt x="2288" y="900"/>
                    <a:pt x="2293" y="900"/>
                    <a:pt x="2298" y="900"/>
                  </a:cubicBezTo>
                  <a:cubicBezTo>
                    <a:pt x="2302" y="900"/>
                    <a:pt x="2305" y="900"/>
                    <a:pt x="2316" y="893"/>
                  </a:cubicBezTo>
                  <a:cubicBezTo>
                    <a:pt x="2407" y="928"/>
                    <a:pt x="2553" y="900"/>
                    <a:pt x="2567" y="928"/>
                  </a:cubicBezTo>
                  <a:lnTo>
                    <a:pt x="2581" y="872"/>
                  </a:lnTo>
                  <a:cubicBezTo>
                    <a:pt x="2574" y="872"/>
                    <a:pt x="2581" y="879"/>
                    <a:pt x="2574" y="879"/>
                  </a:cubicBezTo>
                  <a:cubicBezTo>
                    <a:pt x="2525" y="874"/>
                    <a:pt x="2475" y="869"/>
                    <a:pt x="2429" y="869"/>
                  </a:cubicBezTo>
                  <a:cubicBezTo>
                    <a:pt x="2409" y="869"/>
                    <a:pt x="2390" y="870"/>
                    <a:pt x="2372" y="872"/>
                  </a:cubicBezTo>
                  <a:cubicBezTo>
                    <a:pt x="2372" y="865"/>
                    <a:pt x="2365" y="865"/>
                    <a:pt x="2365" y="858"/>
                  </a:cubicBezTo>
                  <a:cubicBezTo>
                    <a:pt x="2218" y="858"/>
                    <a:pt x="2072" y="851"/>
                    <a:pt x="1925" y="830"/>
                  </a:cubicBezTo>
                  <a:cubicBezTo>
                    <a:pt x="1915" y="838"/>
                    <a:pt x="1903" y="841"/>
                    <a:pt x="1889" y="841"/>
                  </a:cubicBezTo>
                  <a:cubicBezTo>
                    <a:pt x="1855" y="841"/>
                    <a:pt x="1810" y="823"/>
                    <a:pt x="1765" y="823"/>
                  </a:cubicBezTo>
                  <a:lnTo>
                    <a:pt x="1639" y="823"/>
                  </a:lnTo>
                  <a:cubicBezTo>
                    <a:pt x="1635" y="819"/>
                    <a:pt x="1628" y="818"/>
                    <a:pt x="1621" y="818"/>
                  </a:cubicBezTo>
                  <a:cubicBezTo>
                    <a:pt x="1613" y="818"/>
                    <a:pt x="1604" y="819"/>
                    <a:pt x="1599" y="819"/>
                  </a:cubicBezTo>
                  <a:cubicBezTo>
                    <a:pt x="1592" y="819"/>
                    <a:pt x="1589" y="817"/>
                    <a:pt x="1598" y="809"/>
                  </a:cubicBezTo>
                  <a:lnTo>
                    <a:pt x="1598" y="809"/>
                  </a:lnTo>
                  <a:cubicBezTo>
                    <a:pt x="1587" y="816"/>
                    <a:pt x="1578" y="816"/>
                    <a:pt x="1570" y="816"/>
                  </a:cubicBezTo>
                  <a:cubicBezTo>
                    <a:pt x="1561" y="816"/>
                    <a:pt x="1552" y="816"/>
                    <a:pt x="1542" y="823"/>
                  </a:cubicBezTo>
                  <a:cubicBezTo>
                    <a:pt x="1542" y="820"/>
                    <a:pt x="1528" y="818"/>
                    <a:pt x="1509" y="818"/>
                  </a:cubicBezTo>
                  <a:cubicBezTo>
                    <a:pt x="1489" y="818"/>
                    <a:pt x="1465" y="820"/>
                    <a:pt x="1444" y="823"/>
                  </a:cubicBezTo>
                  <a:cubicBezTo>
                    <a:pt x="1444" y="816"/>
                    <a:pt x="1444" y="809"/>
                    <a:pt x="1437" y="809"/>
                  </a:cubicBezTo>
                  <a:cubicBezTo>
                    <a:pt x="1427" y="814"/>
                    <a:pt x="1416" y="816"/>
                    <a:pt x="1405" y="816"/>
                  </a:cubicBezTo>
                  <a:cubicBezTo>
                    <a:pt x="1383" y="816"/>
                    <a:pt x="1360" y="809"/>
                    <a:pt x="1340" y="809"/>
                  </a:cubicBezTo>
                  <a:cubicBezTo>
                    <a:pt x="1330" y="809"/>
                    <a:pt x="1320" y="811"/>
                    <a:pt x="1312" y="816"/>
                  </a:cubicBezTo>
                  <a:cubicBezTo>
                    <a:pt x="1186" y="802"/>
                    <a:pt x="1061" y="795"/>
                    <a:pt x="942" y="795"/>
                  </a:cubicBezTo>
                  <a:cubicBezTo>
                    <a:pt x="942" y="781"/>
                    <a:pt x="949" y="781"/>
                    <a:pt x="942" y="781"/>
                  </a:cubicBezTo>
                  <a:cubicBezTo>
                    <a:pt x="930" y="782"/>
                    <a:pt x="918" y="782"/>
                    <a:pt x="907" y="782"/>
                  </a:cubicBezTo>
                  <a:cubicBezTo>
                    <a:pt x="833" y="782"/>
                    <a:pt x="767" y="770"/>
                    <a:pt x="710" y="770"/>
                  </a:cubicBezTo>
                  <a:cubicBezTo>
                    <a:pt x="683" y="770"/>
                    <a:pt x="658" y="773"/>
                    <a:pt x="635" y="781"/>
                  </a:cubicBezTo>
                  <a:cubicBezTo>
                    <a:pt x="649" y="760"/>
                    <a:pt x="572" y="774"/>
                    <a:pt x="579" y="753"/>
                  </a:cubicBezTo>
                  <a:lnTo>
                    <a:pt x="579" y="753"/>
                  </a:lnTo>
                  <a:cubicBezTo>
                    <a:pt x="562" y="762"/>
                    <a:pt x="541" y="765"/>
                    <a:pt x="516" y="765"/>
                  </a:cubicBezTo>
                  <a:cubicBezTo>
                    <a:pt x="462" y="765"/>
                    <a:pt x="393" y="749"/>
                    <a:pt x="321" y="739"/>
                  </a:cubicBezTo>
                  <a:cubicBezTo>
                    <a:pt x="265" y="732"/>
                    <a:pt x="210" y="732"/>
                    <a:pt x="154" y="732"/>
                  </a:cubicBezTo>
                  <a:cubicBezTo>
                    <a:pt x="133" y="732"/>
                    <a:pt x="105" y="732"/>
                    <a:pt x="91" y="718"/>
                  </a:cubicBezTo>
                  <a:cubicBezTo>
                    <a:pt x="70" y="705"/>
                    <a:pt x="56" y="684"/>
                    <a:pt x="56" y="670"/>
                  </a:cubicBezTo>
                  <a:cubicBezTo>
                    <a:pt x="56" y="649"/>
                    <a:pt x="56" y="628"/>
                    <a:pt x="56" y="614"/>
                  </a:cubicBezTo>
                  <a:cubicBezTo>
                    <a:pt x="56" y="600"/>
                    <a:pt x="56" y="600"/>
                    <a:pt x="63" y="600"/>
                  </a:cubicBezTo>
                  <a:cubicBezTo>
                    <a:pt x="63" y="579"/>
                    <a:pt x="56" y="579"/>
                    <a:pt x="56" y="572"/>
                  </a:cubicBezTo>
                  <a:cubicBezTo>
                    <a:pt x="84" y="488"/>
                    <a:pt x="91" y="398"/>
                    <a:pt x="70" y="314"/>
                  </a:cubicBezTo>
                  <a:cubicBezTo>
                    <a:pt x="72" y="312"/>
                    <a:pt x="74" y="311"/>
                    <a:pt x="76" y="311"/>
                  </a:cubicBezTo>
                  <a:cubicBezTo>
                    <a:pt x="81" y="311"/>
                    <a:pt x="86" y="316"/>
                    <a:pt x="91" y="321"/>
                  </a:cubicBezTo>
                  <a:cubicBezTo>
                    <a:pt x="91" y="293"/>
                    <a:pt x="78" y="257"/>
                    <a:pt x="83" y="257"/>
                  </a:cubicBezTo>
                  <a:cubicBezTo>
                    <a:pt x="84" y="257"/>
                    <a:pt x="87" y="259"/>
                    <a:pt x="91" y="265"/>
                  </a:cubicBezTo>
                  <a:lnTo>
                    <a:pt x="91" y="154"/>
                  </a:lnTo>
                  <a:cubicBezTo>
                    <a:pt x="91" y="140"/>
                    <a:pt x="91" y="126"/>
                    <a:pt x="91" y="112"/>
                  </a:cubicBezTo>
                  <a:cubicBezTo>
                    <a:pt x="105" y="77"/>
                    <a:pt x="140" y="49"/>
                    <a:pt x="182" y="49"/>
                  </a:cubicBezTo>
                  <a:cubicBezTo>
                    <a:pt x="210" y="49"/>
                    <a:pt x="252" y="56"/>
                    <a:pt x="293" y="63"/>
                  </a:cubicBezTo>
                  <a:cubicBezTo>
                    <a:pt x="300" y="56"/>
                    <a:pt x="293" y="42"/>
                    <a:pt x="307" y="42"/>
                  </a:cubicBezTo>
                  <a:cubicBezTo>
                    <a:pt x="325" y="46"/>
                    <a:pt x="384" y="59"/>
                    <a:pt x="419" y="59"/>
                  </a:cubicBezTo>
                  <a:cubicBezTo>
                    <a:pt x="439" y="59"/>
                    <a:pt x="450" y="55"/>
                    <a:pt x="440" y="42"/>
                  </a:cubicBezTo>
                  <a:lnTo>
                    <a:pt x="440" y="42"/>
                  </a:lnTo>
                  <a:cubicBezTo>
                    <a:pt x="468" y="47"/>
                    <a:pt x="481" y="58"/>
                    <a:pt x="490" y="58"/>
                  </a:cubicBezTo>
                  <a:cubicBezTo>
                    <a:pt x="494" y="58"/>
                    <a:pt x="498" y="56"/>
                    <a:pt x="503" y="49"/>
                  </a:cubicBezTo>
                  <a:cubicBezTo>
                    <a:pt x="503" y="61"/>
                    <a:pt x="510" y="65"/>
                    <a:pt x="518" y="65"/>
                  </a:cubicBezTo>
                  <a:cubicBezTo>
                    <a:pt x="527" y="65"/>
                    <a:pt x="537" y="60"/>
                    <a:pt x="538" y="53"/>
                  </a:cubicBezTo>
                  <a:lnTo>
                    <a:pt x="538" y="53"/>
                  </a:lnTo>
                  <a:cubicBezTo>
                    <a:pt x="542" y="63"/>
                    <a:pt x="558" y="64"/>
                    <a:pt x="551" y="70"/>
                  </a:cubicBezTo>
                  <a:cubicBezTo>
                    <a:pt x="684" y="70"/>
                    <a:pt x="823" y="84"/>
                    <a:pt x="956" y="105"/>
                  </a:cubicBezTo>
                  <a:cubicBezTo>
                    <a:pt x="983" y="104"/>
                    <a:pt x="1009" y="103"/>
                    <a:pt x="1036" y="103"/>
                  </a:cubicBezTo>
                  <a:cubicBezTo>
                    <a:pt x="1170" y="103"/>
                    <a:pt x="1302" y="118"/>
                    <a:pt x="1430" y="147"/>
                  </a:cubicBezTo>
                  <a:cubicBezTo>
                    <a:pt x="1438" y="143"/>
                    <a:pt x="1447" y="142"/>
                    <a:pt x="1456" y="142"/>
                  </a:cubicBezTo>
                  <a:cubicBezTo>
                    <a:pt x="1473" y="142"/>
                    <a:pt x="1490" y="146"/>
                    <a:pt x="1504" y="146"/>
                  </a:cubicBezTo>
                  <a:cubicBezTo>
                    <a:pt x="1516" y="146"/>
                    <a:pt x="1525" y="143"/>
                    <a:pt x="1528" y="133"/>
                  </a:cubicBezTo>
                  <a:cubicBezTo>
                    <a:pt x="1532" y="145"/>
                    <a:pt x="1556" y="148"/>
                    <a:pt x="1580" y="148"/>
                  </a:cubicBezTo>
                  <a:cubicBezTo>
                    <a:pt x="1595" y="148"/>
                    <a:pt x="1610" y="147"/>
                    <a:pt x="1619" y="147"/>
                  </a:cubicBezTo>
                  <a:cubicBezTo>
                    <a:pt x="1605" y="147"/>
                    <a:pt x="1591" y="140"/>
                    <a:pt x="1584" y="133"/>
                  </a:cubicBezTo>
                  <a:lnTo>
                    <a:pt x="1584" y="133"/>
                  </a:lnTo>
                  <a:cubicBezTo>
                    <a:pt x="1598" y="136"/>
                    <a:pt x="1606" y="136"/>
                    <a:pt x="1612" y="136"/>
                  </a:cubicBezTo>
                  <a:cubicBezTo>
                    <a:pt x="1619" y="136"/>
                    <a:pt x="1622" y="136"/>
                    <a:pt x="1625" y="140"/>
                  </a:cubicBezTo>
                  <a:cubicBezTo>
                    <a:pt x="1605" y="140"/>
                    <a:pt x="1632" y="147"/>
                    <a:pt x="1619" y="154"/>
                  </a:cubicBezTo>
                  <a:cubicBezTo>
                    <a:pt x="1631" y="149"/>
                    <a:pt x="1643" y="147"/>
                    <a:pt x="1656" y="147"/>
                  </a:cubicBezTo>
                  <a:cubicBezTo>
                    <a:pt x="1686" y="147"/>
                    <a:pt x="1714" y="157"/>
                    <a:pt x="1731" y="157"/>
                  </a:cubicBezTo>
                  <a:cubicBezTo>
                    <a:pt x="1739" y="157"/>
                    <a:pt x="1744" y="154"/>
                    <a:pt x="1744" y="147"/>
                  </a:cubicBezTo>
                  <a:cubicBezTo>
                    <a:pt x="1757" y="160"/>
                    <a:pt x="1766" y="164"/>
                    <a:pt x="1774" y="164"/>
                  </a:cubicBezTo>
                  <a:cubicBezTo>
                    <a:pt x="1787" y="164"/>
                    <a:pt x="1800" y="154"/>
                    <a:pt x="1835" y="154"/>
                  </a:cubicBezTo>
                  <a:cubicBezTo>
                    <a:pt x="1817" y="164"/>
                    <a:pt x="1847" y="164"/>
                    <a:pt x="1874" y="164"/>
                  </a:cubicBezTo>
                  <a:cubicBezTo>
                    <a:pt x="1901" y="164"/>
                    <a:pt x="1925" y="164"/>
                    <a:pt x="1897" y="174"/>
                  </a:cubicBezTo>
                  <a:cubicBezTo>
                    <a:pt x="1946" y="181"/>
                    <a:pt x="1995" y="181"/>
                    <a:pt x="2051" y="195"/>
                  </a:cubicBezTo>
                  <a:cubicBezTo>
                    <a:pt x="2051" y="188"/>
                    <a:pt x="2044" y="174"/>
                    <a:pt x="2058" y="174"/>
                  </a:cubicBezTo>
                  <a:cubicBezTo>
                    <a:pt x="2068" y="181"/>
                    <a:pt x="2075" y="185"/>
                    <a:pt x="2080" y="185"/>
                  </a:cubicBezTo>
                  <a:cubicBezTo>
                    <a:pt x="2084" y="185"/>
                    <a:pt x="2086" y="181"/>
                    <a:pt x="2086" y="174"/>
                  </a:cubicBezTo>
                  <a:cubicBezTo>
                    <a:pt x="2105" y="186"/>
                    <a:pt x="2126" y="191"/>
                    <a:pt x="2147" y="191"/>
                  </a:cubicBezTo>
                  <a:cubicBezTo>
                    <a:pt x="2165" y="191"/>
                    <a:pt x="2182" y="188"/>
                    <a:pt x="2197" y="181"/>
                  </a:cubicBezTo>
                  <a:cubicBezTo>
                    <a:pt x="2224" y="195"/>
                    <a:pt x="2254" y="203"/>
                    <a:pt x="2283" y="203"/>
                  </a:cubicBezTo>
                  <a:cubicBezTo>
                    <a:pt x="2297" y="203"/>
                    <a:pt x="2311" y="201"/>
                    <a:pt x="2324" y="197"/>
                  </a:cubicBezTo>
                  <a:lnTo>
                    <a:pt x="2324" y="197"/>
                  </a:lnTo>
                  <a:cubicBezTo>
                    <a:pt x="2323" y="197"/>
                    <a:pt x="2322" y="197"/>
                    <a:pt x="2321" y="197"/>
                  </a:cubicBezTo>
                  <a:cubicBezTo>
                    <a:pt x="2309" y="197"/>
                    <a:pt x="2299" y="188"/>
                    <a:pt x="2316" y="188"/>
                  </a:cubicBezTo>
                  <a:cubicBezTo>
                    <a:pt x="2316" y="195"/>
                    <a:pt x="2323" y="195"/>
                    <a:pt x="2330" y="195"/>
                  </a:cubicBezTo>
                  <a:cubicBezTo>
                    <a:pt x="2346" y="205"/>
                    <a:pt x="2368" y="209"/>
                    <a:pt x="2389" y="209"/>
                  </a:cubicBezTo>
                  <a:cubicBezTo>
                    <a:pt x="2414" y="209"/>
                    <a:pt x="2435" y="203"/>
                    <a:pt x="2435" y="195"/>
                  </a:cubicBezTo>
                  <a:cubicBezTo>
                    <a:pt x="2475" y="208"/>
                    <a:pt x="2518" y="215"/>
                    <a:pt x="2549" y="215"/>
                  </a:cubicBezTo>
                  <a:cubicBezTo>
                    <a:pt x="2572" y="215"/>
                    <a:pt x="2589" y="211"/>
                    <a:pt x="2595" y="202"/>
                  </a:cubicBezTo>
                  <a:cubicBezTo>
                    <a:pt x="2608" y="212"/>
                    <a:pt x="2619" y="216"/>
                    <a:pt x="2627" y="216"/>
                  </a:cubicBezTo>
                  <a:cubicBezTo>
                    <a:pt x="2637" y="216"/>
                    <a:pt x="2644" y="210"/>
                    <a:pt x="2644" y="202"/>
                  </a:cubicBezTo>
                  <a:cubicBezTo>
                    <a:pt x="2665" y="216"/>
                    <a:pt x="2679" y="237"/>
                    <a:pt x="2693" y="265"/>
                  </a:cubicBezTo>
                  <a:cubicBezTo>
                    <a:pt x="2693" y="272"/>
                    <a:pt x="2700" y="286"/>
                    <a:pt x="2700" y="300"/>
                  </a:cubicBezTo>
                  <a:cubicBezTo>
                    <a:pt x="2700" y="314"/>
                    <a:pt x="2700" y="335"/>
                    <a:pt x="2707" y="349"/>
                  </a:cubicBezTo>
                  <a:cubicBezTo>
                    <a:pt x="2672" y="370"/>
                    <a:pt x="2727" y="502"/>
                    <a:pt x="2686" y="558"/>
                  </a:cubicBezTo>
                  <a:cubicBezTo>
                    <a:pt x="2700" y="558"/>
                    <a:pt x="2679" y="593"/>
                    <a:pt x="2700" y="614"/>
                  </a:cubicBezTo>
                  <a:cubicBezTo>
                    <a:pt x="2686" y="642"/>
                    <a:pt x="2686" y="670"/>
                    <a:pt x="2700" y="691"/>
                  </a:cubicBezTo>
                  <a:cubicBezTo>
                    <a:pt x="2686" y="718"/>
                    <a:pt x="2679" y="746"/>
                    <a:pt x="2679" y="774"/>
                  </a:cubicBezTo>
                  <a:cubicBezTo>
                    <a:pt x="2679" y="788"/>
                    <a:pt x="2679" y="802"/>
                    <a:pt x="2679" y="816"/>
                  </a:cubicBezTo>
                  <a:cubicBezTo>
                    <a:pt x="2679" y="830"/>
                    <a:pt x="2672" y="844"/>
                    <a:pt x="2672" y="858"/>
                  </a:cubicBezTo>
                  <a:cubicBezTo>
                    <a:pt x="2658" y="865"/>
                    <a:pt x="2644" y="872"/>
                    <a:pt x="2637" y="879"/>
                  </a:cubicBezTo>
                  <a:cubicBezTo>
                    <a:pt x="2623" y="886"/>
                    <a:pt x="2609" y="893"/>
                    <a:pt x="2588" y="893"/>
                  </a:cubicBezTo>
                  <a:cubicBezTo>
                    <a:pt x="2602" y="900"/>
                    <a:pt x="2630" y="893"/>
                    <a:pt x="2609" y="914"/>
                  </a:cubicBezTo>
                  <a:cubicBezTo>
                    <a:pt x="2609" y="910"/>
                    <a:pt x="2604" y="909"/>
                    <a:pt x="2598" y="909"/>
                  </a:cubicBezTo>
                  <a:cubicBezTo>
                    <a:pt x="2593" y="909"/>
                    <a:pt x="2588" y="910"/>
                    <a:pt x="2588" y="914"/>
                  </a:cubicBezTo>
                  <a:cubicBezTo>
                    <a:pt x="2623" y="914"/>
                    <a:pt x="2567" y="921"/>
                    <a:pt x="2581" y="928"/>
                  </a:cubicBezTo>
                  <a:cubicBezTo>
                    <a:pt x="2588" y="928"/>
                    <a:pt x="2581" y="935"/>
                    <a:pt x="2581" y="935"/>
                  </a:cubicBezTo>
                  <a:cubicBezTo>
                    <a:pt x="2602" y="935"/>
                    <a:pt x="2623" y="935"/>
                    <a:pt x="2637" y="921"/>
                  </a:cubicBezTo>
                  <a:cubicBezTo>
                    <a:pt x="2649" y="915"/>
                    <a:pt x="2662" y="903"/>
                    <a:pt x="2669" y="891"/>
                  </a:cubicBezTo>
                  <a:lnTo>
                    <a:pt x="2669" y="891"/>
                  </a:lnTo>
                  <a:cubicBezTo>
                    <a:pt x="2669" y="891"/>
                    <a:pt x="2670" y="891"/>
                    <a:pt x="2671" y="891"/>
                  </a:cubicBezTo>
                  <a:cubicBezTo>
                    <a:pt x="2673" y="891"/>
                    <a:pt x="2679" y="889"/>
                    <a:pt x="2686" y="886"/>
                  </a:cubicBezTo>
                  <a:cubicBezTo>
                    <a:pt x="2692" y="880"/>
                    <a:pt x="2698" y="864"/>
                    <a:pt x="2695" y="864"/>
                  </a:cubicBezTo>
                  <a:lnTo>
                    <a:pt x="2695" y="864"/>
                  </a:lnTo>
                  <a:cubicBezTo>
                    <a:pt x="2694" y="864"/>
                    <a:pt x="2694" y="864"/>
                    <a:pt x="2693" y="865"/>
                  </a:cubicBezTo>
                  <a:cubicBezTo>
                    <a:pt x="2693" y="869"/>
                    <a:pt x="2683" y="873"/>
                    <a:pt x="2678" y="873"/>
                  </a:cubicBezTo>
                  <a:cubicBezTo>
                    <a:pt x="2674" y="873"/>
                    <a:pt x="2673" y="871"/>
                    <a:pt x="2679" y="865"/>
                  </a:cubicBezTo>
                  <a:cubicBezTo>
                    <a:pt x="2690" y="865"/>
                    <a:pt x="2692" y="838"/>
                    <a:pt x="2700" y="838"/>
                  </a:cubicBezTo>
                  <a:cubicBezTo>
                    <a:pt x="2701" y="838"/>
                    <a:pt x="2704" y="840"/>
                    <a:pt x="2707" y="844"/>
                  </a:cubicBezTo>
                  <a:cubicBezTo>
                    <a:pt x="2713" y="823"/>
                    <a:pt x="2713" y="802"/>
                    <a:pt x="2713" y="781"/>
                  </a:cubicBezTo>
                  <a:lnTo>
                    <a:pt x="2713" y="718"/>
                  </a:lnTo>
                  <a:lnTo>
                    <a:pt x="2713" y="593"/>
                  </a:lnTo>
                  <a:cubicBezTo>
                    <a:pt x="2720" y="537"/>
                    <a:pt x="2741" y="419"/>
                    <a:pt x="2727" y="398"/>
                  </a:cubicBezTo>
                  <a:lnTo>
                    <a:pt x="2727" y="398"/>
                  </a:lnTo>
                  <a:cubicBezTo>
                    <a:pt x="2727" y="398"/>
                    <a:pt x="2720" y="412"/>
                    <a:pt x="2716" y="412"/>
                  </a:cubicBezTo>
                  <a:cubicBezTo>
                    <a:pt x="2715" y="412"/>
                    <a:pt x="2713" y="410"/>
                    <a:pt x="2713" y="405"/>
                  </a:cubicBezTo>
                  <a:cubicBezTo>
                    <a:pt x="2713" y="405"/>
                    <a:pt x="2727" y="391"/>
                    <a:pt x="2727" y="391"/>
                  </a:cubicBezTo>
                  <a:cubicBezTo>
                    <a:pt x="2734" y="363"/>
                    <a:pt x="2741" y="335"/>
                    <a:pt x="2741" y="307"/>
                  </a:cubicBezTo>
                  <a:cubicBezTo>
                    <a:pt x="2741" y="300"/>
                    <a:pt x="2741" y="293"/>
                    <a:pt x="2741" y="286"/>
                  </a:cubicBezTo>
                  <a:cubicBezTo>
                    <a:pt x="2741" y="272"/>
                    <a:pt x="2741" y="265"/>
                    <a:pt x="2734" y="258"/>
                  </a:cubicBezTo>
                  <a:cubicBezTo>
                    <a:pt x="2727" y="237"/>
                    <a:pt x="2720" y="223"/>
                    <a:pt x="2707" y="209"/>
                  </a:cubicBezTo>
                  <a:cubicBezTo>
                    <a:pt x="2693" y="195"/>
                    <a:pt x="2679" y="181"/>
                    <a:pt x="2658" y="181"/>
                  </a:cubicBezTo>
                  <a:cubicBezTo>
                    <a:pt x="2651" y="174"/>
                    <a:pt x="2644" y="174"/>
                    <a:pt x="2637" y="174"/>
                  </a:cubicBezTo>
                  <a:lnTo>
                    <a:pt x="2609" y="174"/>
                  </a:lnTo>
                  <a:cubicBezTo>
                    <a:pt x="2588" y="168"/>
                    <a:pt x="2567" y="168"/>
                    <a:pt x="2539" y="161"/>
                  </a:cubicBezTo>
                  <a:lnTo>
                    <a:pt x="2539" y="161"/>
                  </a:lnTo>
                  <a:cubicBezTo>
                    <a:pt x="2539" y="168"/>
                    <a:pt x="2546" y="174"/>
                    <a:pt x="2532" y="174"/>
                  </a:cubicBezTo>
                  <a:cubicBezTo>
                    <a:pt x="2525" y="168"/>
                    <a:pt x="2501" y="164"/>
                    <a:pt x="2480" y="164"/>
                  </a:cubicBezTo>
                  <a:cubicBezTo>
                    <a:pt x="2459" y="164"/>
                    <a:pt x="2441" y="168"/>
                    <a:pt x="2448" y="174"/>
                  </a:cubicBezTo>
                  <a:cubicBezTo>
                    <a:pt x="2444" y="173"/>
                    <a:pt x="2439" y="172"/>
                    <a:pt x="2434" y="172"/>
                  </a:cubicBezTo>
                  <a:cubicBezTo>
                    <a:pt x="2426" y="172"/>
                    <a:pt x="2418" y="174"/>
                    <a:pt x="2411" y="174"/>
                  </a:cubicBezTo>
                  <a:cubicBezTo>
                    <a:pt x="2404" y="174"/>
                    <a:pt x="2398" y="173"/>
                    <a:pt x="2393" y="168"/>
                  </a:cubicBezTo>
                  <a:cubicBezTo>
                    <a:pt x="2402" y="168"/>
                    <a:pt x="2408" y="171"/>
                    <a:pt x="2411" y="171"/>
                  </a:cubicBezTo>
                  <a:cubicBezTo>
                    <a:pt x="2413" y="171"/>
                    <a:pt x="2414" y="170"/>
                    <a:pt x="2414" y="168"/>
                  </a:cubicBezTo>
                  <a:cubicBezTo>
                    <a:pt x="2389" y="161"/>
                    <a:pt x="2380" y="159"/>
                    <a:pt x="2370" y="159"/>
                  </a:cubicBezTo>
                  <a:cubicBezTo>
                    <a:pt x="2360" y="159"/>
                    <a:pt x="2347" y="161"/>
                    <a:pt x="2316" y="161"/>
                  </a:cubicBezTo>
                  <a:cubicBezTo>
                    <a:pt x="2316" y="156"/>
                    <a:pt x="2326" y="148"/>
                    <a:pt x="2325" y="148"/>
                  </a:cubicBezTo>
                  <a:lnTo>
                    <a:pt x="2325" y="148"/>
                  </a:lnTo>
                  <a:cubicBezTo>
                    <a:pt x="2325" y="148"/>
                    <a:pt x="2322" y="149"/>
                    <a:pt x="2316" y="154"/>
                  </a:cubicBezTo>
                  <a:cubicBezTo>
                    <a:pt x="2309" y="157"/>
                    <a:pt x="2286" y="159"/>
                    <a:pt x="2268" y="159"/>
                  </a:cubicBezTo>
                  <a:cubicBezTo>
                    <a:pt x="2250" y="159"/>
                    <a:pt x="2236" y="157"/>
                    <a:pt x="2246" y="154"/>
                  </a:cubicBezTo>
                  <a:lnTo>
                    <a:pt x="2246" y="154"/>
                  </a:lnTo>
                  <a:cubicBezTo>
                    <a:pt x="2238" y="155"/>
                    <a:pt x="2231" y="156"/>
                    <a:pt x="2225" y="156"/>
                  </a:cubicBezTo>
                  <a:cubicBezTo>
                    <a:pt x="2215" y="156"/>
                    <a:pt x="2206" y="154"/>
                    <a:pt x="2198" y="154"/>
                  </a:cubicBezTo>
                  <a:cubicBezTo>
                    <a:pt x="2191" y="154"/>
                    <a:pt x="2184" y="155"/>
                    <a:pt x="2176" y="161"/>
                  </a:cubicBezTo>
                  <a:cubicBezTo>
                    <a:pt x="2163" y="142"/>
                    <a:pt x="2145" y="137"/>
                    <a:pt x="2123" y="137"/>
                  </a:cubicBezTo>
                  <a:cubicBezTo>
                    <a:pt x="2091" y="137"/>
                    <a:pt x="2052" y="147"/>
                    <a:pt x="2008" y="147"/>
                  </a:cubicBezTo>
                  <a:cubicBezTo>
                    <a:pt x="2002" y="147"/>
                    <a:pt x="1995" y="147"/>
                    <a:pt x="1988" y="147"/>
                  </a:cubicBezTo>
                  <a:cubicBezTo>
                    <a:pt x="1906" y="141"/>
                    <a:pt x="1799" y="110"/>
                    <a:pt x="1743" y="110"/>
                  </a:cubicBezTo>
                  <a:cubicBezTo>
                    <a:pt x="1727" y="110"/>
                    <a:pt x="1715" y="113"/>
                    <a:pt x="1709" y="119"/>
                  </a:cubicBezTo>
                  <a:cubicBezTo>
                    <a:pt x="1706" y="113"/>
                    <a:pt x="1697" y="112"/>
                    <a:pt x="1688" y="112"/>
                  </a:cubicBezTo>
                  <a:cubicBezTo>
                    <a:pt x="1671" y="112"/>
                    <a:pt x="1651" y="116"/>
                    <a:pt x="1641" y="116"/>
                  </a:cubicBezTo>
                  <a:cubicBezTo>
                    <a:pt x="1633" y="116"/>
                    <a:pt x="1631" y="114"/>
                    <a:pt x="1639" y="105"/>
                  </a:cubicBezTo>
                  <a:lnTo>
                    <a:pt x="1639" y="105"/>
                  </a:lnTo>
                  <a:cubicBezTo>
                    <a:pt x="1622" y="106"/>
                    <a:pt x="1605" y="106"/>
                    <a:pt x="1588" y="106"/>
                  </a:cubicBezTo>
                  <a:cubicBezTo>
                    <a:pt x="1473" y="106"/>
                    <a:pt x="1372" y="90"/>
                    <a:pt x="1290" y="90"/>
                  </a:cubicBezTo>
                  <a:cubicBezTo>
                    <a:pt x="1278" y="90"/>
                    <a:pt x="1267" y="90"/>
                    <a:pt x="1256" y="91"/>
                  </a:cubicBezTo>
                  <a:cubicBezTo>
                    <a:pt x="1209" y="63"/>
                    <a:pt x="1108" y="60"/>
                    <a:pt x="1008" y="60"/>
                  </a:cubicBezTo>
                  <a:cubicBezTo>
                    <a:pt x="979" y="60"/>
                    <a:pt x="949" y="60"/>
                    <a:pt x="922" y="60"/>
                  </a:cubicBezTo>
                  <a:cubicBezTo>
                    <a:pt x="876" y="60"/>
                    <a:pt x="835" y="60"/>
                    <a:pt x="803" y="56"/>
                  </a:cubicBezTo>
                  <a:cubicBezTo>
                    <a:pt x="726" y="35"/>
                    <a:pt x="649" y="28"/>
                    <a:pt x="572" y="21"/>
                  </a:cubicBezTo>
                  <a:lnTo>
                    <a:pt x="572" y="21"/>
                  </a:lnTo>
                  <a:cubicBezTo>
                    <a:pt x="572" y="28"/>
                    <a:pt x="572" y="35"/>
                    <a:pt x="579" y="42"/>
                  </a:cubicBezTo>
                  <a:cubicBezTo>
                    <a:pt x="576" y="38"/>
                    <a:pt x="572" y="37"/>
                    <a:pt x="569" y="37"/>
                  </a:cubicBezTo>
                  <a:cubicBezTo>
                    <a:pt x="565" y="37"/>
                    <a:pt x="562" y="38"/>
                    <a:pt x="558" y="42"/>
                  </a:cubicBezTo>
                  <a:cubicBezTo>
                    <a:pt x="558" y="28"/>
                    <a:pt x="572" y="21"/>
                    <a:pt x="551" y="21"/>
                  </a:cubicBezTo>
                  <a:cubicBezTo>
                    <a:pt x="497" y="21"/>
                    <a:pt x="403" y="3"/>
                    <a:pt x="343" y="3"/>
                  </a:cubicBezTo>
                  <a:cubicBezTo>
                    <a:pt x="320" y="3"/>
                    <a:pt x="301" y="6"/>
                    <a:pt x="293" y="14"/>
                  </a:cubicBezTo>
                  <a:cubicBezTo>
                    <a:pt x="284" y="14"/>
                    <a:pt x="275" y="5"/>
                    <a:pt x="268" y="5"/>
                  </a:cubicBezTo>
                  <a:cubicBezTo>
                    <a:pt x="264" y="5"/>
                    <a:pt x="261" y="7"/>
                    <a:pt x="259" y="14"/>
                  </a:cubicBezTo>
                  <a:cubicBezTo>
                    <a:pt x="259" y="15"/>
                    <a:pt x="259" y="15"/>
                    <a:pt x="260" y="15"/>
                  </a:cubicBezTo>
                  <a:lnTo>
                    <a:pt x="260" y="15"/>
                  </a:lnTo>
                  <a:cubicBezTo>
                    <a:pt x="248" y="11"/>
                    <a:pt x="244" y="6"/>
                    <a:pt x="255" y="2"/>
                  </a:cubicBezTo>
                  <a:close/>
                </a:path>
              </a:pathLst>
            </a:custGeom>
            <a:solidFill>
              <a:srgbClr val="BA58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8"/>
            <p:cNvSpPr/>
            <p:nvPr/>
          </p:nvSpPr>
          <p:spPr>
            <a:xfrm>
              <a:off x="2580075" y="2794550"/>
              <a:ext cx="25" cy="200"/>
            </a:xfrm>
            <a:custGeom>
              <a:avLst/>
              <a:gdLst/>
              <a:ahLst/>
              <a:cxnLst/>
              <a:rect l="l" t="t" r="r" b="b"/>
              <a:pathLst>
                <a:path w="1" h="8" extrusionOk="0">
                  <a:moveTo>
                    <a:pt x="0" y="0"/>
                  </a:moveTo>
                  <a:cubicBezTo>
                    <a:pt x="0" y="0"/>
                    <a:pt x="0" y="7"/>
                    <a:pt x="0" y="7"/>
                  </a:cubicBezTo>
                  <a:cubicBezTo>
                    <a:pt x="0" y="7"/>
                    <a:pt x="0" y="0"/>
                    <a:pt x="0" y="0"/>
                  </a:cubicBezTo>
                  <a:close/>
                </a:path>
              </a:pathLst>
            </a:custGeom>
            <a:solidFill>
              <a:srgbClr val="BA58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8"/>
            <p:cNvSpPr/>
            <p:nvPr/>
          </p:nvSpPr>
          <p:spPr>
            <a:xfrm>
              <a:off x="2708575" y="2705150"/>
              <a:ext cx="27575" cy="25775"/>
            </a:xfrm>
            <a:custGeom>
              <a:avLst/>
              <a:gdLst/>
              <a:ahLst/>
              <a:cxnLst/>
              <a:rect l="l" t="t" r="r" b="b"/>
              <a:pathLst>
                <a:path w="1103" h="1031" extrusionOk="0">
                  <a:moveTo>
                    <a:pt x="555" y="0"/>
                  </a:moveTo>
                  <a:cubicBezTo>
                    <a:pt x="539" y="0"/>
                    <a:pt x="523" y="9"/>
                    <a:pt x="516" y="26"/>
                  </a:cubicBezTo>
                  <a:lnTo>
                    <a:pt x="384" y="298"/>
                  </a:lnTo>
                  <a:cubicBezTo>
                    <a:pt x="377" y="305"/>
                    <a:pt x="363" y="319"/>
                    <a:pt x="349" y="319"/>
                  </a:cubicBezTo>
                  <a:lnTo>
                    <a:pt x="49" y="361"/>
                  </a:lnTo>
                  <a:cubicBezTo>
                    <a:pt x="14" y="368"/>
                    <a:pt x="0" y="410"/>
                    <a:pt x="28" y="438"/>
                  </a:cubicBezTo>
                  <a:lnTo>
                    <a:pt x="244" y="647"/>
                  </a:lnTo>
                  <a:cubicBezTo>
                    <a:pt x="251" y="654"/>
                    <a:pt x="258" y="668"/>
                    <a:pt x="258" y="682"/>
                  </a:cubicBezTo>
                  <a:lnTo>
                    <a:pt x="203" y="982"/>
                  </a:lnTo>
                  <a:cubicBezTo>
                    <a:pt x="197" y="1008"/>
                    <a:pt x="220" y="1031"/>
                    <a:pt x="244" y="1031"/>
                  </a:cubicBezTo>
                  <a:cubicBezTo>
                    <a:pt x="251" y="1031"/>
                    <a:pt x="259" y="1029"/>
                    <a:pt x="265" y="1024"/>
                  </a:cubicBezTo>
                  <a:lnTo>
                    <a:pt x="530" y="884"/>
                  </a:lnTo>
                  <a:cubicBezTo>
                    <a:pt x="537" y="881"/>
                    <a:pt x="544" y="879"/>
                    <a:pt x="551" y="879"/>
                  </a:cubicBezTo>
                  <a:cubicBezTo>
                    <a:pt x="558" y="879"/>
                    <a:pt x="565" y="881"/>
                    <a:pt x="572" y="884"/>
                  </a:cubicBezTo>
                  <a:lnTo>
                    <a:pt x="837" y="1024"/>
                  </a:lnTo>
                  <a:cubicBezTo>
                    <a:pt x="846" y="1029"/>
                    <a:pt x="854" y="1031"/>
                    <a:pt x="862" y="1031"/>
                  </a:cubicBezTo>
                  <a:cubicBezTo>
                    <a:pt x="886" y="1031"/>
                    <a:pt x="905" y="1008"/>
                    <a:pt x="900" y="982"/>
                  </a:cubicBezTo>
                  <a:lnTo>
                    <a:pt x="851" y="682"/>
                  </a:lnTo>
                  <a:cubicBezTo>
                    <a:pt x="851" y="668"/>
                    <a:pt x="851" y="654"/>
                    <a:pt x="865" y="647"/>
                  </a:cubicBezTo>
                  <a:lnTo>
                    <a:pt x="1081" y="438"/>
                  </a:lnTo>
                  <a:cubicBezTo>
                    <a:pt x="1102" y="410"/>
                    <a:pt x="1088" y="368"/>
                    <a:pt x="1053" y="361"/>
                  </a:cubicBezTo>
                  <a:lnTo>
                    <a:pt x="761" y="319"/>
                  </a:lnTo>
                  <a:cubicBezTo>
                    <a:pt x="747" y="319"/>
                    <a:pt x="733" y="305"/>
                    <a:pt x="726" y="298"/>
                  </a:cubicBezTo>
                  <a:lnTo>
                    <a:pt x="593" y="26"/>
                  </a:lnTo>
                  <a:cubicBezTo>
                    <a:pt x="586" y="9"/>
                    <a:pt x="570" y="0"/>
                    <a:pt x="555" y="0"/>
                  </a:cubicBezTo>
                  <a:close/>
                </a:path>
              </a:pathLst>
            </a:custGeom>
            <a:solidFill>
              <a:srgbClr val="C4B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8"/>
            <p:cNvSpPr/>
            <p:nvPr/>
          </p:nvSpPr>
          <p:spPr>
            <a:xfrm>
              <a:off x="2708925" y="2704700"/>
              <a:ext cx="28275" cy="27125"/>
            </a:xfrm>
            <a:custGeom>
              <a:avLst/>
              <a:gdLst/>
              <a:ahLst/>
              <a:cxnLst/>
              <a:rect l="l" t="t" r="r" b="b"/>
              <a:pathLst>
                <a:path w="1131" h="1085" extrusionOk="0">
                  <a:moveTo>
                    <a:pt x="668" y="984"/>
                  </a:moveTo>
                  <a:lnTo>
                    <a:pt x="668" y="984"/>
                  </a:lnTo>
                  <a:cubicBezTo>
                    <a:pt x="668" y="985"/>
                    <a:pt x="668" y="985"/>
                    <a:pt x="669" y="985"/>
                  </a:cubicBezTo>
                  <a:cubicBezTo>
                    <a:pt x="669" y="985"/>
                    <a:pt x="669" y="985"/>
                    <a:pt x="670" y="985"/>
                  </a:cubicBezTo>
                  <a:lnTo>
                    <a:pt x="670" y="985"/>
                  </a:lnTo>
                  <a:cubicBezTo>
                    <a:pt x="669" y="985"/>
                    <a:pt x="668" y="984"/>
                    <a:pt x="668" y="984"/>
                  </a:cubicBezTo>
                  <a:close/>
                  <a:moveTo>
                    <a:pt x="678" y="984"/>
                  </a:moveTo>
                  <a:cubicBezTo>
                    <a:pt x="675" y="984"/>
                    <a:pt x="671" y="985"/>
                    <a:pt x="670" y="985"/>
                  </a:cubicBezTo>
                  <a:lnTo>
                    <a:pt x="670" y="985"/>
                  </a:lnTo>
                  <a:cubicBezTo>
                    <a:pt x="672" y="988"/>
                    <a:pt x="674" y="989"/>
                    <a:pt x="677" y="989"/>
                  </a:cubicBezTo>
                  <a:cubicBezTo>
                    <a:pt x="679" y="989"/>
                    <a:pt x="682" y="988"/>
                    <a:pt x="684" y="986"/>
                  </a:cubicBezTo>
                  <a:cubicBezTo>
                    <a:pt x="682" y="984"/>
                    <a:pt x="680" y="984"/>
                    <a:pt x="678" y="984"/>
                  </a:cubicBezTo>
                  <a:close/>
                  <a:moveTo>
                    <a:pt x="394" y="985"/>
                  </a:moveTo>
                  <a:cubicBezTo>
                    <a:pt x="395" y="985"/>
                    <a:pt x="397" y="985"/>
                    <a:pt x="398" y="986"/>
                  </a:cubicBezTo>
                  <a:cubicBezTo>
                    <a:pt x="398" y="992"/>
                    <a:pt x="389" y="1002"/>
                    <a:pt x="382" y="1002"/>
                  </a:cubicBezTo>
                  <a:cubicBezTo>
                    <a:pt x="380" y="1002"/>
                    <a:pt x="378" y="1001"/>
                    <a:pt x="377" y="1000"/>
                  </a:cubicBezTo>
                  <a:cubicBezTo>
                    <a:pt x="375" y="1002"/>
                    <a:pt x="373" y="1003"/>
                    <a:pt x="373" y="1003"/>
                  </a:cubicBezTo>
                  <a:cubicBezTo>
                    <a:pt x="370" y="1003"/>
                    <a:pt x="383" y="985"/>
                    <a:pt x="394" y="985"/>
                  </a:cubicBezTo>
                  <a:close/>
                  <a:moveTo>
                    <a:pt x="526" y="1"/>
                  </a:moveTo>
                  <a:cubicBezTo>
                    <a:pt x="519" y="1"/>
                    <a:pt x="511" y="9"/>
                    <a:pt x="516" y="9"/>
                  </a:cubicBezTo>
                  <a:cubicBezTo>
                    <a:pt x="517" y="8"/>
                    <a:pt x="518" y="8"/>
                    <a:pt x="519" y="8"/>
                  </a:cubicBezTo>
                  <a:cubicBezTo>
                    <a:pt x="524" y="8"/>
                    <a:pt x="528" y="18"/>
                    <a:pt x="526" y="18"/>
                  </a:cubicBezTo>
                  <a:cubicBezTo>
                    <a:pt x="525" y="18"/>
                    <a:pt x="524" y="17"/>
                    <a:pt x="523" y="16"/>
                  </a:cubicBezTo>
                  <a:cubicBezTo>
                    <a:pt x="523" y="15"/>
                    <a:pt x="523" y="15"/>
                    <a:pt x="522" y="15"/>
                  </a:cubicBezTo>
                  <a:cubicBezTo>
                    <a:pt x="519" y="15"/>
                    <a:pt x="513" y="19"/>
                    <a:pt x="508" y="19"/>
                  </a:cubicBezTo>
                  <a:cubicBezTo>
                    <a:pt x="505" y="19"/>
                    <a:pt x="502" y="17"/>
                    <a:pt x="502" y="9"/>
                  </a:cubicBezTo>
                  <a:lnTo>
                    <a:pt x="488" y="16"/>
                  </a:lnTo>
                  <a:lnTo>
                    <a:pt x="482" y="30"/>
                  </a:lnTo>
                  <a:lnTo>
                    <a:pt x="482" y="37"/>
                  </a:lnTo>
                  <a:lnTo>
                    <a:pt x="482" y="44"/>
                  </a:lnTo>
                  <a:cubicBezTo>
                    <a:pt x="475" y="51"/>
                    <a:pt x="475" y="51"/>
                    <a:pt x="468" y="72"/>
                  </a:cubicBezTo>
                  <a:cubicBezTo>
                    <a:pt x="461" y="100"/>
                    <a:pt x="454" y="114"/>
                    <a:pt x="440" y="142"/>
                  </a:cubicBezTo>
                  <a:cubicBezTo>
                    <a:pt x="426" y="170"/>
                    <a:pt x="384" y="219"/>
                    <a:pt x="398" y="240"/>
                  </a:cubicBezTo>
                  <a:lnTo>
                    <a:pt x="391" y="240"/>
                  </a:lnTo>
                  <a:cubicBezTo>
                    <a:pt x="377" y="254"/>
                    <a:pt x="370" y="261"/>
                    <a:pt x="363" y="275"/>
                  </a:cubicBezTo>
                  <a:lnTo>
                    <a:pt x="356" y="288"/>
                  </a:lnTo>
                  <a:lnTo>
                    <a:pt x="356" y="295"/>
                  </a:lnTo>
                  <a:cubicBezTo>
                    <a:pt x="356" y="302"/>
                    <a:pt x="356" y="302"/>
                    <a:pt x="356" y="309"/>
                  </a:cubicBezTo>
                  <a:lnTo>
                    <a:pt x="314" y="309"/>
                  </a:lnTo>
                  <a:cubicBezTo>
                    <a:pt x="307" y="313"/>
                    <a:pt x="300" y="315"/>
                    <a:pt x="293" y="315"/>
                  </a:cubicBezTo>
                  <a:cubicBezTo>
                    <a:pt x="286" y="315"/>
                    <a:pt x="279" y="313"/>
                    <a:pt x="272" y="309"/>
                  </a:cubicBezTo>
                  <a:lnTo>
                    <a:pt x="272" y="309"/>
                  </a:lnTo>
                  <a:cubicBezTo>
                    <a:pt x="272" y="316"/>
                    <a:pt x="279" y="330"/>
                    <a:pt x="272" y="330"/>
                  </a:cubicBezTo>
                  <a:cubicBezTo>
                    <a:pt x="267" y="325"/>
                    <a:pt x="258" y="323"/>
                    <a:pt x="248" y="323"/>
                  </a:cubicBezTo>
                  <a:cubicBezTo>
                    <a:pt x="233" y="323"/>
                    <a:pt x="219" y="329"/>
                    <a:pt x="223" y="337"/>
                  </a:cubicBezTo>
                  <a:cubicBezTo>
                    <a:pt x="221" y="336"/>
                    <a:pt x="219" y="336"/>
                    <a:pt x="218" y="336"/>
                  </a:cubicBezTo>
                  <a:cubicBezTo>
                    <a:pt x="210" y="336"/>
                    <a:pt x="205" y="342"/>
                    <a:pt x="198" y="342"/>
                  </a:cubicBezTo>
                  <a:cubicBezTo>
                    <a:pt x="195" y="342"/>
                    <a:pt x="192" y="341"/>
                    <a:pt x="189" y="337"/>
                  </a:cubicBezTo>
                  <a:cubicBezTo>
                    <a:pt x="193" y="337"/>
                    <a:pt x="198" y="340"/>
                    <a:pt x="200" y="340"/>
                  </a:cubicBezTo>
                  <a:cubicBezTo>
                    <a:pt x="202" y="340"/>
                    <a:pt x="203" y="340"/>
                    <a:pt x="203" y="337"/>
                  </a:cubicBezTo>
                  <a:cubicBezTo>
                    <a:pt x="194" y="335"/>
                    <a:pt x="189" y="334"/>
                    <a:pt x="185" y="334"/>
                  </a:cubicBezTo>
                  <a:cubicBezTo>
                    <a:pt x="176" y="334"/>
                    <a:pt x="173" y="339"/>
                    <a:pt x="154" y="344"/>
                  </a:cubicBezTo>
                  <a:cubicBezTo>
                    <a:pt x="154" y="339"/>
                    <a:pt x="157" y="331"/>
                    <a:pt x="157" y="331"/>
                  </a:cubicBezTo>
                  <a:lnTo>
                    <a:pt x="157" y="331"/>
                  </a:lnTo>
                  <a:cubicBezTo>
                    <a:pt x="157" y="331"/>
                    <a:pt x="156" y="333"/>
                    <a:pt x="154" y="337"/>
                  </a:cubicBezTo>
                  <a:cubicBezTo>
                    <a:pt x="145" y="346"/>
                    <a:pt x="128" y="352"/>
                    <a:pt x="119" y="352"/>
                  </a:cubicBezTo>
                  <a:cubicBezTo>
                    <a:pt x="113" y="352"/>
                    <a:pt x="109" y="350"/>
                    <a:pt x="112" y="344"/>
                  </a:cubicBezTo>
                  <a:lnTo>
                    <a:pt x="112" y="344"/>
                  </a:lnTo>
                  <a:cubicBezTo>
                    <a:pt x="101" y="351"/>
                    <a:pt x="94" y="351"/>
                    <a:pt x="88" y="351"/>
                  </a:cubicBezTo>
                  <a:cubicBezTo>
                    <a:pt x="82" y="351"/>
                    <a:pt x="77" y="351"/>
                    <a:pt x="70" y="358"/>
                  </a:cubicBezTo>
                  <a:cubicBezTo>
                    <a:pt x="70" y="351"/>
                    <a:pt x="63" y="344"/>
                    <a:pt x="49" y="344"/>
                  </a:cubicBezTo>
                  <a:cubicBezTo>
                    <a:pt x="42" y="344"/>
                    <a:pt x="28" y="351"/>
                    <a:pt x="21" y="365"/>
                  </a:cubicBezTo>
                  <a:cubicBezTo>
                    <a:pt x="0" y="393"/>
                    <a:pt x="0" y="428"/>
                    <a:pt x="21" y="449"/>
                  </a:cubicBezTo>
                  <a:cubicBezTo>
                    <a:pt x="21" y="456"/>
                    <a:pt x="28" y="463"/>
                    <a:pt x="35" y="470"/>
                  </a:cubicBezTo>
                  <a:lnTo>
                    <a:pt x="49" y="491"/>
                  </a:lnTo>
                  <a:lnTo>
                    <a:pt x="77" y="533"/>
                  </a:lnTo>
                  <a:cubicBezTo>
                    <a:pt x="91" y="560"/>
                    <a:pt x="112" y="574"/>
                    <a:pt x="126" y="574"/>
                  </a:cubicBezTo>
                  <a:cubicBezTo>
                    <a:pt x="119" y="588"/>
                    <a:pt x="182" y="595"/>
                    <a:pt x="147" y="609"/>
                  </a:cubicBezTo>
                  <a:cubicBezTo>
                    <a:pt x="168" y="616"/>
                    <a:pt x="182" y="630"/>
                    <a:pt x="196" y="644"/>
                  </a:cubicBezTo>
                  <a:lnTo>
                    <a:pt x="216" y="665"/>
                  </a:lnTo>
                  <a:lnTo>
                    <a:pt x="230" y="679"/>
                  </a:lnTo>
                  <a:lnTo>
                    <a:pt x="230" y="714"/>
                  </a:lnTo>
                  <a:cubicBezTo>
                    <a:pt x="230" y="728"/>
                    <a:pt x="230" y="742"/>
                    <a:pt x="230" y="756"/>
                  </a:cubicBezTo>
                  <a:cubicBezTo>
                    <a:pt x="210" y="791"/>
                    <a:pt x="196" y="832"/>
                    <a:pt x="196" y="874"/>
                  </a:cubicBezTo>
                  <a:lnTo>
                    <a:pt x="196" y="944"/>
                  </a:lnTo>
                  <a:lnTo>
                    <a:pt x="196" y="979"/>
                  </a:lnTo>
                  <a:lnTo>
                    <a:pt x="196" y="993"/>
                  </a:lnTo>
                  <a:cubicBezTo>
                    <a:pt x="196" y="1000"/>
                    <a:pt x="196" y="1007"/>
                    <a:pt x="196" y="1014"/>
                  </a:cubicBezTo>
                  <a:cubicBezTo>
                    <a:pt x="202" y="1052"/>
                    <a:pt x="237" y="1084"/>
                    <a:pt x="275" y="1084"/>
                  </a:cubicBezTo>
                  <a:cubicBezTo>
                    <a:pt x="279" y="1084"/>
                    <a:pt x="283" y="1084"/>
                    <a:pt x="286" y="1084"/>
                  </a:cubicBezTo>
                  <a:cubicBezTo>
                    <a:pt x="300" y="1084"/>
                    <a:pt x="314" y="1077"/>
                    <a:pt x="321" y="1070"/>
                  </a:cubicBezTo>
                  <a:cubicBezTo>
                    <a:pt x="335" y="1063"/>
                    <a:pt x="342" y="1063"/>
                    <a:pt x="349" y="1056"/>
                  </a:cubicBezTo>
                  <a:cubicBezTo>
                    <a:pt x="349" y="1049"/>
                    <a:pt x="342" y="1049"/>
                    <a:pt x="335" y="1042"/>
                  </a:cubicBezTo>
                  <a:cubicBezTo>
                    <a:pt x="342" y="1042"/>
                    <a:pt x="349" y="1035"/>
                    <a:pt x="349" y="1035"/>
                  </a:cubicBezTo>
                  <a:cubicBezTo>
                    <a:pt x="356" y="1049"/>
                    <a:pt x="349" y="1049"/>
                    <a:pt x="363" y="1049"/>
                  </a:cubicBezTo>
                  <a:cubicBezTo>
                    <a:pt x="398" y="1028"/>
                    <a:pt x="482" y="1007"/>
                    <a:pt x="482" y="972"/>
                  </a:cubicBezTo>
                  <a:cubicBezTo>
                    <a:pt x="488" y="972"/>
                    <a:pt x="494" y="974"/>
                    <a:pt x="497" y="974"/>
                  </a:cubicBezTo>
                  <a:cubicBezTo>
                    <a:pt x="501" y="974"/>
                    <a:pt x="502" y="972"/>
                    <a:pt x="502" y="965"/>
                  </a:cubicBezTo>
                  <a:lnTo>
                    <a:pt x="488" y="965"/>
                  </a:lnTo>
                  <a:cubicBezTo>
                    <a:pt x="494" y="962"/>
                    <a:pt x="499" y="960"/>
                    <a:pt x="502" y="960"/>
                  </a:cubicBezTo>
                  <a:cubicBezTo>
                    <a:pt x="506" y="960"/>
                    <a:pt x="507" y="964"/>
                    <a:pt x="502" y="972"/>
                  </a:cubicBezTo>
                  <a:cubicBezTo>
                    <a:pt x="516" y="951"/>
                    <a:pt x="537" y="958"/>
                    <a:pt x="537" y="937"/>
                  </a:cubicBezTo>
                  <a:lnTo>
                    <a:pt x="565" y="937"/>
                  </a:lnTo>
                  <a:cubicBezTo>
                    <a:pt x="572" y="930"/>
                    <a:pt x="579" y="930"/>
                    <a:pt x="586" y="923"/>
                  </a:cubicBezTo>
                  <a:lnTo>
                    <a:pt x="586" y="923"/>
                  </a:lnTo>
                  <a:cubicBezTo>
                    <a:pt x="579" y="951"/>
                    <a:pt x="607" y="930"/>
                    <a:pt x="607" y="951"/>
                  </a:cubicBezTo>
                  <a:cubicBezTo>
                    <a:pt x="611" y="947"/>
                    <a:pt x="616" y="945"/>
                    <a:pt x="621" y="945"/>
                  </a:cubicBezTo>
                  <a:cubicBezTo>
                    <a:pt x="632" y="945"/>
                    <a:pt x="644" y="955"/>
                    <a:pt x="649" y="965"/>
                  </a:cubicBezTo>
                  <a:cubicBezTo>
                    <a:pt x="649" y="951"/>
                    <a:pt x="649" y="951"/>
                    <a:pt x="656" y="951"/>
                  </a:cubicBezTo>
                  <a:cubicBezTo>
                    <a:pt x="656" y="959"/>
                    <a:pt x="661" y="975"/>
                    <a:pt x="668" y="984"/>
                  </a:cubicBezTo>
                  <a:lnTo>
                    <a:pt x="668" y="984"/>
                  </a:lnTo>
                  <a:cubicBezTo>
                    <a:pt x="668" y="983"/>
                    <a:pt x="669" y="981"/>
                    <a:pt x="670" y="979"/>
                  </a:cubicBezTo>
                  <a:cubicBezTo>
                    <a:pt x="674" y="975"/>
                    <a:pt x="677" y="974"/>
                    <a:pt x="679" y="974"/>
                  </a:cubicBezTo>
                  <a:cubicBezTo>
                    <a:pt x="682" y="974"/>
                    <a:pt x="684" y="975"/>
                    <a:pt x="686" y="975"/>
                  </a:cubicBezTo>
                  <a:cubicBezTo>
                    <a:pt x="689" y="975"/>
                    <a:pt x="692" y="973"/>
                    <a:pt x="698" y="965"/>
                  </a:cubicBezTo>
                  <a:lnTo>
                    <a:pt x="698" y="965"/>
                  </a:lnTo>
                  <a:lnTo>
                    <a:pt x="684" y="993"/>
                  </a:lnTo>
                  <a:cubicBezTo>
                    <a:pt x="719" y="1007"/>
                    <a:pt x="747" y="993"/>
                    <a:pt x="760" y="1028"/>
                  </a:cubicBezTo>
                  <a:cubicBezTo>
                    <a:pt x="781" y="1028"/>
                    <a:pt x="802" y="1035"/>
                    <a:pt x="816" y="1056"/>
                  </a:cubicBezTo>
                  <a:cubicBezTo>
                    <a:pt x="823" y="1063"/>
                    <a:pt x="830" y="1063"/>
                    <a:pt x="844" y="1070"/>
                  </a:cubicBezTo>
                  <a:cubicBezTo>
                    <a:pt x="851" y="1073"/>
                    <a:pt x="858" y="1075"/>
                    <a:pt x="865" y="1075"/>
                  </a:cubicBezTo>
                  <a:cubicBezTo>
                    <a:pt x="872" y="1075"/>
                    <a:pt x="879" y="1073"/>
                    <a:pt x="886" y="1070"/>
                  </a:cubicBezTo>
                  <a:cubicBezTo>
                    <a:pt x="900" y="1063"/>
                    <a:pt x="872" y="1063"/>
                    <a:pt x="886" y="1056"/>
                  </a:cubicBezTo>
                  <a:lnTo>
                    <a:pt x="886" y="1056"/>
                  </a:lnTo>
                  <a:cubicBezTo>
                    <a:pt x="886" y="1056"/>
                    <a:pt x="886" y="1065"/>
                    <a:pt x="893" y="1065"/>
                  </a:cubicBezTo>
                  <a:cubicBezTo>
                    <a:pt x="895" y="1065"/>
                    <a:pt x="897" y="1064"/>
                    <a:pt x="900" y="1063"/>
                  </a:cubicBezTo>
                  <a:cubicBezTo>
                    <a:pt x="921" y="1063"/>
                    <a:pt x="921" y="1042"/>
                    <a:pt x="921" y="1042"/>
                  </a:cubicBezTo>
                  <a:cubicBezTo>
                    <a:pt x="928" y="1035"/>
                    <a:pt x="935" y="1028"/>
                    <a:pt x="935" y="1014"/>
                  </a:cubicBezTo>
                  <a:cubicBezTo>
                    <a:pt x="935" y="1000"/>
                    <a:pt x="928" y="986"/>
                    <a:pt x="921" y="972"/>
                  </a:cubicBezTo>
                  <a:cubicBezTo>
                    <a:pt x="935" y="944"/>
                    <a:pt x="928" y="909"/>
                    <a:pt x="907" y="888"/>
                  </a:cubicBezTo>
                  <a:lnTo>
                    <a:pt x="907" y="888"/>
                  </a:lnTo>
                  <a:cubicBezTo>
                    <a:pt x="908" y="889"/>
                    <a:pt x="909" y="889"/>
                    <a:pt x="910" y="889"/>
                  </a:cubicBezTo>
                  <a:cubicBezTo>
                    <a:pt x="921" y="889"/>
                    <a:pt x="920" y="845"/>
                    <a:pt x="900" y="832"/>
                  </a:cubicBezTo>
                  <a:cubicBezTo>
                    <a:pt x="914" y="791"/>
                    <a:pt x="907" y="742"/>
                    <a:pt x="893" y="700"/>
                  </a:cubicBezTo>
                  <a:cubicBezTo>
                    <a:pt x="893" y="700"/>
                    <a:pt x="893" y="693"/>
                    <a:pt x="893" y="693"/>
                  </a:cubicBezTo>
                  <a:cubicBezTo>
                    <a:pt x="893" y="686"/>
                    <a:pt x="893" y="686"/>
                    <a:pt x="893" y="686"/>
                  </a:cubicBezTo>
                  <a:lnTo>
                    <a:pt x="921" y="651"/>
                  </a:lnTo>
                  <a:lnTo>
                    <a:pt x="977" y="595"/>
                  </a:lnTo>
                  <a:cubicBezTo>
                    <a:pt x="977" y="595"/>
                    <a:pt x="963" y="588"/>
                    <a:pt x="963" y="588"/>
                  </a:cubicBezTo>
                  <a:cubicBezTo>
                    <a:pt x="964" y="587"/>
                    <a:pt x="966" y="586"/>
                    <a:pt x="967" y="586"/>
                  </a:cubicBezTo>
                  <a:cubicBezTo>
                    <a:pt x="972" y="586"/>
                    <a:pt x="978" y="595"/>
                    <a:pt x="984" y="595"/>
                  </a:cubicBezTo>
                  <a:cubicBezTo>
                    <a:pt x="1012" y="560"/>
                    <a:pt x="1032" y="533"/>
                    <a:pt x="1060" y="505"/>
                  </a:cubicBezTo>
                  <a:lnTo>
                    <a:pt x="1102" y="470"/>
                  </a:lnTo>
                  <a:lnTo>
                    <a:pt x="1102" y="463"/>
                  </a:lnTo>
                  <a:lnTo>
                    <a:pt x="1109" y="456"/>
                  </a:lnTo>
                  <a:cubicBezTo>
                    <a:pt x="1116" y="449"/>
                    <a:pt x="1116" y="442"/>
                    <a:pt x="1123" y="435"/>
                  </a:cubicBezTo>
                  <a:cubicBezTo>
                    <a:pt x="1130" y="407"/>
                    <a:pt x="1116" y="372"/>
                    <a:pt x="1095" y="358"/>
                  </a:cubicBezTo>
                  <a:cubicBezTo>
                    <a:pt x="1088" y="358"/>
                    <a:pt x="1081" y="351"/>
                    <a:pt x="1074" y="351"/>
                  </a:cubicBezTo>
                  <a:lnTo>
                    <a:pt x="1053" y="351"/>
                  </a:lnTo>
                  <a:lnTo>
                    <a:pt x="998" y="344"/>
                  </a:lnTo>
                  <a:lnTo>
                    <a:pt x="879" y="344"/>
                  </a:lnTo>
                  <a:cubicBezTo>
                    <a:pt x="851" y="337"/>
                    <a:pt x="830" y="323"/>
                    <a:pt x="802" y="323"/>
                  </a:cubicBezTo>
                  <a:cubicBezTo>
                    <a:pt x="788" y="316"/>
                    <a:pt x="767" y="316"/>
                    <a:pt x="767" y="316"/>
                  </a:cubicBezTo>
                  <a:cubicBezTo>
                    <a:pt x="760" y="316"/>
                    <a:pt x="760" y="309"/>
                    <a:pt x="754" y="309"/>
                  </a:cubicBezTo>
                  <a:cubicBezTo>
                    <a:pt x="754" y="295"/>
                    <a:pt x="747" y="288"/>
                    <a:pt x="740" y="281"/>
                  </a:cubicBezTo>
                  <a:cubicBezTo>
                    <a:pt x="733" y="268"/>
                    <a:pt x="726" y="261"/>
                    <a:pt x="719" y="247"/>
                  </a:cubicBezTo>
                  <a:cubicBezTo>
                    <a:pt x="698" y="233"/>
                    <a:pt x="684" y="212"/>
                    <a:pt x="670" y="191"/>
                  </a:cubicBezTo>
                  <a:lnTo>
                    <a:pt x="684" y="191"/>
                  </a:lnTo>
                  <a:cubicBezTo>
                    <a:pt x="670" y="177"/>
                    <a:pt x="677" y="177"/>
                    <a:pt x="663" y="177"/>
                  </a:cubicBezTo>
                  <a:cubicBezTo>
                    <a:pt x="663" y="114"/>
                    <a:pt x="593" y="58"/>
                    <a:pt x="614" y="37"/>
                  </a:cubicBezTo>
                  <a:lnTo>
                    <a:pt x="614" y="37"/>
                  </a:lnTo>
                  <a:lnTo>
                    <a:pt x="565" y="58"/>
                  </a:lnTo>
                  <a:lnTo>
                    <a:pt x="572" y="58"/>
                  </a:lnTo>
                  <a:cubicBezTo>
                    <a:pt x="586" y="86"/>
                    <a:pt x="607" y="156"/>
                    <a:pt x="628" y="163"/>
                  </a:cubicBezTo>
                  <a:cubicBezTo>
                    <a:pt x="621" y="163"/>
                    <a:pt x="621" y="170"/>
                    <a:pt x="614" y="170"/>
                  </a:cubicBezTo>
                  <a:cubicBezTo>
                    <a:pt x="635" y="205"/>
                    <a:pt x="656" y="240"/>
                    <a:pt x="684" y="275"/>
                  </a:cubicBezTo>
                  <a:lnTo>
                    <a:pt x="698" y="302"/>
                  </a:lnTo>
                  <a:lnTo>
                    <a:pt x="705" y="316"/>
                  </a:lnTo>
                  <a:cubicBezTo>
                    <a:pt x="705" y="323"/>
                    <a:pt x="712" y="330"/>
                    <a:pt x="719" y="337"/>
                  </a:cubicBezTo>
                  <a:cubicBezTo>
                    <a:pt x="726" y="351"/>
                    <a:pt x="740" y="365"/>
                    <a:pt x="760" y="372"/>
                  </a:cubicBezTo>
                  <a:cubicBezTo>
                    <a:pt x="774" y="372"/>
                    <a:pt x="781" y="372"/>
                    <a:pt x="788" y="379"/>
                  </a:cubicBezTo>
                  <a:cubicBezTo>
                    <a:pt x="794" y="374"/>
                    <a:pt x="800" y="371"/>
                    <a:pt x="808" y="371"/>
                  </a:cubicBezTo>
                  <a:cubicBezTo>
                    <a:pt x="828" y="371"/>
                    <a:pt x="853" y="388"/>
                    <a:pt x="879" y="393"/>
                  </a:cubicBezTo>
                  <a:lnTo>
                    <a:pt x="949" y="393"/>
                  </a:lnTo>
                  <a:cubicBezTo>
                    <a:pt x="952" y="400"/>
                    <a:pt x="961" y="400"/>
                    <a:pt x="967" y="400"/>
                  </a:cubicBezTo>
                  <a:cubicBezTo>
                    <a:pt x="973" y="400"/>
                    <a:pt x="977" y="400"/>
                    <a:pt x="970" y="407"/>
                  </a:cubicBezTo>
                  <a:cubicBezTo>
                    <a:pt x="974" y="403"/>
                    <a:pt x="977" y="402"/>
                    <a:pt x="981" y="402"/>
                  </a:cubicBezTo>
                  <a:cubicBezTo>
                    <a:pt x="984" y="402"/>
                    <a:pt x="987" y="403"/>
                    <a:pt x="991" y="403"/>
                  </a:cubicBezTo>
                  <a:cubicBezTo>
                    <a:pt x="995" y="403"/>
                    <a:pt x="999" y="401"/>
                    <a:pt x="1005" y="393"/>
                  </a:cubicBezTo>
                  <a:cubicBezTo>
                    <a:pt x="1005" y="401"/>
                    <a:pt x="1014" y="405"/>
                    <a:pt x="1028" y="405"/>
                  </a:cubicBezTo>
                  <a:cubicBezTo>
                    <a:pt x="1037" y="405"/>
                    <a:pt x="1049" y="403"/>
                    <a:pt x="1060" y="400"/>
                  </a:cubicBezTo>
                  <a:lnTo>
                    <a:pt x="1060" y="414"/>
                  </a:lnTo>
                  <a:cubicBezTo>
                    <a:pt x="1063" y="408"/>
                    <a:pt x="1066" y="406"/>
                    <a:pt x="1069" y="406"/>
                  </a:cubicBezTo>
                  <a:cubicBezTo>
                    <a:pt x="1072" y="406"/>
                    <a:pt x="1074" y="410"/>
                    <a:pt x="1074" y="414"/>
                  </a:cubicBezTo>
                  <a:cubicBezTo>
                    <a:pt x="1074" y="414"/>
                    <a:pt x="1074" y="421"/>
                    <a:pt x="1081" y="428"/>
                  </a:cubicBezTo>
                  <a:lnTo>
                    <a:pt x="1074" y="435"/>
                  </a:lnTo>
                  <a:lnTo>
                    <a:pt x="1060" y="442"/>
                  </a:lnTo>
                  <a:cubicBezTo>
                    <a:pt x="1053" y="449"/>
                    <a:pt x="1039" y="463"/>
                    <a:pt x="1026" y="477"/>
                  </a:cubicBezTo>
                  <a:lnTo>
                    <a:pt x="942" y="567"/>
                  </a:lnTo>
                  <a:cubicBezTo>
                    <a:pt x="935" y="560"/>
                    <a:pt x="942" y="560"/>
                    <a:pt x="935" y="560"/>
                  </a:cubicBezTo>
                  <a:cubicBezTo>
                    <a:pt x="921" y="581"/>
                    <a:pt x="900" y="609"/>
                    <a:pt x="872" y="630"/>
                  </a:cubicBezTo>
                  <a:lnTo>
                    <a:pt x="858" y="644"/>
                  </a:lnTo>
                  <a:cubicBezTo>
                    <a:pt x="851" y="651"/>
                    <a:pt x="844" y="658"/>
                    <a:pt x="844" y="672"/>
                  </a:cubicBezTo>
                  <a:cubicBezTo>
                    <a:pt x="837" y="679"/>
                    <a:pt x="837" y="686"/>
                    <a:pt x="844" y="693"/>
                  </a:cubicBezTo>
                  <a:cubicBezTo>
                    <a:pt x="844" y="700"/>
                    <a:pt x="851" y="707"/>
                    <a:pt x="858" y="714"/>
                  </a:cubicBezTo>
                  <a:cubicBezTo>
                    <a:pt x="856" y="713"/>
                    <a:pt x="854" y="713"/>
                    <a:pt x="853" y="713"/>
                  </a:cubicBezTo>
                  <a:cubicBezTo>
                    <a:pt x="834" y="713"/>
                    <a:pt x="857" y="749"/>
                    <a:pt x="837" y="749"/>
                  </a:cubicBezTo>
                  <a:cubicBezTo>
                    <a:pt x="865" y="777"/>
                    <a:pt x="858" y="832"/>
                    <a:pt x="865" y="888"/>
                  </a:cubicBezTo>
                  <a:cubicBezTo>
                    <a:pt x="865" y="923"/>
                    <a:pt x="872" y="951"/>
                    <a:pt x="879" y="979"/>
                  </a:cubicBezTo>
                  <a:lnTo>
                    <a:pt x="879" y="993"/>
                  </a:lnTo>
                  <a:cubicBezTo>
                    <a:pt x="879" y="993"/>
                    <a:pt x="879" y="1000"/>
                    <a:pt x="879" y="1000"/>
                  </a:cubicBezTo>
                  <a:cubicBezTo>
                    <a:pt x="879" y="1014"/>
                    <a:pt x="872" y="1014"/>
                    <a:pt x="865" y="1021"/>
                  </a:cubicBezTo>
                  <a:lnTo>
                    <a:pt x="837" y="1021"/>
                  </a:lnTo>
                  <a:cubicBezTo>
                    <a:pt x="830" y="1014"/>
                    <a:pt x="837" y="1014"/>
                    <a:pt x="830" y="1007"/>
                  </a:cubicBezTo>
                  <a:cubicBezTo>
                    <a:pt x="828" y="1004"/>
                    <a:pt x="826" y="1004"/>
                    <a:pt x="825" y="1004"/>
                  </a:cubicBezTo>
                  <a:cubicBezTo>
                    <a:pt x="822" y="1004"/>
                    <a:pt x="821" y="1007"/>
                    <a:pt x="816" y="1007"/>
                  </a:cubicBezTo>
                  <a:cubicBezTo>
                    <a:pt x="788" y="965"/>
                    <a:pt x="740" y="937"/>
                    <a:pt x="684" y="937"/>
                  </a:cubicBezTo>
                  <a:cubicBezTo>
                    <a:pt x="691" y="930"/>
                    <a:pt x="691" y="923"/>
                    <a:pt x="698" y="923"/>
                  </a:cubicBezTo>
                  <a:cubicBezTo>
                    <a:pt x="684" y="916"/>
                    <a:pt x="649" y="916"/>
                    <a:pt x="670" y="909"/>
                  </a:cubicBezTo>
                  <a:lnTo>
                    <a:pt x="607" y="888"/>
                  </a:lnTo>
                  <a:lnTo>
                    <a:pt x="586" y="881"/>
                  </a:lnTo>
                  <a:cubicBezTo>
                    <a:pt x="579" y="874"/>
                    <a:pt x="572" y="874"/>
                    <a:pt x="558" y="874"/>
                  </a:cubicBezTo>
                  <a:cubicBezTo>
                    <a:pt x="556" y="872"/>
                    <a:pt x="553" y="871"/>
                    <a:pt x="549" y="871"/>
                  </a:cubicBezTo>
                  <a:cubicBezTo>
                    <a:pt x="543" y="871"/>
                    <a:pt x="535" y="874"/>
                    <a:pt x="530" y="874"/>
                  </a:cubicBezTo>
                  <a:lnTo>
                    <a:pt x="509" y="888"/>
                  </a:lnTo>
                  <a:cubicBezTo>
                    <a:pt x="495" y="895"/>
                    <a:pt x="475" y="909"/>
                    <a:pt x="447" y="916"/>
                  </a:cubicBezTo>
                  <a:cubicBezTo>
                    <a:pt x="447" y="923"/>
                    <a:pt x="468" y="930"/>
                    <a:pt x="447" y="930"/>
                  </a:cubicBezTo>
                  <a:cubicBezTo>
                    <a:pt x="433" y="937"/>
                    <a:pt x="356" y="958"/>
                    <a:pt x="384" y="979"/>
                  </a:cubicBezTo>
                  <a:cubicBezTo>
                    <a:pt x="379" y="980"/>
                    <a:pt x="375" y="981"/>
                    <a:pt x="371" y="981"/>
                  </a:cubicBezTo>
                  <a:cubicBezTo>
                    <a:pt x="364" y="981"/>
                    <a:pt x="358" y="979"/>
                    <a:pt x="354" y="979"/>
                  </a:cubicBezTo>
                  <a:cubicBezTo>
                    <a:pt x="351" y="979"/>
                    <a:pt x="349" y="981"/>
                    <a:pt x="349" y="986"/>
                  </a:cubicBezTo>
                  <a:cubicBezTo>
                    <a:pt x="345" y="980"/>
                    <a:pt x="342" y="978"/>
                    <a:pt x="340" y="978"/>
                  </a:cubicBezTo>
                  <a:cubicBezTo>
                    <a:pt x="333" y="978"/>
                    <a:pt x="331" y="990"/>
                    <a:pt x="333" y="997"/>
                  </a:cubicBezTo>
                  <a:lnTo>
                    <a:pt x="333" y="997"/>
                  </a:lnTo>
                  <a:cubicBezTo>
                    <a:pt x="330" y="993"/>
                    <a:pt x="326" y="993"/>
                    <a:pt x="322" y="993"/>
                  </a:cubicBezTo>
                  <a:cubicBezTo>
                    <a:pt x="318" y="993"/>
                    <a:pt x="314" y="993"/>
                    <a:pt x="314" y="986"/>
                  </a:cubicBezTo>
                  <a:lnTo>
                    <a:pt x="279" y="1014"/>
                  </a:lnTo>
                  <a:cubicBezTo>
                    <a:pt x="264" y="1019"/>
                    <a:pt x="253" y="1024"/>
                    <a:pt x="243" y="1024"/>
                  </a:cubicBezTo>
                  <a:cubicBezTo>
                    <a:pt x="239" y="1024"/>
                    <a:pt x="235" y="1023"/>
                    <a:pt x="230" y="1021"/>
                  </a:cubicBezTo>
                  <a:cubicBezTo>
                    <a:pt x="216" y="1014"/>
                    <a:pt x="210" y="1000"/>
                    <a:pt x="216" y="979"/>
                  </a:cubicBezTo>
                  <a:cubicBezTo>
                    <a:pt x="216" y="965"/>
                    <a:pt x="223" y="944"/>
                    <a:pt x="230" y="923"/>
                  </a:cubicBezTo>
                  <a:cubicBezTo>
                    <a:pt x="230" y="874"/>
                    <a:pt x="230" y="832"/>
                    <a:pt x="244" y="791"/>
                  </a:cubicBezTo>
                  <a:cubicBezTo>
                    <a:pt x="251" y="770"/>
                    <a:pt x="258" y="749"/>
                    <a:pt x="265" y="728"/>
                  </a:cubicBezTo>
                  <a:lnTo>
                    <a:pt x="272" y="693"/>
                  </a:lnTo>
                  <a:cubicBezTo>
                    <a:pt x="279" y="686"/>
                    <a:pt x="279" y="679"/>
                    <a:pt x="279" y="665"/>
                  </a:cubicBezTo>
                  <a:cubicBezTo>
                    <a:pt x="279" y="658"/>
                    <a:pt x="272" y="644"/>
                    <a:pt x="272" y="637"/>
                  </a:cubicBezTo>
                  <a:cubicBezTo>
                    <a:pt x="258" y="630"/>
                    <a:pt x="251" y="623"/>
                    <a:pt x="244" y="609"/>
                  </a:cubicBezTo>
                  <a:cubicBezTo>
                    <a:pt x="240" y="609"/>
                    <a:pt x="235" y="606"/>
                    <a:pt x="228" y="606"/>
                  </a:cubicBezTo>
                  <a:cubicBezTo>
                    <a:pt x="225" y="606"/>
                    <a:pt x="221" y="607"/>
                    <a:pt x="216" y="609"/>
                  </a:cubicBezTo>
                  <a:cubicBezTo>
                    <a:pt x="223" y="595"/>
                    <a:pt x="189" y="574"/>
                    <a:pt x="182" y="567"/>
                  </a:cubicBezTo>
                  <a:lnTo>
                    <a:pt x="182" y="567"/>
                  </a:lnTo>
                  <a:cubicBezTo>
                    <a:pt x="189" y="574"/>
                    <a:pt x="189" y="581"/>
                    <a:pt x="189" y="588"/>
                  </a:cubicBezTo>
                  <a:cubicBezTo>
                    <a:pt x="182" y="574"/>
                    <a:pt x="168" y="567"/>
                    <a:pt x="175" y="567"/>
                  </a:cubicBezTo>
                  <a:cubicBezTo>
                    <a:pt x="177" y="569"/>
                    <a:pt x="179" y="569"/>
                    <a:pt x="180" y="569"/>
                  </a:cubicBezTo>
                  <a:cubicBezTo>
                    <a:pt x="184" y="569"/>
                    <a:pt x="177" y="560"/>
                    <a:pt x="189" y="560"/>
                  </a:cubicBezTo>
                  <a:cubicBezTo>
                    <a:pt x="159" y="560"/>
                    <a:pt x="150" y="521"/>
                    <a:pt x="135" y="521"/>
                  </a:cubicBezTo>
                  <a:cubicBezTo>
                    <a:pt x="132" y="521"/>
                    <a:pt x="129" y="522"/>
                    <a:pt x="126" y="526"/>
                  </a:cubicBezTo>
                  <a:cubicBezTo>
                    <a:pt x="133" y="491"/>
                    <a:pt x="119" y="505"/>
                    <a:pt x="91" y="491"/>
                  </a:cubicBezTo>
                  <a:cubicBezTo>
                    <a:pt x="119" y="484"/>
                    <a:pt x="35" y="449"/>
                    <a:pt x="77" y="449"/>
                  </a:cubicBezTo>
                  <a:cubicBezTo>
                    <a:pt x="63" y="442"/>
                    <a:pt x="56" y="435"/>
                    <a:pt x="49" y="421"/>
                  </a:cubicBezTo>
                  <a:cubicBezTo>
                    <a:pt x="49" y="414"/>
                    <a:pt x="56" y="414"/>
                    <a:pt x="49" y="414"/>
                  </a:cubicBezTo>
                  <a:cubicBezTo>
                    <a:pt x="44" y="414"/>
                    <a:pt x="37" y="417"/>
                    <a:pt x="34" y="417"/>
                  </a:cubicBezTo>
                  <a:cubicBezTo>
                    <a:pt x="33" y="417"/>
                    <a:pt x="33" y="416"/>
                    <a:pt x="35" y="414"/>
                  </a:cubicBezTo>
                  <a:cubicBezTo>
                    <a:pt x="42" y="414"/>
                    <a:pt x="42" y="414"/>
                    <a:pt x="35" y="407"/>
                  </a:cubicBezTo>
                  <a:lnTo>
                    <a:pt x="49" y="407"/>
                  </a:lnTo>
                  <a:cubicBezTo>
                    <a:pt x="56" y="407"/>
                    <a:pt x="77" y="400"/>
                    <a:pt x="77" y="393"/>
                  </a:cubicBezTo>
                  <a:cubicBezTo>
                    <a:pt x="82" y="401"/>
                    <a:pt x="91" y="404"/>
                    <a:pt x="101" y="404"/>
                  </a:cubicBezTo>
                  <a:cubicBezTo>
                    <a:pt x="116" y="404"/>
                    <a:pt x="134" y="397"/>
                    <a:pt x="147" y="393"/>
                  </a:cubicBezTo>
                  <a:cubicBezTo>
                    <a:pt x="140" y="393"/>
                    <a:pt x="126" y="379"/>
                    <a:pt x="140" y="379"/>
                  </a:cubicBezTo>
                  <a:cubicBezTo>
                    <a:pt x="140" y="386"/>
                    <a:pt x="147" y="386"/>
                    <a:pt x="147" y="393"/>
                  </a:cubicBezTo>
                  <a:cubicBezTo>
                    <a:pt x="152" y="394"/>
                    <a:pt x="157" y="395"/>
                    <a:pt x="162" y="395"/>
                  </a:cubicBezTo>
                  <a:cubicBezTo>
                    <a:pt x="184" y="395"/>
                    <a:pt x="203" y="384"/>
                    <a:pt x="203" y="372"/>
                  </a:cubicBezTo>
                  <a:cubicBezTo>
                    <a:pt x="217" y="377"/>
                    <a:pt x="232" y="379"/>
                    <a:pt x="245" y="379"/>
                  </a:cubicBezTo>
                  <a:cubicBezTo>
                    <a:pt x="270" y="379"/>
                    <a:pt x="289" y="372"/>
                    <a:pt x="293" y="358"/>
                  </a:cubicBezTo>
                  <a:cubicBezTo>
                    <a:pt x="301" y="364"/>
                    <a:pt x="307" y="366"/>
                    <a:pt x="311" y="366"/>
                  </a:cubicBezTo>
                  <a:cubicBezTo>
                    <a:pt x="318" y="366"/>
                    <a:pt x="321" y="360"/>
                    <a:pt x="321" y="351"/>
                  </a:cubicBezTo>
                  <a:cubicBezTo>
                    <a:pt x="335" y="358"/>
                    <a:pt x="342" y="358"/>
                    <a:pt x="349" y="358"/>
                  </a:cubicBezTo>
                  <a:cubicBezTo>
                    <a:pt x="370" y="358"/>
                    <a:pt x="384" y="351"/>
                    <a:pt x="391" y="344"/>
                  </a:cubicBezTo>
                  <a:cubicBezTo>
                    <a:pt x="398" y="337"/>
                    <a:pt x="398" y="330"/>
                    <a:pt x="405" y="323"/>
                  </a:cubicBezTo>
                  <a:cubicBezTo>
                    <a:pt x="405" y="316"/>
                    <a:pt x="405" y="316"/>
                    <a:pt x="405" y="309"/>
                  </a:cubicBezTo>
                  <a:cubicBezTo>
                    <a:pt x="405" y="302"/>
                    <a:pt x="405" y="288"/>
                    <a:pt x="405" y="281"/>
                  </a:cubicBezTo>
                  <a:cubicBezTo>
                    <a:pt x="440" y="281"/>
                    <a:pt x="412" y="191"/>
                    <a:pt x="461" y="177"/>
                  </a:cubicBezTo>
                  <a:cubicBezTo>
                    <a:pt x="447" y="170"/>
                    <a:pt x="475" y="163"/>
                    <a:pt x="461" y="142"/>
                  </a:cubicBezTo>
                  <a:cubicBezTo>
                    <a:pt x="475" y="135"/>
                    <a:pt x="482" y="114"/>
                    <a:pt x="482" y="100"/>
                  </a:cubicBezTo>
                  <a:cubicBezTo>
                    <a:pt x="495" y="93"/>
                    <a:pt x="502" y="79"/>
                    <a:pt x="509" y="65"/>
                  </a:cubicBezTo>
                  <a:cubicBezTo>
                    <a:pt x="523" y="51"/>
                    <a:pt x="523" y="44"/>
                    <a:pt x="530" y="30"/>
                  </a:cubicBezTo>
                  <a:cubicBezTo>
                    <a:pt x="544" y="44"/>
                    <a:pt x="544" y="44"/>
                    <a:pt x="544" y="44"/>
                  </a:cubicBezTo>
                  <a:cubicBezTo>
                    <a:pt x="551" y="44"/>
                    <a:pt x="558" y="44"/>
                    <a:pt x="565" y="51"/>
                  </a:cubicBezTo>
                  <a:cubicBezTo>
                    <a:pt x="565" y="44"/>
                    <a:pt x="551" y="37"/>
                    <a:pt x="572" y="30"/>
                  </a:cubicBezTo>
                  <a:lnTo>
                    <a:pt x="572" y="30"/>
                  </a:lnTo>
                  <a:cubicBezTo>
                    <a:pt x="565" y="44"/>
                    <a:pt x="572" y="44"/>
                    <a:pt x="579" y="44"/>
                  </a:cubicBezTo>
                  <a:cubicBezTo>
                    <a:pt x="574" y="37"/>
                    <a:pt x="574" y="35"/>
                    <a:pt x="577" y="35"/>
                  </a:cubicBezTo>
                  <a:cubicBezTo>
                    <a:pt x="581" y="35"/>
                    <a:pt x="593" y="44"/>
                    <a:pt x="593" y="44"/>
                  </a:cubicBezTo>
                  <a:cubicBezTo>
                    <a:pt x="586" y="37"/>
                    <a:pt x="593" y="37"/>
                    <a:pt x="600" y="37"/>
                  </a:cubicBezTo>
                  <a:cubicBezTo>
                    <a:pt x="591" y="14"/>
                    <a:pt x="574" y="3"/>
                    <a:pt x="559" y="3"/>
                  </a:cubicBezTo>
                  <a:cubicBezTo>
                    <a:pt x="551" y="3"/>
                    <a:pt x="544" y="5"/>
                    <a:pt x="537" y="9"/>
                  </a:cubicBezTo>
                  <a:cubicBezTo>
                    <a:pt x="544" y="3"/>
                    <a:pt x="537" y="3"/>
                    <a:pt x="530" y="3"/>
                  </a:cubicBezTo>
                  <a:cubicBezTo>
                    <a:pt x="529" y="1"/>
                    <a:pt x="527" y="1"/>
                    <a:pt x="526" y="1"/>
                  </a:cubicBezTo>
                  <a:close/>
                </a:path>
              </a:pathLst>
            </a:custGeom>
            <a:solidFill>
              <a:srgbClr val="C4B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8"/>
            <p:cNvSpPr/>
            <p:nvPr/>
          </p:nvSpPr>
          <p:spPr>
            <a:xfrm>
              <a:off x="2724425" y="2728625"/>
              <a:ext cx="25" cy="25"/>
            </a:xfrm>
            <a:custGeom>
              <a:avLst/>
              <a:gdLst/>
              <a:ahLst/>
              <a:cxnLst/>
              <a:rect l="l" t="t" r="r" b="b"/>
              <a:pathLst>
                <a:path w="1" h="1" extrusionOk="0">
                  <a:moveTo>
                    <a:pt x="1" y="1"/>
                  </a:moveTo>
                  <a:close/>
                </a:path>
              </a:pathLst>
            </a:custGeom>
            <a:solidFill>
              <a:srgbClr val="C4B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8"/>
            <p:cNvSpPr/>
            <p:nvPr/>
          </p:nvSpPr>
          <p:spPr>
            <a:xfrm>
              <a:off x="2600475" y="2727250"/>
              <a:ext cx="13275" cy="13625"/>
            </a:xfrm>
            <a:custGeom>
              <a:avLst/>
              <a:gdLst/>
              <a:ahLst/>
              <a:cxnLst/>
              <a:rect l="l" t="t" r="r" b="b"/>
              <a:pathLst>
                <a:path w="531" h="545" extrusionOk="0">
                  <a:moveTo>
                    <a:pt x="203" y="0"/>
                  </a:moveTo>
                  <a:lnTo>
                    <a:pt x="182" y="7"/>
                  </a:lnTo>
                  <a:lnTo>
                    <a:pt x="154" y="14"/>
                  </a:lnTo>
                  <a:lnTo>
                    <a:pt x="140" y="14"/>
                  </a:lnTo>
                  <a:lnTo>
                    <a:pt x="126" y="21"/>
                  </a:lnTo>
                  <a:lnTo>
                    <a:pt x="119" y="28"/>
                  </a:lnTo>
                  <a:lnTo>
                    <a:pt x="105" y="35"/>
                  </a:lnTo>
                  <a:lnTo>
                    <a:pt x="84" y="49"/>
                  </a:lnTo>
                  <a:lnTo>
                    <a:pt x="77" y="56"/>
                  </a:lnTo>
                  <a:lnTo>
                    <a:pt x="63" y="70"/>
                  </a:lnTo>
                  <a:lnTo>
                    <a:pt x="56" y="77"/>
                  </a:lnTo>
                  <a:lnTo>
                    <a:pt x="42" y="91"/>
                  </a:lnTo>
                  <a:lnTo>
                    <a:pt x="28" y="105"/>
                  </a:lnTo>
                  <a:lnTo>
                    <a:pt x="21" y="112"/>
                  </a:lnTo>
                  <a:lnTo>
                    <a:pt x="14" y="126"/>
                  </a:lnTo>
                  <a:lnTo>
                    <a:pt x="7" y="133"/>
                  </a:lnTo>
                  <a:lnTo>
                    <a:pt x="0" y="147"/>
                  </a:lnTo>
                  <a:lnTo>
                    <a:pt x="0" y="161"/>
                  </a:lnTo>
                  <a:lnTo>
                    <a:pt x="0" y="175"/>
                  </a:lnTo>
                  <a:lnTo>
                    <a:pt x="0" y="189"/>
                  </a:lnTo>
                  <a:lnTo>
                    <a:pt x="0" y="195"/>
                  </a:lnTo>
                  <a:lnTo>
                    <a:pt x="0" y="209"/>
                  </a:lnTo>
                  <a:lnTo>
                    <a:pt x="0" y="223"/>
                  </a:lnTo>
                  <a:lnTo>
                    <a:pt x="0" y="237"/>
                  </a:lnTo>
                  <a:lnTo>
                    <a:pt x="0" y="251"/>
                  </a:lnTo>
                  <a:lnTo>
                    <a:pt x="0" y="272"/>
                  </a:lnTo>
                  <a:lnTo>
                    <a:pt x="0" y="300"/>
                  </a:lnTo>
                  <a:lnTo>
                    <a:pt x="0" y="314"/>
                  </a:lnTo>
                  <a:lnTo>
                    <a:pt x="0" y="328"/>
                  </a:lnTo>
                  <a:lnTo>
                    <a:pt x="0" y="335"/>
                  </a:lnTo>
                  <a:lnTo>
                    <a:pt x="0" y="356"/>
                  </a:lnTo>
                  <a:lnTo>
                    <a:pt x="0" y="363"/>
                  </a:lnTo>
                  <a:lnTo>
                    <a:pt x="0" y="377"/>
                  </a:lnTo>
                  <a:lnTo>
                    <a:pt x="0" y="391"/>
                  </a:lnTo>
                  <a:lnTo>
                    <a:pt x="7" y="405"/>
                  </a:lnTo>
                  <a:lnTo>
                    <a:pt x="14" y="412"/>
                  </a:lnTo>
                  <a:lnTo>
                    <a:pt x="21" y="426"/>
                  </a:lnTo>
                  <a:lnTo>
                    <a:pt x="28" y="440"/>
                  </a:lnTo>
                  <a:lnTo>
                    <a:pt x="49" y="467"/>
                  </a:lnTo>
                  <a:lnTo>
                    <a:pt x="56" y="481"/>
                  </a:lnTo>
                  <a:lnTo>
                    <a:pt x="70" y="488"/>
                  </a:lnTo>
                  <a:lnTo>
                    <a:pt x="77" y="495"/>
                  </a:lnTo>
                  <a:lnTo>
                    <a:pt x="91" y="509"/>
                  </a:lnTo>
                  <a:lnTo>
                    <a:pt x="98" y="516"/>
                  </a:lnTo>
                  <a:lnTo>
                    <a:pt x="112" y="523"/>
                  </a:lnTo>
                  <a:lnTo>
                    <a:pt x="119" y="523"/>
                  </a:lnTo>
                  <a:lnTo>
                    <a:pt x="133" y="530"/>
                  </a:lnTo>
                  <a:lnTo>
                    <a:pt x="140" y="537"/>
                  </a:lnTo>
                  <a:lnTo>
                    <a:pt x="154" y="544"/>
                  </a:lnTo>
                  <a:lnTo>
                    <a:pt x="321" y="544"/>
                  </a:lnTo>
                  <a:lnTo>
                    <a:pt x="349" y="537"/>
                  </a:lnTo>
                  <a:lnTo>
                    <a:pt x="391" y="537"/>
                  </a:lnTo>
                  <a:lnTo>
                    <a:pt x="398" y="530"/>
                  </a:lnTo>
                  <a:lnTo>
                    <a:pt x="426" y="530"/>
                  </a:lnTo>
                  <a:lnTo>
                    <a:pt x="440" y="523"/>
                  </a:lnTo>
                  <a:lnTo>
                    <a:pt x="454" y="523"/>
                  </a:lnTo>
                  <a:lnTo>
                    <a:pt x="461" y="516"/>
                  </a:lnTo>
                  <a:lnTo>
                    <a:pt x="475" y="502"/>
                  </a:lnTo>
                  <a:lnTo>
                    <a:pt x="481" y="495"/>
                  </a:lnTo>
                  <a:lnTo>
                    <a:pt x="488" y="495"/>
                  </a:lnTo>
                  <a:lnTo>
                    <a:pt x="495" y="488"/>
                  </a:lnTo>
                  <a:lnTo>
                    <a:pt x="502" y="488"/>
                  </a:lnTo>
                  <a:lnTo>
                    <a:pt x="509" y="474"/>
                  </a:lnTo>
                  <a:lnTo>
                    <a:pt x="523" y="461"/>
                  </a:lnTo>
                  <a:lnTo>
                    <a:pt x="530" y="454"/>
                  </a:lnTo>
                  <a:lnTo>
                    <a:pt x="530" y="440"/>
                  </a:lnTo>
                  <a:lnTo>
                    <a:pt x="530" y="433"/>
                  </a:lnTo>
                  <a:lnTo>
                    <a:pt x="530" y="426"/>
                  </a:lnTo>
                  <a:lnTo>
                    <a:pt x="530" y="377"/>
                  </a:lnTo>
                  <a:lnTo>
                    <a:pt x="530" y="349"/>
                  </a:lnTo>
                  <a:lnTo>
                    <a:pt x="516" y="279"/>
                  </a:lnTo>
                  <a:lnTo>
                    <a:pt x="516" y="230"/>
                  </a:lnTo>
                  <a:lnTo>
                    <a:pt x="516" y="216"/>
                  </a:lnTo>
                  <a:lnTo>
                    <a:pt x="530" y="202"/>
                  </a:lnTo>
                  <a:lnTo>
                    <a:pt x="530" y="195"/>
                  </a:lnTo>
                  <a:lnTo>
                    <a:pt x="495" y="195"/>
                  </a:lnTo>
                  <a:lnTo>
                    <a:pt x="461" y="202"/>
                  </a:lnTo>
                  <a:lnTo>
                    <a:pt x="391" y="202"/>
                  </a:lnTo>
                  <a:lnTo>
                    <a:pt x="342" y="209"/>
                  </a:lnTo>
                  <a:lnTo>
                    <a:pt x="293" y="209"/>
                  </a:lnTo>
                  <a:lnTo>
                    <a:pt x="272" y="216"/>
                  </a:lnTo>
                  <a:lnTo>
                    <a:pt x="265" y="216"/>
                  </a:lnTo>
                  <a:lnTo>
                    <a:pt x="265" y="223"/>
                  </a:lnTo>
                  <a:lnTo>
                    <a:pt x="265" y="237"/>
                  </a:lnTo>
                  <a:lnTo>
                    <a:pt x="265" y="251"/>
                  </a:lnTo>
                  <a:lnTo>
                    <a:pt x="265" y="272"/>
                  </a:lnTo>
                  <a:lnTo>
                    <a:pt x="265" y="293"/>
                  </a:lnTo>
                  <a:lnTo>
                    <a:pt x="265" y="300"/>
                  </a:lnTo>
                  <a:lnTo>
                    <a:pt x="265" y="307"/>
                  </a:lnTo>
                  <a:lnTo>
                    <a:pt x="265" y="314"/>
                  </a:lnTo>
                  <a:lnTo>
                    <a:pt x="398" y="314"/>
                  </a:lnTo>
                  <a:lnTo>
                    <a:pt x="398" y="321"/>
                  </a:lnTo>
                  <a:lnTo>
                    <a:pt x="398" y="335"/>
                  </a:lnTo>
                  <a:lnTo>
                    <a:pt x="398" y="356"/>
                  </a:lnTo>
                  <a:lnTo>
                    <a:pt x="398" y="370"/>
                  </a:lnTo>
                  <a:lnTo>
                    <a:pt x="398" y="384"/>
                  </a:lnTo>
                  <a:lnTo>
                    <a:pt x="398" y="391"/>
                  </a:lnTo>
                  <a:lnTo>
                    <a:pt x="391" y="398"/>
                  </a:lnTo>
                  <a:lnTo>
                    <a:pt x="384" y="398"/>
                  </a:lnTo>
                  <a:lnTo>
                    <a:pt x="370" y="405"/>
                  </a:lnTo>
                  <a:lnTo>
                    <a:pt x="328" y="419"/>
                  </a:lnTo>
                  <a:lnTo>
                    <a:pt x="216" y="419"/>
                  </a:lnTo>
                  <a:lnTo>
                    <a:pt x="209" y="412"/>
                  </a:lnTo>
                  <a:lnTo>
                    <a:pt x="189" y="398"/>
                  </a:lnTo>
                  <a:lnTo>
                    <a:pt x="182" y="391"/>
                  </a:lnTo>
                  <a:lnTo>
                    <a:pt x="175" y="377"/>
                  </a:lnTo>
                  <a:lnTo>
                    <a:pt x="168" y="370"/>
                  </a:lnTo>
                  <a:lnTo>
                    <a:pt x="154" y="349"/>
                  </a:lnTo>
                  <a:lnTo>
                    <a:pt x="154" y="335"/>
                  </a:lnTo>
                  <a:lnTo>
                    <a:pt x="147" y="321"/>
                  </a:lnTo>
                  <a:lnTo>
                    <a:pt x="147" y="307"/>
                  </a:lnTo>
                  <a:lnTo>
                    <a:pt x="147" y="293"/>
                  </a:lnTo>
                  <a:lnTo>
                    <a:pt x="147" y="251"/>
                  </a:lnTo>
                  <a:lnTo>
                    <a:pt x="147" y="230"/>
                  </a:lnTo>
                  <a:lnTo>
                    <a:pt x="147" y="216"/>
                  </a:lnTo>
                  <a:lnTo>
                    <a:pt x="147" y="202"/>
                  </a:lnTo>
                  <a:lnTo>
                    <a:pt x="147" y="195"/>
                  </a:lnTo>
                  <a:lnTo>
                    <a:pt x="154" y="182"/>
                  </a:lnTo>
                  <a:lnTo>
                    <a:pt x="154" y="175"/>
                  </a:lnTo>
                  <a:lnTo>
                    <a:pt x="161" y="161"/>
                  </a:lnTo>
                  <a:lnTo>
                    <a:pt x="168" y="154"/>
                  </a:lnTo>
                  <a:lnTo>
                    <a:pt x="182" y="147"/>
                  </a:lnTo>
                  <a:lnTo>
                    <a:pt x="189" y="133"/>
                  </a:lnTo>
                  <a:lnTo>
                    <a:pt x="209" y="119"/>
                  </a:lnTo>
                  <a:lnTo>
                    <a:pt x="356" y="119"/>
                  </a:lnTo>
                  <a:lnTo>
                    <a:pt x="370" y="126"/>
                  </a:lnTo>
                  <a:lnTo>
                    <a:pt x="377" y="133"/>
                  </a:lnTo>
                  <a:lnTo>
                    <a:pt x="391" y="133"/>
                  </a:lnTo>
                  <a:lnTo>
                    <a:pt x="398" y="126"/>
                  </a:lnTo>
                  <a:lnTo>
                    <a:pt x="405" y="119"/>
                  </a:lnTo>
                  <a:lnTo>
                    <a:pt x="412" y="112"/>
                  </a:lnTo>
                  <a:lnTo>
                    <a:pt x="426" y="98"/>
                  </a:lnTo>
                  <a:lnTo>
                    <a:pt x="447" y="77"/>
                  </a:lnTo>
                  <a:lnTo>
                    <a:pt x="454" y="63"/>
                  </a:lnTo>
                  <a:lnTo>
                    <a:pt x="454" y="56"/>
                  </a:lnTo>
                  <a:lnTo>
                    <a:pt x="454" y="49"/>
                  </a:lnTo>
                  <a:lnTo>
                    <a:pt x="454" y="42"/>
                  </a:lnTo>
                  <a:lnTo>
                    <a:pt x="454" y="35"/>
                  </a:lnTo>
                  <a:lnTo>
                    <a:pt x="447" y="35"/>
                  </a:lnTo>
                  <a:lnTo>
                    <a:pt x="440" y="28"/>
                  </a:lnTo>
                  <a:lnTo>
                    <a:pt x="426" y="28"/>
                  </a:lnTo>
                  <a:lnTo>
                    <a:pt x="419" y="21"/>
                  </a:lnTo>
                  <a:lnTo>
                    <a:pt x="412" y="14"/>
                  </a:lnTo>
                  <a:lnTo>
                    <a:pt x="398" y="14"/>
                  </a:lnTo>
                  <a:lnTo>
                    <a:pt x="370" y="0"/>
                  </a:lnTo>
                  <a:close/>
                </a:path>
              </a:pathLst>
            </a:custGeom>
            <a:solidFill>
              <a:srgbClr val="C4B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8"/>
            <p:cNvSpPr/>
            <p:nvPr/>
          </p:nvSpPr>
          <p:spPr>
            <a:xfrm>
              <a:off x="2615650" y="2725675"/>
              <a:ext cx="14825" cy="13800"/>
            </a:xfrm>
            <a:custGeom>
              <a:avLst/>
              <a:gdLst/>
              <a:ahLst/>
              <a:cxnLst/>
              <a:rect l="l" t="t" r="r" b="b"/>
              <a:pathLst>
                <a:path w="593" h="552" extrusionOk="0">
                  <a:moveTo>
                    <a:pt x="349" y="119"/>
                  </a:moveTo>
                  <a:lnTo>
                    <a:pt x="370" y="126"/>
                  </a:lnTo>
                  <a:lnTo>
                    <a:pt x="377" y="133"/>
                  </a:lnTo>
                  <a:lnTo>
                    <a:pt x="391" y="147"/>
                  </a:lnTo>
                  <a:lnTo>
                    <a:pt x="398" y="154"/>
                  </a:lnTo>
                  <a:lnTo>
                    <a:pt x="412" y="168"/>
                  </a:lnTo>
                  <a:lnTo>
                    <a:pt x="418" y="175"/>
                  </a:lnTo>
                  <a:lnTo>
                    <a:pt x="425" y="189"/>
                  </a:lnTo>
                  <a:lnTo>
                    <a:pt x="425" y="203"/>
                  </a:lnTo>
                  <a:lnTo>
                    <a:pt x="432" y="224"/>
                  </a:lnTo>
                  <a:lnTo>
                    <a:pt x="432" y="238"/>
                  </a:lnTo>
                  <a:lnTo>
                    <a:pt x="432" y="245"/>
                  </a:lnTo>
                  <a:lnTo>
                    <a:pt x="432" y="258"/>
                  </a:lnTo>
                  <a:lnTo>
                    <a:pt x="425" y="252"/>
                  </a:lnTo>
                  <a:lnTo>
                    <a:pt x="425" y="286"/>
                  </a:lnTo>
                  <a:lnTo>
                    <a:pt x="425" y="300"/>
                  </a:lnTo>
                  <a:lnTo>
                    <a:pt x="425" y="314"/>
                  </a:lnTo>
                  <a:lnTo>
                    <a:pt x="418" y="328"/>
                  </a:lnTo>
                  <a:lnTo>
                    <a:pt x="418" y="342"/>
                  </a:lnTo>
                  <a:lnTo>
                    <a:pt x="405" y="356"/>
                  </a:lnTo>
                  <a:lnTo>
                    <a:pt x="398" y="363"/>
                  </a:lnTo>
                  <a:lnTo>
                    <a:pt x="391" y="377"/>
                  </a:lnTo>
                  <a:lnTo>
                    <a:pt x="384" y="384"/>
                  </a:lnTo>
                  <a:lnTo>
                    <a:pt x="363" y="398"/>
                  </a:lnTo>
                  <a:lnTo>
                    <a:pt x="356" y="405"/>
                  </a:lnTo>
                  <a:lnTo>
                    <a:pt x="342" y="412"/>
                  </a:lnTo>
                  <a:lnTo>
                    <a:pt x="237" y="412"/>
                  </a:lnTo>
                  <a:lnTo>
                    <a:pt x="223" y="405"/>
                  </a:lnTo>
                  <a:lnTo>
                    <a:pt x="209" y="398"/>
                  </a:lnTo>
                  <a:lnTo>
                    <a:pt x="195" y="391"/>
                  </a:lnTo>
                  <a:lnTo>
                    <a:pt x="188" y="377"/>
                  </a:lnTo>
                  <a:lnTo>
                    <a:pt x="174" y="370"/>
                  </a:lnTo>
                  <a:lnTo>
                    <a:pt x="167" y="363"/>
                  </a:lnTo>
                  <a:lnTo>
                    <a:pt x="160" y="356"/>
                  </a:lnTo>
                  <a:lnTo>
                    <a:pt x="160" y="349"/>
                  </a:lnTo>
                  <a:lnTo>
                    <a:pt x="160" y="342"/>
                  </a:lnTo>
                  <a:lnTo>
                    <a:pt x="160" y="335"/>
                  </a:lnTo>
                  <a:lnTo>
                    <a:pt x="153" y="321"/>
                  </a:lnTo>
                  <a:lnTo>
                    <a:pt x="153" y="314"/>
                  </a:lnTo>
                  <a:lnTo>
                    <a:pt x="153" y="307"/>
                  </a:lnTo>
                  <a:lnTo>
                    <a:pt x="153" y="293"/>
                  </a:lnTo>
                  <a:lnTo>
                    <a:pt x="153" y="279"/>
                  </a:lnTo>
                  <a:lnTo>
                    <a:pt x="153" y="238"/>
                  </a:lnTo>
                  <a:lnTo>
                    <a:pt x="153" y="231"/>
                  </a:lnTo>
                  <a:lnTo>
                    <a:pt x="153" y="217"/>
                  </a:lnTo>
                  <a:lnTo>
                    <a:pt x="160" y="203"/>
                  </a:lnTo>
                  <a:lnTo>
                    <a:pt x="160" y="196"/>
                  </a:lnTo>
                  <a:lnTo>
                    <a:pt x="160" y="189"/>
                  </a:lnTo>
                  <a:lnTo>
                    <a:pt x="174" y="175"/>
                  </a:lnTo>
                  <a:lnTo>
                    <a:pt x="181" y="168"/>
                  </a:lnTo>
                  <a:lnTo>
                    <a:pt x="188" y="154"/>
                  </a:lnTo>
                  <a:lnTo>
                    <a:pt x="202" y="147"/>
                  </a:lnTo>
                  <a:lnTo>
                    <a:pt x="216" y="133"/>
                  </a:lnTo>
                  <a:lnTo>
                    <a:pt x="230" y="126"/>
                  </a:lnTo>
                  <a:lnTo>
                    <a:pt x="244" y="119"/>
                  </a:lnTo>
                  <a:close/>
                  <a:moveTo>
                    <a:pt x="230" y="0"/>
                  </a:moveTo>
                  <a:lnTo>
                    <a:pt x="195" y="7"/>
                  </a:lnTo>
                  <a:lnTo>
                    <a:pt x="181" y="7"/>
                  </a:lnTo>
                  <a:lnTo>
                    <a:pt x="153" y="14"/>
                  </a:lnTo>
                  <a:lnTo>
                    <a:pt x="140" y="14"/>
                  </a:lnTo>
                  <a:lnTo>
                    <a:pt x="133" y="21"/>
                  </a:lnTo>
                  <a:lnTo>
                    <a:pt x="119" y="21"/>
                  </a:lnTo>
                  <a:lnTo>
                    <a:pt x="105" y="35"/>
                  </a:lnTo>
                  <a:lnTo>
                    <a:pt x="98" y="42"/>
                  </a:lnTo>
                  <a:lnTo>
                    <a:pt x="84" y="49"/>
                  </a:lnTo>
                  <a:lnTo>
                    <a:pt x="77" y="56"/>
                  </a:lnTo>
                  <a:lnTo>
                    <a:pt x="56" y="70"/>
                  </a:lnTo>
                  <a:lnTo>
                    <a:pt x="49" y="77"/>
                  </a:lnTo>
                  <a:lnTo>
                    <a:pt x="35" y="91"/>
                  </a:lnTo>
                  <a:lnTo>
                    <a:pt x="28" y="98"/>
                  </a:lnTo>
                  <a:lnTo>
                    <a:pt x="21" y="112"/>
                  </a:lnTo>
                  <a:lnTo>
                    <a:pt x="21" y="119"/>
                  </a:lnTo>
                  <a:lnTo>
                    <a:pt x="14" y="126"/>
                  </a:lnTo>
                  <a:lnTo>
                    <a:pt x="0" y="147"/>
                  </a:lnTo>
                  <a:lnTo>
                    <a:pt x="0" y="161"/>
                  </a:lnTo>
                  <a:lnTo>
                    <a:pt x="0" y="168"/>
                  </a:lnTo>
                  <a:lnTo>
                    <a:pt x="0" y="182"/>
                  </a:lnTo>
                  <a:lnTo>
                    <a:pt x="0" y="196"/>
                  </a:lnTo>
                  <a:lnTo>
                    <a:pt x="0" y="210"/>
                  </a:lnTo>
                  <a:lnTo>
                    <a:pt x="0" y="224"/>
                  </a:lnTo>
                  <a:lnTo>
                    <a:pt x="0" y="238"/>
                  </a:lnTo>
                  <a:lnTo>
                    <a:pt x="0" y="252"/>
                  </a:lnTo>
                  <a:lnTo>
                    <a:pt x="0" y="300"/>
                  </a:lnTo>
                  <a:lnTo>
                    <a:pt x="0" y="314"/>
                  </a:lnTo>
                  <a:lnTo>
                    <a:pt x="0" y="328"/>
                  </a:lnTo>
                  <a:lnTo>
                    <a:pt x="0" y="335"/>
                  </a:lnTo>
                  <a:lnTo>
                    <a:pt x="0" y="356"/>
                  </a:lnTo>
                  <a:lnTo>
                    <a:pt x="0" y="363"/>
                  </a:lnTo>
                  <a:lnTo>
                    <a:pt x="0" y="377"/>
                  </a:lnTo>
                  <a:lnTo>
                    <a:pt x="0" y="391"/>
                  </a:lnTo>
                  <a:lnTo>
                    <a:pt x="14" y="405"/>
                  </a:lnTo>
                  <a:lnTo>
                    <a:pt x="28" y="433"/>
                  </a:lnTo>
                  <a:lnTo>
                    <a:pt x="35" y="454"/>
                  </a:lnTo>
                  <a:lnTo>
                    <a:pt x="42" y="461"/>
                  </a:lnTo>
                  <a:lnTo>
                    <a:pt x="49" y="468"/>
                  </a:lnTo>
                  <a:lnTo>
                    <a:pt x="56" y="475"/>
                  </a:lnTo>
                  <a:lnTo>
                    <a:pt x="84" y="496"/>
                  </a:lnTo>
                  <a:lnTo>
                    <a:pt x="91" y="503"/>
                  </a:lnTo>
                  <a:lnTo>
                    <a:pt x="98" y="510"/>
                  </a:lnTo>
                  <a:lnTo>
                    <a:pt x="119" y="517"/>
                  </a:lnTo>
                  <a:lnTo>
                    <a:pt x="133" y="524"/>
                  </a:lnTo>
                  <a:lnTo>
                    <a:pt x="140" y="530"/>
                  </a:lnTo>
                  <a:lnTo>
                    <a:pt x="153" y="530"/>
                  </a:lnTo>
                  <a:lnTo>
                    <a:pt x="181" y="537"/>
                  </a:lnTo>
                  <a:lnTo>
                    <a:pt x="202" y="537"/>
                  </a:lnTo>
                  <a:lnTo>
                    <a:pt x="251" y="551"/>
                  </a:lnTo>
                  <a:lnTo>
                    <a:pt x="321" y="551"/>
                  </a:lnTo>
                  <a:lnTo>
                    <a:pt x="363" y="544"/>
                  </a:lnTo>
                  <a:lnTo>
                    <a:pt x="384" y="544"/>
                  </a:lnTo>
                  <a:lnTo>
                    <a:pt x="398" y="537"/>
                  </a:lnTo>
                  <a:lnTo>
                    <a:pt x="425" y="537"/>
                  </a:lnTo>
                  <a:lnTo>
                    <a:pt x="446" y="524"/>
                  </a:lnTo>
                  <a:lnTo>
                    <a:pt x="460" y="524"/>
                  </a:lnTo>
                  <a:lnTo>
                    <a:pt x="474" y="510"/>
                  </a:lnTo>
                  <a:lnTo>
                    <a:pt x="481" y="510"/>
                  </a:lnTo>
                  <a:lnTo>
                    <a:pt x="495" y="503"/>
                  </a:lnTo>
                  <a:lnTo>
                    <a:pt x="502" y="496"/>
                  </a:lnTo>
                  <a:lnTo>
                    <a:pt x="516" y="482"/>
                  </a:lnTo>
                  <a:lnTo>
                    <a:pt x="523" y="475"/>
                  </a:lnTo>
                  <a:lnTo>
                    <a:pt x="530" y="468"/>
                  </a:lnTo>
                  <a:lnTo>
                    <a:pt x="537" y="454"/>
                  </a:lnTo>
                  <a:lnTo>
                    <a:pt x="551" y="440"/>
                  </a:lnTo>
                  <a:lnTo>
                    <a:pt x="558" y="433"/>
                  </a:lnTo>
                  <a:lnTo>
                    <a:pt x="565" y="419"/>
                  </a:lnTo>
                  <a:lnTo>
                    <a:pt x="572" y="412"/>
                  </a:lnTo>
                  <a:lnTo>
                    <a:pt x="586" y="377"/>
                  </a:lnTo>
                  <a:lnTo>
                    <a:pt x="586" y="363"/>
                  </a:lnTo>
                  <a:lnTo>
                    <a:pt x="593" y="349"/>
                  </a:lnTo>
                  <a:lnTo>
                    <a:pt x="593" y="335"/>
                  </a:lnTo>
                  <a:lnTo>
                    <a:pt x="593" y="293"/>
                  </a:lnTo>
                  <a:lnTo>
                    <a:pt x="593" y="272"/>
                  </a:lnTo>
                  <a:lnTo>
                    <a:pt x="593" y="231"/>
                  </a:lnTo>
                  <a:lnTo>
                    <a:pt x="572" y="203"/>
                  </a:lnTo>
                  <a:lnTo>
                    <a:pt x="572" y="189"/>
                  </a:lnTo>
                  <a:lnTo>
                    <a:pt x="572" y="175"/>
                  </a:lnTo>
                  <a:lnTo>
                    <a:pt x="565" y="154"/>
                  </a:lnTo>
                  <a:lnTo>
                    <a:pt x="565" y="140"/>
                  </a:lnTo>
                  <a:lnTo>
                    <a:pt x="558" y="126"/>
                  </a:lnTo>
                  <a:lnTo>
                    <a:pt x="551" y="119"/>
                  </a:lnTo>
                  <a:lnTo>
                    <a:pt x="544" y="105"/>
                  </a:lnTo>
                  <a:lnTo>
                    <a:pt x="530" y="91"/>
                  </a:lnTo>
                  <a:lnTo>
                    <a:pt x="523" y="84"/>
                  </a:lnTo>
                  <a:lnTo>
                    <a:pt x="516" y="77"/>
                  </a:lnTo>
                  <a:lnTo>
                    <a:pt x="509" y="63"/>
                  </a:lnTo>
                  <a:lnTo>
                    <a:pt x="502" y="56"/>
                  </a:lnTo>
                  <a:lnTo>
                    <a:pt x="488" y="42"/>
                  </a:lnTo>
                  <a:lnTo>
                    <a:pt x="481" y="35"/>
                  </a:lnTo>
                  <a:lnTo>
                    <a:pt x="474" y="28"/>
                  </a:lnTo>
                  <a:lnTo>
                    <a:pt x="460" y="21"/>
                  </a:lnTo>
                  <a:lnTo>
                    <a:pt x="446" y="14"/>
                  </a:lnTo>
                  <a:lnTo>
                    <a:pt x="439" y="7"/>
                  </a:lnTo>
                  <a:lnTo>
                    <a:pt x="412" y="0"/>
                  </a:lnTo>
                  <a:close/>
                </a:path>
              </a:pathLst>
            </a:custGeom>
            <a:solidFill>
              <a:srgbClr val="C4B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8"/>
            <p:cNvSpPr/>
            <p:nvPr/>
          </p:nvSpPr>
          <p:spPr>
            <a:xfrm>
              <a:off x="2639350" y="2721675"/>
              <a:ext cx="11000" cy="14300"/>
            </a:xfrm>
            <a:custGeom>
              <a:avLst/>
              <a:gdLst/>
              <a:ahLst/>
              <a:cxnLst/>
              <a:rect l="l" t="t" r="r" b="b"/>
              <a:pathLst>
                <a:path w="440" h="572" extrusionOk="0">
                  <a:moveTo>
                    <a:pt x="398" y="0"/>
                  </a:moveTo>
                  <a:lnTo>
                    <a:pt x="370" y="7"/>
                  </a:lnTo>
                  <a:lnTo>
                    <a:pt x="314" y="14"/>
                  </a:lnTo>
                  <a:lnTo>
                    <a:pt x="259" y="21"/>
                  </a:lnTo>
                  <a:lnTo>
                    <a:pt x="252" y="21"/>
                  </a:lnTo>
                  <a:lnTo>
                    <a:pt x="203" y="28"/>
                  </a:lnTo>
                  <a:lnTo>
                    <a:pt x="147" y="35"/>
                  </a:lnTo>
                  <a:lnTo>
                    <a:pt x="77" y="35"/>
                  </a:lnTo>
                  <a:lnTo>
                    <a:pt x="35" y="42"/>
                  </a:lnTo>
                  <a:lnTo>
                    <a:pt x="1" y="42"/>
                  </a:lnTo>
                  <a:lnTo>
                    <a:pt x="1" y="49"/>
                  </a:lnTo>
                  <a:lnTo>
                    <a:pt x="1" y="56"/>
                  </a:lnTo>
                  <a:lnTo>
                    <a:pt x="1" y="70"/>
                  </a:lnTo>
                  <a:lnTo>
                    <a:pt x="1" y="98"/>
                  </a:lnTo>
                  <a:lnTo>
                    <a:pt x="1" y="133"/>
                  </a:lnTo>
                  <a:lnTo>
                    <a:pt x="1" y="146"/>
                  </a:lnTo>
                  <a:lnTo>
                    <a:pt x="1" y="153"/>
                  </a:lnTo>
                  <a:lnTo>
                    <a:pt x="1" y="160"/>
                  </a:lnTo>
                  <a:lnTo>
                    <a:pt x="147" y="160"/>
                  </a:lnTo>
                  <a:lnTo>
                    <a:pt x="147" y="167"/>
                  </a:lnTo>
                  <a:lnTo>
                    <a:pt x="147" y="174"/>
                  </a:lnTo>
                  <a:lnTo>
                    <a:pt x="154" y="223"/>
                  </a:lnTo>
                  <a:lnTo>
                    <a:pt x="161" y="279"/>
                  </a:lnTo>
                  <a:lnTo>
                    <a:pt x="161" y="293"/>
                  </a:lnTo>
                  <a:lnTo>
                    <a:pt x="168" y="335"/>
                  </a:lnTo>
                  <a:lnTo>
                    <a:pt x="168" y="349"/>
                  </a:lnTo>
                  <a:lnTo>
                    <a:pt x="168" y="391"/>
                  </a:lnTo>
                  <a:lnTo>
                    <a:pt x="168" y="405"/>
                  </a:lnTo>
                  <a:lnTo>
                    <a:pt x="175" y="446"/>
                  </a:lnTo>
                  <a:lnTo>
                    <a:pt x="182" y="509"/>
                  </a:lnTo>
                  <a:lnTo>
                    <a:pt x="182" y="551"/>
                  </a:lnTo>
                  <a:lnTo>
                    <a:pt x="182" y="565"/>
                  </a:lnTo>
                  <a:lnTo>
                    <a:pt x="182" y="572"/>
                  </a:lnTo>
                  <a:lnTo>
                    <a:pt x="238" y="572"/>
                  </a:lnTo>
                  <a:lnTo>
                    <a:pt x="273" y="565"/>
                  </a:lnTo>
                  <a:lnTo>
                    <a:pt x="328" y="565"/>
                  </a:lnTo>
                  <a:lnTo>
                    <a:pt x="328" y="558"/>
                  </a:lnTo>
                  <a:lnTo>
                    <a:pt x="328" y="544"/>
                  </a:lnTo>
                  <a:lnTo>
                    <a:pt x="321" y="509"/>
                  </a:lnTo>
                  <a:lnTo>
                    <a:pt x="321" y="502"/>
                  </a:lnTo>
                  <a:lnTo>
                    <a:pt x="314" y="453"/>
                  </a:lnTo>
                  <a:lnTo>
                    <a:pt x="307" y="384"/>
                  </a:lnTo>
                  <a:lnTo>
                    <a:pt x="300" y="342"/>
                  </a:lnTo>
                  <a:lnTo>
                    <a:pt x="300" y="328"/>
                  </a:lnTo>
                  <a:lnTo>
                    <a:pt x="300" y="286"/>
                  </a:lnTo>
                  <a:lnTo>
                    <a:pt x="300" y="272"/>
                  </a:lnTo>
                  <a:lnTo>
                    <a:pt x="293" y="223"/>
                  </a:lnTo>
                  <a:lnTo>
                    <a:pt x="293" y="209"/>
                  </a:lnTo>
                  <a:lnTo>
                    <a:pt x="293" y="167"/>
                  </a:lnTo>
                  <a:lnTo>
                    <a:pt x="293" y="160"/>
                  </a:lnTo>
                  <a:lnTo>
                    <a:pt x="349" y="160"/>
                  </a:lnTo>
                  <a:lnTo>
                    <a:pt x="384" y="153"/>
                  </a:lnTo>
                  <a:lnTo>
                    <a:pt x="440" y="153"/>
                  </a:lnTo>
                  <a:lnTo>
                    <a:pt x="440" y="146"/>
                  </a:lnTo>
                  <a:lnTo>
                    <a:pt x="440" y="119"/>
                  </a:lnTo>
                  <a:lnTo>
                    <a:pt x="440" y="98"/>
                  </a:lnTo>
                  <a:lnTo>
                    <a:pt x="440" y="84"/>
                  </a:lnTo>
                  <a:lnTo>
                    <a:pt x="433" y="28"/>
                  </a:lnTo>
                  <a:lnTo>
                    <a:pt x="433" y="14"/>
                  </a:lnTo>
                  <a:lnTo>
                    <a:pt x="433" y="0"/>
                  </a:lnTo>
                  <a:close/>
                </a:path>
              </a:pathLst>
            </a:custGeom>
            <a:solidFill>
              <a:srgbClr val="C4B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8"/>
            <p:cNvSpPr/>
            <p:nvPr/>
          </p:nvSpPr>
          <p:spPr>
            <a:xfrm>
              <a:off x="2653300" y="2720975"/>
              <a:ext cx="11175" cy="14325"/>
            </a:xfrm>
            <a:custGeom>
              <a:avLst/>
              <a:gdLst/>
              <a:ahLst/>
              <a:cxnLst/>
              <a:rect l="l" t="t" r="r" b="b"/>
              <a:pathLst>
                <a:path w="447" h="573" extrusionOk="0">
                  <a:moveTo>
                    <a:pt x="384" y="0"/>
                  </a:moveTo>
                  <a:lnTo>
                    <a:pt x="356" y="7"/>
                  </a:lnTo>
                  <a:lnTo>
                    <a:pt x="342" y="7"/>
                  </a:lnTo>
                  <a:lnTo>
                    <a:pt x="245" y="21"/>
                  </a:lnTo>
                  <a:lnTo>
                    <a:pt x="231" y="21"/>
                  </a:lnTo>
                  <a:lnTo>
                    <a:pt x="182" y="28"/>
                  </a:lnTo>
                  <a:lnTo>
                    <a:pt x="112" y="28"/>
                  </a:lnTo>
                  <a:lnTo>
                    <a:pt x="70" y="35"/>
                  </a:lnTo>
                  <a:lnTo>
                    <a:pt x="0" y="35"/>
                  </a:lnTo>
                  <a:lnTo>
                    <a:pt x="0" y="42"/>
                  </a:lnTo>
                  <a:lnTo>
                    <a:pt x="0" y="49"/>
                  </a:lnTo>
                  <a:lnTo>
                    <a:pt x="0" y="91"/>
                  </a:lnTo>
                  <a:lnTo>
                    <a:pt x="0" y="98"/>
                  </a:lnTo>
                  <a:lnTo>
                    <a:pt x="0" y="126"/>
                  </a:lnTo>
                  <a:lnTo>
                    <a:pt x="0" y="140"/>
                  </a:lnTo>
                  <a:lnTo>
                    <a:pt x="0" y="154"/>
                  </a:lnTo>
                  <a:lnTo>
                    <a:pt x="7" y="195"/>
                  </a:lnTo>
                  <a:lnTo>
                    <a:pt x="7" y="202"/>
                  </a:lnTo>
                  <a:lnTo>
                    <a:pt x="7" y="244"/>
                  </a:lnTo>
                  <a:lnTo>
                    <a:pt x="21" y="307"/>
                  </a:lnTo>
                  <a:lnTo>
                    <a:pt x="21" y="349"/>
                  </a:lnTo>
                  <a:lnTo>
                    <a:pt x="21" y="363"/>
                  </a:lnTo>
                  <a:lnTo>
                    <a:pt x="28" y="405"/>
                  </a:lnTo>
                  <a:lnTo>
                    <a:pt x="28" y="419"/>
                  </a:lnTo>
                  <a:lnTo>
                    <a:pt x="28" y="453"/>
                  </a:lnTo>
                  <a:lnTo>
                    <a:pt x="28" y="467"/>
                  </a:lnTo>
                  <a:lnTo>
                    <a:pt x="28" y="509"/>
                  </a:lnTo>
                  <a:lnTo>
                    <a:pt x="28" y="516"/>
                  </a:lnTo>
                  <a:lnTo>
                    <a:pt x="28" y="530"/>
                  </a:lnTo>
                  <a:lnTo>
                    <a:pt x="28" y="544"/>
                  </a:lnTo>
                  <a:lnTo>
                    <a:pt x="28" y="558"/>
                  </a:lnTo>
                  <a:lnTo>
                    <a:pt x="28" y="572"/>
                  </a:lnTo>
                  <a:lnTo>
                    <a:pt x="63" y="572"/>
                  </a:lnTo>
                  <a:lnTo>
                    <a:pt x="133" y="565"/>
                  </a:lnTo>
                  <a:lnTo>
                    <a:pt x="182" y="565"/>
                  </a:lnTo>
                  <a:lnTo>
                    <a:pt x="238" y="558"/>
                  </a:lnTo>
                  <a:lnTo>
                    <a:pt x="245" y="558"/>
                  </a:lnTo>
                  <a:lnTo>
                    <a:pt x="286" y="551"/>
                  </a:lnTo>
                  <a:lnTo>
                    <a:pt x="349" y="551"/>
                  </a:lnTo>
                  <a:lnTo>
                    <a:pt x="447" y="537"/>
                  </a:lnTo>
                  <a:lnTo>
                    <a:pt x="447" y="530"/>
                  </a:lnTo>
                  <a:lnTo>
                    <a:pt x="447" y="523"/>
                  </a:lnTo>
                  <a:lnTo>
                    <a:pt x="447" y="481"/>
                  </a:lnTo>
                  <a:lnTo>
                    <a:pt x="447" y="467"/>
                  </a:lnTo>
                  <a:lnTo>
                    <a:pt x="440" y="384"/>
                  </a:lnTo>
                  <a:lnTo>
                    <a:pt x="440" y="370"/>
                  </a:lnTo>
                  <a:lnTo>
                    <a:pt x="384" y="370"/>
                  </a:lnTo>
                  <a:lnTo>
                    <a:pt x="335" y="384"/>
                  </a:lnTo>
                  <a:lnTo>
                    <a:pt x="265" y="384"/>
                  </a:lnTo>
                  <a:lnTo>
                    <a:pt x="224" y="391"/>
                  </a:lnTo>
                  <a:lnTo>
                    <a:pt x="161" y="391"/>
                  </a:lnTo>
                  <a:lnTo>
                    <a:pt x="161" y="384"/>
                  </a:lnTo>
                  <a:lnTo>
                    <a:pt x="161" y="377"/>
                  </a:lnTo>
                  <a:lnTo>
                    <a:pt x="161" y="363"/>
                  </a:lnTo>
                  <a:lnTo>
                    <a:pt x="161" y="314"/>
                  </a:lnTo>
                  <a:lnTo>
                    <a:pt x="279" y="314"/>
                  </a:lnTo>
                  <a:lnTo>
                    <a:pt x="335" y="300"/>
                  </a:lnTo>
                  <a:lnTo>
                    <a:pt x="412" y="300"/>
                  </a:lnTo>
                  <a:lnTo>
                    <a:pt x="412" y="293"/>
                  </a:lnTo>
                  <a:lnTo>
                    <a:pt x="412" y="265"/>
                  </a:lnTo>
                  <a:lnTo>
                    <a:pt x="412" y="244"/>
                  </a:lnTo>
                  <a:lnTo>
                    <a:pt x="412" y="223"/>
                  </a:lnTo>
                  <a:lnTo>
                    <a:pt x="412" y="209"/>
                  </a:lnTo>
                  <a:lnTo>
                    <a:pt x="412" y="195"/>
                  </a:lnTo>
                  <a:lnTo>
                    <a:pt x="412" y="188"/>
                  </a:lnTo>
                  <a:lnTo>
                    <a:pt x="412" y="181"/>
                  </a:lnTo>
                  <a:lnTo>
                    <a:pt x="377" y="181"/>
                  </a:lnTo>
                  <a:lnTo>
                    <a:pt x="286" y="195"/>
                  </a:lnTo>
                  <a:lnTo>
                    <a:pt x="217" y="202"/>
                  </a:lnTo>
                  <a:lnTo>
                    <a:pt x="189" y="209"/>
                  </a:lnTo>
                  <a:lnTo>
                    <a:pt x="161" y="209"/>
                  </a:lnTo>
                  <a:lnTo>
                    <a:pt x="161" y="202"/>
                  </a:lnTo>
                  <a:lnTo>
                    <a:pt x="161" y="195"/>
                  </a:lnTo>
                  <a:lnTo>
                    <a:pt x="161" y="181"/>
                  </a:lnTo>
                  <a:lnTo>
                    <a:pt x="161" y="174"/>
                  </a:lnTo>
                  <a:lnTo>
                    <a:pt x="161" y="140"/>
                  </a:lnTo>
                  <a:lnTo>
                    <a:pt x="265" y="140"/>
                  </a:lnTo>
                  <a:lnTo>
                    <a:pt x="307" y="133"/>
                  </a:lnTo>
                  <a:lnTo>
                    <a:pt x="321" y="133"/>
                  </a:lnTo>
                  <a:lnTo>
                    <a:pt x="391" y="126"/>
                  </a:lnTo>
                  <a:lnTo>
                    <a:pt x="419" y="126"/>
                  </a:lnTo>
                  <a:lnTo>
                    <a:pt x="419" y="119"/>
                  </a:lnTo>
                  <a:lnTo>
                    <a:pt x="419" y="98"/>
                  </a:lnTo>
                  <a:lnTo>
                    <a:pt x="419" y="91"/>
                  </a:lnTo>
                  <a:lnTo>
                    <a:pt x="419" y="70"/>
                  </a:lnTo>
                  <a:lnTo>
                    <a:pt x="419" y="56"/>
                  </a:lnTo>
                  <a:lnTo>
                    <a:pt x="419" y="42"/>
                  </a:lnTo>
                  <a:lnTo>
                    <a:pt x="419" y="21"/>
                  </a:lnTo>
                  <a:lnTo>
                    <a:pt x="419" y="7"/>
                  </a:lnTo>
                  <a:lnTo>
                    <a:pt x="419" y="0"/>
                  </a:lnTo>
                  <a:close/>
                </a:path>
              </a:pathLst>
            </a:custGeom>
            <a:solidFill>
              <a:srgbClr val="C4B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8"/>
            <p:cNvSpPr/>
            <p:nvPr/>
          </p:nvSpPr>
          <p:spPr>
            <a:xfrm>
              <a:off x="2666375" y="2719050"/>
              <a:ext cx="15375" cy="14500"/>
            </a:xfrm>
            <a:custGeom>
              <a:avLst/>
              <a:gdLst/>
              <a:ahLst/>
              <a:cxnLst/>
              <a:rect l="l" t="t" r="r" b="b"/>
              <a:pathLst>
                <a:path w="615" h="580" extrusionOk="0">
                  <a:moveTo>
                    <a:pt x="286" y="210"/>
                  </a:moveTo>
                  <a:lnTo>
                    <a:pt x="286" y="217"/>
                  </a:lnTo>
                  <a:lnTo>
                    <a:pt x="307" y="265"/>
                  </a:lnTo>
                  <a:lnTo>
                    <a:pt x="314" y="272"/>
                  </a:lnTo>
                  <a:lnTo>
                    <a:pt x="335" y="321"/>
                  </a:lnTo>
                  <a:lnTo>
                    <a:pt x="335" y="335"/>
                  </a:lnTo>
                  <a:lnTo>
                    <a:pt x="342" y="349"/>
                  </a:lnTo>
                  <a:lnTo>
                    <a:pt x="293" y="349"/>
                  </a:lnTo>
                  <a:lnTo>
                    <a:pt x="245" y="356"/>
                  </a:lnTo>
                  <a:lnTo>
                    <a:pt x="224" y="356"/>
                  </a:lnTo>
                  <a:lnTo>
                    <a:pt x="224" y="349"/>
                  </a:lnTo>
                  <a:lnTo>
                    <a:pt x="224" y="335"/>
                  </a:lnTo>
                  <a:lnTo>
                    <a:pt x="238" y="286"/>
                  </a:lnTo>
                  <a:lnTo>
                    <a:pt x="238" y="272"/>
                  </a:lnTo>
                  <a:lnTo>
                    <a:pt x="252" y="217"/>
                  </a:lnTo>
                  <a:lnTo>
                    <a:pt x="259" y="210"/>
                  </a:lnTo>
                  <a:close/>
                  <a:moveTo>
                    <a:pt x="245" y="0"/>
                  </a:moveTo>
                  <a:lnTo>
                    <a:pt x="189" y="7"/>
                  </a:lnTo>
                  <a:lnTo>
                    <a:pt x="154" y="14"/>
                  </a:lnTo>
                  <a:lnTo>
                    <a:pt x="140" y="14"/>
                  </a:lnTo>
                  <a:lnTo>
                    <a:pt x="133" y="21"/>
                  </a:lnTo>
                  <a:lnTo>
                    <a:pt x="133" y="28"/>
                  </a:lnTo>
                  <a:lnTo>
                    <a:pt x="126" y="56"/>
                  </a:lnTo>
                  <a:lnTo>
                    <a:pt x="126" y="70"/>
                  </a:lnTo>
                  <a:lnTo>
                    <a:pt x="112" y="105"/>
                  </a:lnTo>
                  <a:lnTo>
                    <a:pt x="112" y="119"/>
                  </a:lnTo>
                  <a:lnTo>
                    <a:pt x="105" y="154"/>
                  </a:lnTo>
                  <a:lnTo>
                    <a:pt x="98" y="168"/>
                  </a:lnTo>
                  <a:lnTo>
                    <a:pt x="84" y="217"/>
                  </a:lnTo>
                  <a:lnTo>
                    <a:pt x="63" y="279"/>
                  </a:lnTo>
                  <a:lnTo>
                    <a:pt x="63" y="293"/>
                  </a:lnTo>
                  <a:lnTo>
                    <a:pt x="49" y="335"/>
                  </a:lnTo>
                  <a:lnTo>
                    <a:pt x="49" y="349"/>
                  </a:lnTo>
                  <a:lnTo>
                    <a:pt x="35" y="391"/>
                  </a:lnTo>
                  <a:lnTo>
                    <a:pt x="35" y="405"/>
                  </a:lnTo>
                  <a:lnTo>
                    <a:pt x="21" y="447"/>
                  </a:lnTo>
                  <a:lnTo>
                    <a:pt x="21" y="461"/>
                  </a:lnTo>
                  <a:lnTo>
                    <a:pt x="8" y="503"/>
                  </a:lnTo>
                  <a:lnTo>
                    <a:pt x="8" y="517"/>
                  </a:lnTo>
                  <a:lnTo>
                    <a:pt x="1" y="544"/>
                  </a:lnTo>
                  <a:lnTo>
                    <a:pt x="1" y="551"/>
                  </a:lnTo>
                  <a:lnTo>
                    <a:pt x="1" y="572"/>
                  </a:lnTo>
                  <a:lnTo>
                    <a:pt x="8" y="579"/>
                  </a:lnTo>
                  <a:lnTo>
                    <a:pt x="28" y="579"/>
                  </a:lnTo>
                  <a:lnTo>
                    <a:pt x="70" y="572"/>
                  </a:lnTo>
                  <a:lnTo>
                    <a:pt x="140" y="572"/>
                  </a:lnTo>
                  <a:lnTo>
                    <a:pt x="154" y="565"/>
                  </a:lnTo>
                  <a:lnTo>
                    <a:pt x="161" y="551"/>
                  </a:lnTo>
                  <a:lnTo>
                    <a:pt x="161" y="537"/>
                  </a:lnTo>
                  <a:lnTo>
                    <a:pt x="168" y="489"/>
                  </a:lnTo>
                  <a:lnTo>
                    <a:pt x="168" y="475"/>
                  </a:lnTo>
                  <a:lnTo>
                    <a:pt x="286" y="475"/>
                  </a:lnTo>
                  <a:lnTo>
                    <a:pt x="342" y="468"/>
                  </a:lnTo>
                  <a:lnTo>
                    <a:pt x="419" y="468"/>
                  </a:lnTo>
                  <a:lnTo>
                    <a:pt x="426" y="475"/>
                  </a:lnTo>
                  <a:lnTo>
                    <a:pt x="454" y="537"/>
                  </a:lnTo>
                  <a:lnTo>
                    <a:pt x="461" y="544"/>
                  </a:lnTo>
                  <a:lnTo>
                    <a:pt x="468" y="551"/>
                  </a:lnTo>
                  <a:lnTo>
                    <a:pt x="475" y="551"/>
                  </a:lnTo>
                  <a:lnTo>
                    <a:pt x="524" y="537"/>
                  </a:lnTo>
                  <a:lnTo>
                    <a:pt x="614" y="537"/>
                  </a:lnTo>
                  <a:lnTo>
                    <a:pt x="614" y="523"/>
                  </a:lnTo>
                  <a:lnTo>
                    <a:pt x="614" y="517"/>
                  </a:lnTo>
                  <a:lnTo>
                    <a:pt x="572" y="461"/>
                  </a:lnTo>
                  <a:lnTo>
                    <a:pt x="545" y="412"/>
                  </a:lnTo>
                  <a:lnTo>
                    <a:pt x="538" y="405"/>
                  </a:lnTo>
                  <a:lnTo>
                    <a:pt x="517" y="370"/>
                  </a:lnTo>
                  <a:lnTo>
                    <a:pt x="489" y="328"/>
                  </a:lnTo>
                  <a:lnTo>
                    <a:pt x="482" y="314"/>
                  </a:lnTo>
                  <a:lnTo>
                    <a:pt x="461" y="279"/>
                  </a:lnTo>
                  <a:lnTo>
                    <a:pt x="454" y="272"/>
                  </a:lnTo>
                  <a:lnTo>
                    <a:pt x="433" y="238"/>
                  </a:lnTo>
                  <a:lnTo>
                    <a:pt x="426" y="224"/>
                  </a:lnTo>
                  <a:lnTo>
                    <a:pt x="405" y="189"/>
                  </a:lnTo>
                  <a:lnTo>
                    <a:pt x="405" y="182"/>
                  </a:lnTo>
                  <a:lnTo>
                    <a:pt x="384" y="140"/>
                  </a:lnTo>
                  <a:lnTo>
                    <a:pt x="377" y="133"/>
                  </a:lnTo>
                  <a:lnTo>
                    <a:pt x="356" y="98"/>
                  </a:lnTo>
                  <a:lnTo>
                    <a:pt x="349" y="91"/>
                  </a:lnTo>
                  <a:lnTo>
                    <a:pt x="328" y="56"/>
                  </a:lnTo>
                  <a:lnTo>
                    <a:pt x="321" y="42"/>
                  </a:lnTo>
                  <a:lnTo>
                    <a:pt x="307" y="14"/>
                  </a:lnTo>
                  <a:lnTo>
                    <a:pt x="300" y="7"/>
                  </a:lnTo>
                  <a:lnTo>
                    <a:pt x="293" y="0"/>
                  </a:lnTo>
                  <a:close/>
                </a:path>
              </a:pathLst>
            </a:custGeom>
            <a:solidFill>
              <a:srgbClr val="C4B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8"/>
            <p:cNvSpPr/>
            <p:nvPr/>
          </p:nvSpPr>
          <p:spPr>
            <a:xfrm>
              <a:off x="2683300" y="2717475"/>
              <a:ext cx="15875" cy="13975"/>
            </a:xfrm>
            <a:custGeom>
              <a:avLst/>
              <a:gdLst/>
              <a:ahLst/>
              <a:cxnLst/>
              <a:rect l="l" t="t" r="r" b="b"/>
              <a:pathLst>
                <a:path w="635" h="559" extrusionOk="0">
                  <a:moveTo>
                    <a:pt x="0" y="42"/>
                  </a:moveTo>
                  <a:lnTo>
                    <a:pt x="0" y="49"/>
                  </a:lnTo>
                  <a:lnTo>
                    <a:pt x="2" y="49"/>
                  </a:lnTo>
                  <a:lnTo>
                    <a:pt x="0" y="42"/>
                  </a:lnTo>
                  <a:close/>
                  <a:moveTo>
                    <a:pt x="572" y="1"/>
                  </a:moveTo>
                  <a:lnTo>
                    <a:pt x="551" y="8"/>
                  </a:lnTo>
                  <a:lnTo>
                    <a:pt x="446" y="8"/>
                  </a:lnTo>
                  <a:lnTo>
                    <a:pt x="439" y="15"/>
                  </a:lnTo>
                  <a:lnTo>
                    <a:pt x="432" y="22"/>
                  </a:lnTo>
                  <a:lnTo>
                    <a:pt x="419" y="49"/>
                  </a:lnTo>
                  <a:lnTo>
                    <a:pt x="412" y="63"/>
                  </a:lnTo>
                  <a:lnTo>
                    <a:pt x="391" y="91"/>
                  </a:lnTo>
                  <a:lnTo>
                    <a:pt x="384" y="105"/>
                  </a:lnTo>
                  <a:lnTo>
                    <a:pt x="363" y="140"/>
                  </a:lnTo>
                  <a:lnTo>
                    <a:pt x="356" y="147"/>
                  </a:lnTo>
                  <a:lnTo>
                    <a:pt x="335" y="182"/>
                  </a:lnTo>
                  <a:lnTo>
                    <a:pt x="328" y="189"/>
                  </a:lnTo>
                  <a:lnTo>
                    <a:pt x="321" y="196"/>
                  </a:lnTo>
                  <a:lnTo>
                    <a:pt x="307" y="196"/>
                  </a:lnTo>
                  <a:lnTo>
                    <a:pt x="300" y="189"/>
                  </a:lnTo>
                  <a:lnTo>
                    <a:pt x="272" y="161"/>
                  </a:lnTo>
                  <a:lnTo>
                    <a:pt x="265" y="154"/>
                  </a:lnTo>
                  <a:lnTo>
                    <a:pt x="237" y="126"/>
                  </a:lnTo>
                  <a:lnTo>
                    <a:pt x="230" y="112"/>
                  </a:lnTo>
                  <a:lnTo>
                    <a:pt x="202" y="84"/>
                  </a:lnTo>
                  <a:lnTo>
                    <a:pt x="195" y="77"/>
                  </a:lnTo>
                  <a:lnTo>
                    <a:pt x="160" y="49"/>
                  </a:lnTo>
                  <a:lnTo>
                    <a:pt x="153" y="42"/>
                  </a:lnTo>
                  <a:lnTo>
                    <a:pt x="84" y="42"/>
                  </a:lnTo>
                  <a:lnTo>
                    <a:pt x="63" y="49"/>
                  </a:lnTo>
                  <a:lnTo>
                    <a:pt x="2" y="49"/>
                  </a:lnTo>
                  <a:lnTo>
                    <a:pt x="7" y="70"/>
                  </a:lnTo>
                  <a:lnTo>
                    <a:pt x="7" y="84"/>
                  </a:lnTo>
                  <a:lnTo>
                    <a:pt x="7" y="126"/>
                  </a:lnTo>
                  <a:lnTo>
                    <a:pt x="7" y="140"/>
                  </a:lnTo>
                  <a:lnTo>
                    <a:pt x="14" y="182"/>
                  </a:lnTo>
                  <a:lnTo>
                    <a:pt x="14" y="189"/>
                  </a:lnTo>
                  <a:lnTo>
                    <a:pt x="14" y="231"/>
                  </a:lnTo>
                  <a:lnTo>
                    <a:pt x="14" y="245"/>
                  </a:lnTo>
                  <a:lnTo>
                    <a:pt x="21" y="287"/>
                  </a:lnTo>
                  <a:lnTo>
                    <a:pt x="21" y="294"/>
                  </a:lnTo>
                  <a:lnTo>
                    <a:pt x="21" y="335"/>
                  </a:lnTo>
                  <a:lnTo>
                    <a:pt x="21" y="349"/>
                  </a:lnTo>
                  <a:lnTo>
                    <a:pt x="28" y="391"/>
                  </a:lnTo>
                  <a:lnTo>
                    <a:pt x="42" y="503"/>
                  </a:lnTo>
                  <a:lnTo>
                    <a:pt x="42" y="531"/>
                  </a:lnTo>
                  <a:lnTo>
                    <a:pt x="42" y="545"/>
                  </a:lnTo>
                  <a:lnTo>
                    <a:pt x="42" y="552"/>
                  </a:lnTo>
                  <a:lnTo>
                    <a:pt x="42" y="559"/>
                  </a:lnTo>
                  <a:lnTo>
                    <a:pt x="77" y="559"/>
                  </a:lnTo>
                  <a:lnTo>
                    <a:pt x="112" y="552"/>
                  </a:lnTo>
                  <a:lnTo>
                    <a:pt x="188" y="552"/>
                  </a:lnTo>
                  <a:lnTo>
                    <a:pt x="188" y="517"/>
                  </a:lnTo>
                  <a:lnTo>
                    <a:pt x="188" y="496"/>
                  </a:lnTo>
                  <a:lnTo>
                    <a:pt x="188" y="482"/>
                  </a:lnTo>
                  <a:lnTo>
                    <a:pt x="188" y="433"/>
                  </a:lnTo>
                  <a:lnTo>
                    <a:pt x="188" y="426"/>
                  </a:lnTo>
                  <a:lnTo>
                    <a:pt x="174" y="377"/>
                  </a:lnTo>
                  <a:lnTo>
                    <a:pt x="174" y="363"/>
                  </a:lnTo>
                  <a:lnTo>
                    <a:pt x="167" y="314"/>
                  </a:lnTo>
                  <a:lnTo>
                    <a:pt x="167" y="301"/>
                  </a:lnTo>
                  <a:lnTo>
                    <a:pt x="167" y="259"/>
                  </a:lnTo>
                  <a:lnTo>
                    <a:pt x="167" y="245"/>
                  </a:lnTo>
                  <a:lnTo>
                    <a:pt x="174" y="245"/>
                  </a:lnTo>
                  <a:lnTo>
                    <a:pt x="181" y="259"/>
                  </a:lnTo>
                  <a:lnTo>
                    <a:pt x="230" y="294"/>
                  </a:lnTo>
                  <a:lnTo>
                    <a:pt x="237" y="308"/>
                  </a:lnTo>
                  <a:lnTo>
                    <a:pt x="272" y="335"/>
                  </a:lnTo>
                  <a:lnTo>
                    <a:pt x="314" y="377"/>
                  </a:lnTo>
                  <a:lnTo>
                    <a:pt x="321" y="384"/>
                  </a:lnTo>
                  <a:lnTo>
                    <a:pt x="349" y="384"/>
                  </a:lnTo>
                  <a:lnTo>
                    <a:pt x="356" y="377"/>
                  </a:lnTo>
                  <a:lnTo>
                    <a:pt x="384" y="335"/>
                  </a:lnTo>
                  <a:lnTo>
                    <a:pt x="425" y="273"/>
                  </a:lnTo>
                  <a:lnTo>
                    <a:pt x="446" y="238"/>
                  </a:lnTo>
                  <a:lnTo>
                    <a:pt x="453" y="224"/>
                  </a:lnTo>
                  <a:lnTo>
                    <a:pt x="453" y="217"/>
                  </a:lnTo>
                  <a:lnTo>
                    <a:pt x="460" y="217"/>
                  </a:lnTo>
                  <a:lnTo>
                    <a:pt x="460" y="224"/>
                  </a:lnTo>
                  <a:lnTo>
                    <a:pt x="467" y="287"/>
                  </a:lnTo>
                  <a:lnTo>
                    <a:pt x="467" y="328"/>
                  </a:lnTo>
                  <a:lnTo>
                    <a:pt x="467" y="342"/>
                  </a:lnTo>
                  <a:lnTo>
                    <a:pt x="474" y="391"/>
                  </a:lnTo>
                  <a:lnTo>
                    <a:pt x="488" y="461"/>
                  </a:lnTo>
                  <a:lnTo>
                    <a:pt x="488" y="489"/>
                  </a:lnTo>
                  <a:lnTo>
                    <a:pt x="488" y="496"/>
                  </a:lnTo>
                  <a:lnTo>
                    <a:pt x="488" y="510"/>
                  </a:lnTo>
                  <a:lnTo>
                    <a:pt x="488" y="517"/>
                  </a:lnTo>
                  <a:lnTo>
                    <a:pt x="628" y="517"/>
                  </a:lnTo>
                  <a:lnTo>
                    <a:pt x="628" y="510"/>
                  </a:lnTo>
                  <a:lnTo>
                    <a:pt x="628" y="496"/>
                  </a:lnTo>
                  <a:lnTo>
                    <a:pt x="628" y="482"/>
                  </a:lnTo>
                  <a:lnTo>
                    <a:pt x="621" y="461"/>
                  </a:lnTo>
                  <a:lnTo>
                    <a:pt x="621" y="447"/>
                  </a:lnTo>
                  <a:lnTo>
                    <a:pt x="635" y="433"/>
                  </a:lnTo>
                  <a:lnTo>
                    <a:pt x="635" y="419"/>
                  </a:lnTo>
                  <a:lnTo>
                    <a:pt x="635" y="377"/>
                  </a:lnTo>
                  <a:lnTo>
                    <a:pt x="635" y="370"/>
                  </a:lnTo>
                  <a:lnTo>
                    <a:pt x="628" y="328"/>
                  </a:lnTo>
                  <a:lnTo>
                    <a:pt x="628" y="314"/>
                  </a:lnTo>
                  <a:lnTo>
                    <a:pt x="628" y="273"/>
                  </a:lnTo>
                  <a:lnTo>
                    <a:pt x="628" y="266"/>
                  </a:lnTo>
                  <a:lnTo>
                    <a:pt x="614" y="224"/>
                  </a:lnTo>
                  <a:lnTo>
                    <a:pt x="614" y="210"/>
                  </a:lnTo>
                  <a:lnTo>
                    <a:pt x="614" y="168"/>
                  </a:lnTo>
                  <a:lnTo>
                    <a:pt x="614" y="161"/>
                  </a:lnTo>
                  <a:lnTo>
                    <a:pt x="614" y="119"/>
                  </a:lnTo>
                  <a:lnTo>
                    <a:pt x="614" y="105"/>
                  </a:lnTo>
                  <a:lnTo>
                    <a:pt x="607" y="63"/>
                  </a:lnTo>
                  <a:lnTo>
                    <a:pt x="607" y="8"/>
                  </a:lnTo>
                  <a:lnTo>
                    <a:pt x="607" y="1"/>
                  </a:lnTo>
                  <a:close/>
                </a:path>
              </a:pathLst>
            </a:custGeom>
            <a:solidFill>
              <a:srgbClr val="C4B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8"/>
            <p:cNvSpPr/>
            <p:nvPr/>
          </p:nvSpPr>
          <p:spPr>
            <a:xfrm>
              <a:off x="2654000" y="2666575"/>
              <a:ext cx="36100" cy="16750"/>
            </a:xfrm>
            <a:custGeom>
              <a:avLst/>
              <a:gdLst/>
              <a:ahLst/>
              <a:cxnLst/>
              <a:rect l="l" t="t" r="r" b="b"/>
              <a:pathLst>
                <a:path w="1444" h="670" extrusionOk="0">
                  <a:moveTo>
                    <a:pt x="1259" y="0"/>
                  </a:moveTo>
                  <a:cubicBezTo>
                    <a:pt x="1241" y="0"/>
                    <a:pt x="1221" y="4"/>
                    <a:pt x="1200" y="14"/>
                  </a:cubicBezTo>
                  <a:lnTo>
                    <a:pt x="133" y="426"/>
                  </a:lnTo>
                  <a:cubicBezTo>
                    <a:pt x="0" y="474"/>
                    <a:pt x="35" y="670"/>
                    <a:pt x="175" y="670"/>
                  </a:cubicBezTo>
                  <a:cubicBezTo>
                    <a:pt x="196" y="670"/>
                    <a:pt x="210" y="663"/>
                    <a:pt x="224" y="663"/>
                  </a:cubicBezTo>
                  <a:lnTo>
                    <a:pt x="1291" y="251"/>
                  </a:lnTo>
                  <a:cubicBezTo>
                    <a:pt x="1443" y="208"/>
                    <a:pt x="1387" y="0"/>
                    <a:pt x="1259" y="0"/>
                  </a:cubicBezTo>
                  <a:close/>
                </a:path>
              </a:pathLst>
            </a:custGeom>
            <a:solidFill>
              <a:srgbClr val="BF87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8"/>
            <p:cNvSpPr/>
            <p:nvPr/>
          </p:nvSpPr>
          <p:spPr>
            <a:xfrm>
              <a:off x="2655225" y="2666500"/>
              <a:ext cx="33850" cy="17425"/>
            </a:xfrm>
            <a:custGeom>
              <a:avLst/>
              <a:gdLst/>
              <a:ahLst/>
              <a:cxnLst/>
              <a:rect l="l" t="t" r="r" b="b"/>
              <a:pathLst>
                <a:path w="1354" h="697" extrusionOk="0">
                  <a:moveTo>
                    <a:pt x="1248" y="15"/>
                  </a:moveTo>
                  <a:cubicBezTo>
                    <a:pt x="1251" y="18"/>
                    <a:pt x="1255" y="20"/>
                    <a:pt x="1255" y="20"/>
                  </a:cubicBezTo>
                  <a:cubicBezTo>
                    <a:pt x="1254" y="20"/>
                    <a:pt x="1253" y="19"/>
                    <a:pt x="1249" y="17"/>
                  </a:cubicBezTo>
                  <a:cubicBezTo>
                    <a:pt x="1248" y="16"/>
                    <a:pt x="1248" y="16"/>
                    <a:pt x="1248" y="15"/>
                  </a:cubicBezTo>
                  <a:close/>
                  <a:moveTo>
                    <a:pt x="1051" y="48"/>
                  </a:moveTo>
                  <a:cubicBezTo>
                    <a:pt x="1047" y="50"/>
                    <a:pt x="1044" y="52"/>
                    <a:pt x="1046" y="52"/>
                  </a:cubicBezTo>
                  <a:cubicBezTo>
                    <a:pt x="1049" y="52"/>
                    <a:pt x="1050" y="50"/>
                    <a:pt x="1051" y="48"/>
                  </a:cubicBezTo>
                  <a:close/>
                  <a:moveTo>
                    <a:pt x="1290" y="38"/>
                  </a:moveTo>
                  <a:lnTo>
                    <a:pt x="1290" y="38"/>
                  </a:lnTo>
                  <a:cubicBezTo>
                    <a:pt x="1297" y="45"/>
                    <a:pt x="1304" y="52"/>
                    <a:pt x="1311" y="59"/>
                  </a:cubicBezTo>
                  <a:lnTo>
                    <a:pt x="1306" y="59"/>
                  </a:lnTo>
                  <a:cubicBezTo>
                    <a:pt x="1301" y="55"/>
                    <a:pt x="1290" y="47"/>
                    <a:pt x="1290" y="38"/>
                  </a:cubicBezTo>
                  <a:close/>
                  <a:moveTo>
                    <a:pt x="1212" y="0"/>
                  </a:moveTo>
                  <a:cubicBezTo>
                    <a:pt x="1208" y="0"/>
                    <a:pt x="1204" y="1"/>
                    <a:pt x="1200" y="3"/>
                  </a:cubicBezTo>
                  <a:lnTo>
                    <a:pt x="1165" y="3"/>
                  </a:lnTo>
                  <a:cubicBezTo>
                    <a:pt x="1151" y="10"/>
                    <a:pt x="1130" y="17"/>
                    <a:pt x="1130" y="24"/>
                  </a:cubicBezTo>
                  <a:cubicBezTo>
                    <a:pt x="1128" y="20"/>
                    <a:pt x="1126" y="19"/>
                    <a:pt x="1125" y="19"/>
                  </a:cubicBezTo>
                  <a:cubicBezTo>
                    <a:pt x="1120" y="19"/>
                    <a:pt x="1116" y="26"/>
                    <a:pt x="1112" y="26"/>
                  </a:cubicBezTo>
                  <a:cubicBezTo>
                    <a:pt x="1111" y="26"/>
                    <a:pt x="1110" y="25"/>
                    <a:pt x="1109" y="24"/>
                  </a:cubicBezTo>
                  <a:cubicBezTo>
                    <a:pt x="1109" y="38"/>
                    <a:pt x="1088" y="45"/>
                    <a:pt x="1074" y="45"/>
                  </a:cubicBezTo>
                  <a:cubicBezTo>
                    <a:pt x="1080" y="45"/>
                    <a:pt x="1081" y="54"/>
                    <a:pt x="1078" y="54"/>
                  </a:cubicBezTo>
                  <a:cubicBezTo>
                    <a:pt x="1077" y="54"/>
                    <a:pt x="1076" y="53"/>
                    <a:pt x="1074" y="52"/>
                  </a:cubicBezTo>
                  <a:cubicBezTo>
                    <a:pt x="1074" y="47"/>
                    <a:pt x="1070" y="46"/>
                    <a:pt x="1065" y="46"/>
                  </a:cubicBezTo>
                  <a:cubicBezTo>
                    <a:pt x="1062" y="46"/>
                    <a:pt x="1057" y="47"/>
                    <a:pt x="1053" y="48"/>
                  </a:cubicBezTo>
                  <a:lnTo>
                    <a:pt x="1053" y="48"/>
                  </a:lnTo>
                  <a:cubicBezTo>
                    <a:pt x="1053" y="46"/>
                    <a:pt x="1053" y="46"/>
                    <a:pt x="1053" y="46"/>
                  </a:cubicBezTo>
                  <a:cubicBezTo>
                    <a:pt x="1053" y="46"/>
                    <a:pt x="1052" y="47"/>
                    <a:pt x="1051" y="48"/>
                  </a:cubicBezTo>
                  <a:lnTo>
                    <a:pt x="1051" y="48"/>
                  </a:lnTo>
                  <a:cubicBezTo>
                    <a:pt x="1052" y="48"/>
                    <a:pt x="1053" y="48"/>
                    <a:pt x="1053" y="48"/>
                  </a:cubicBezTo>
                  <a:lnTo>
                    <a:pt x="1053" y="48"/>
                  </a:lnTo>
                  <a:cubicBezTo>
                    <a:pt x="1053" y="49"/>
                    <a:pt x="1053" y="50"/>
                    <a:pt x="1053" y="52"/>
                  </a:cubicBezTo>
                  <a:cubicBezTo>
                    <a:pt x="1060" y="59"/>
                    <a:pt x="1046" y="52"/>
                    <a:pt x="1046" y="66"/>
                  </a:cubicBezTo>
                  <a:lnTo>
                    <a:pt x="1039" y="52"/>
                  </a:lnTo>
                  <a:cubicBezTo>
                    <a:pt x="1011" y="66"/>
                    <a:pt x="998" y="80"/>
                    <a:pt x="977" y="80"/>
                  </a:cubicBezTo>
                  <a:cubicBezTo>
                    <a:pt x="956" y="101"/>
                    <a:pt x="907" y="94"/>
                    <a:pt x="886" y="115"/>
                  </a:cubicBezTo>
                  <a:cubicBezTo>
                    <a:pt x="879" y="122"/>
                    <a:pt x="893" y="122"/>
                    <a:pt x="886" y="122"/>
                  </a:cubicBezTo>
                  <a:lnTo>
                    <a:pt x="872" y="122"/>
                  </a:lnTo>
                  <a:cubicBezTo>
                    <a:pt x="865" y="122"/>
                    <a:pt x="858" y="129"/>
                    <a:pt x="858" y="129"/>
                  </a:cubicBezTo>
                  <a:cubicBezTo>
                    <a:pt x="844" y="136"/>
                    <a:pt x="830" y="143"/>
                    <a:pt x="816" y="150"/>
                  </a:cubicBezTo>
                  <a:cubicBezTo>
                    <a:pt x="795" y="157"/>
                    <a:pt x="767" y="164"/>
                    <a:pt x="746" y="177"/>
                  </a:cubicBezTo>
                  <a:cubicBezTo>
                    <a:pt x="748" y="176"/>
                    <a:pt x="747" y="175"/>
                    <a:pt x="743" y="175"/>
                  </a:cubicBezTo>
                  <a:cubicBezTo>
                    <a:pt x="733" y="175"/>
                    <a:pt x="710" y="181"/>
                    <a:pt x="705" y="191"/>
                  </a:cubicBezTo>
                  <a:cubicBezTo>
                    <a:pt x="670" y="198"/>
                    <a:pt x="635" y="212"/>
                    <a:pt x="600" y="226"/>
                  </a:cubicBezTo>
                  <a:lnTo>
                    <a:pt x="475" y="279"/>
                  </a:lnTo>
                  <a:lnTo>
                    <a:pt x="475" y="279"/>
                  </a:lnTo>
                  <a:cubicBezTo>
                    <a:pt x="475" y="279"/>
                    <a:pt x="475" y="279"/>
                    <a:pt x="475" y="279"/>
                  </a:cubicBezTo>
                  <a:cubicBezTo>
                    <a:pt x="481" y="279"/>
                    <a:pt x="484" y="282"/>
                    <a:pt x="474" y="282"/>
                  </a:cubicBezTo>
                  <a:cubicBezTo>
                    <a:pt x="473" y="284"/>
                    <a:pt x="472" y="284"/>
                    <a:pt x="471" y="284"/>
                  </a:cubicBezTo>
                  <a:cubicBezTo>
                    <a:pt x="470" y="284"/>
                    <a:pt x="469" y="283"/>
                    <a:pt x="469" y="282"/>
                  </a:cubicBezTo>
                  <a:lnTo>
                    <a:pt x="469" y="282"/>
                  </a:lnTo>
                  <a:lnTo>
                    <a:pt x="467" y="282"/>
                  </a:lnTo>
                  <a:cubicBezTo>
                    <a:pt x="468" y="282"/>
                    <a:pt x="468" y="282"/>
                    <a:pt x="468" y="281"/>
                  </a:cubicBezTo>
                  <a:lnTo>
                    <a:pt x="468" y="281"/>
                  </a:lnTo>
                  <a:cubicBezTo>
                    <a:pt x="468" y="281"/>
                    <a:pt x="468" y="282"/>
                    <a:pt x="469" y="282"/>
                  </a:cubicBezTo>
                  <a:lnTo>
                    <a:pt x="469" y="282"/>
                  </a:lnTo>
                  <a:lnTo>
                    <a:pt x="475" y="279"/>
                  </a:lnTo>
                  <a:lnTo>
                    <a:pt x="475" y="279"/>
                  </a:lnTo>
                  <a:cubicBezTo>
                    <a:pt x="473" y="279"/>
                    <a:pt x="470" y="280"/>
                    <a:pt x="468" y="281"/>
                  </a:cubicBezTo>
                  <a:lnTo>
                    <a:pt x="468" y="281"/>
                  </a:lnTo>
                  <a:cubicBezTo>
                    <a:pt x="467" y="279"/>
                    <a:pt x="467" y="275"/>
                    <a:pt x="467" y="275"/>
                  </a:cubicBezTo>
                  <a:cubicBezTo>
                    <a:pt x="363" y="331"/>
                    <a:pt x="223" y="366"/>
                    <a:pt x="112" y="429"/>
                  </a:cubicBezTo>
                  <a:cubicBezTo>
                    <a:pt x="84" y="429"/>
                    <a:pt x="63" y="443"/>
                    <a:pt x="49" y="456"/>
                  </a:cubicBezTo>
                  <a:cubicBezTo>
                    <a:pt x="35" y="463"/>
                    <a:pt x="21" y="477"/>
                    <a:pt x="14" y="498"/>
                  </a:cubicBezTo>
                  <a:cubicBezTo>
                    <a:pt x="0" y="512"/>
                    <a:pt x="0" y="533"/>
                    <a:pt x="0" y="554"/>
                  </a:cubicBezTo>
                  <a:cubicBezTo>
                    <a:pt x="7" y="575"/>
                    <a:pt x="14" y="596"/>
                    <a:pt x="21" y="610"/>
                  </a:cubicBezTo>
                  <a:cubicBezTo>
                    <a:pt x="21" y="610"/>
                    <a:pt x="15" y="604"/>
                    <a:pt x="13" y="604"/>
                  </a:cubicBezTo>
                  <a:cubicBezTo>
                    <a:pt x="12" y="604"/>
                    <a:pt x="12" y="605"/>
                    <a:pt x="14" y="610"/>
                  </a:cubicBezTo>
                  <a:cubicBezTo>
                    <a:pt x="21" y="624"/>
                    <a:pt x="21" y="624"/>
                    <a:pt x="28" y="624"/>
                  </a:cubicBezTo>
                  <a:cubicBezTo>
                    <a:pt x="42" y="652"/>
                    <a:pt x="56" y="666"/>
                    <a:pt x="84" y="673"/>
                  </a:cubicBezTo>
                  <a:cubicBezTo>
                    <a:pt x="105" y="680"/>
                    <a:pt x="126" y="680"/>
                    <a:pt x="126" y="687"/>
                  </a:cubicBezTo>
                  <a:lnTo>
                    <a:pt x="126" y="666"/>
                  </a:lnTo>
                  <a:cubicBezTo>
                    <a:pt x="112" y="666"/>
                    <a:pt x="98" y="659"/>
                    <a:pt x="84" y="652"/>
                  </a:cubicBezTo>
                  <a:cubicBezTo>
                    <a:pt x="77" y="645"/>
                    <a:pt x="70" y="638"/>
                    <a:pt x="56" y="638"/>
                  </a:cubicBezTo>
                  <a:lnTo>
                    <a:pt x="56" y="624"/>
                  </a:lnTo>
                  <a:cubicBezTo>
                    <a:pt x="49" y="617"/>
                    <a:pt x="35" y="610"/>
                    <a:pt x="35" y="596"/>
                  </a:cubicBezTo>
                  <a:lnTo>
                    <a:pt x="28" y="582"/>
                  </a:lnTo>
                  <a:lnTo>
                    <a:pt x="28" y="575"/>
                  </a:lnTo>
                  <a:cubicBezTo>
                    <a:pt x="28" y="568"/>
                    <a:pt x="28" y="561"/>
                    <a:pt x="28" y="547"/>
                  </a:cubicBezTo>
                  <a:cubicBezTo>
                    <a:pt x="28" y="519"/>
                    <a:pt x="42" y="491"/>
                    <a:pt x="70" y="477"/>
                  </a:cubicBezTo>
                  <a:cubicBezTo>
                    <a:pt x="70" y="456"/>
                    <a:pt x="105" y="456"/>
                    <a:pt x="126" y="443"/>
                  </a:cubicBezTo>
                  <a:cubicBezTo>
                    <a:pt x="147" y="436"/>
                    <a:pt x="168" y="429"/>
                    <a:pt x="182" y="415"/>
                  </a:cubicBezTo>
                  <a:cubicBezTo>
                    <a:pt x="186" y="415"/>
                    <a:pt x="194" y="412"/>
                    <a:pt x="199" y="412"/>
                  </a:cubicBezTo>
                  <a:cubicBezTo>
                    <a:pt x="201" y="412"/>
                    <a:pt x="202" y="412"/>
                    <a:pt x="202" y="415"/>
                  </a:cubicBezTo>
                  <a:cubicBezTo>
                    <a:pt x="209" y="408"/>
                    <a:pt x="223" y="408"/>
                    <a:pt x="223" y="401"/>
                  </a:cubicBezTo>
                  <a:cubicBezTo>
                    <a:pt x="223" y="402"/>
                    <a:pt x="224" y="403"/>
                    <a:pt x="226" y="403"/>
                  </a:cubicBezTo>
                  <a:cubicBezTo>
                    <a:pt x="234" y="403"/>
                    <a:pt x="254" y="392"/>
                    <a:pt x="265" y="387"/>
                  </a:cubicBezTo>
                  <a:lnTo>
                    <a:pt x="272" y="387"/>
                  </a:lnTo>
                  <a:cubicBezTo>
                    <a:pt x="286" y="373"/>
                    <a:pt x="314" y="373"/>
                    <a:pt x="328" y="359"/>
                  </a:cubicBezTo>
                  <a:cubicBezTo>
                    <a:pt x="377" y="345"/>
                    <a:pt x="433" y="324"/>
                    <a:pt x="488" y="296"/>
                  </a:cubicBezTo>
                  <a:cubicBezTo>
                    <a:pt x="537" y="268"/>
                    <a:pt x="586" y="261"/>
                    <a:pt x="614" y="233"/>
                  </a:cubicBezTo>
                  <a:cubicBezTo>
                    <a:pt x="614" y="237"/>
                    <a:pt x="616" y="238"/>
                    <a:pt x="619" y="238"/>
                  </a:cubicBezTo>
                  <a:cubicBezTo>
                    <a:pt x="625" y="238"/>
                    <a:pt x="636" y="232"/>
                    <a:pt x="640" y="232"/>
                  </a:cubicBezTo>
                  <a:cubicBezTo>
                    <a:pt x="641" y="232"/>
                    <a:pt x="642" y="232"/>
                    <a:pt x="642" y="233"/>
                  </a:cubicBezTo>
                  <a:cubicBezTo>
                    <a:pt x="677" y="212"/>
                    <a:pt x="719" y="198"/>
                    <a:pt x="753" y="191"/>
                  </a:cubicBezTo>
                  <a:cubicBezTo>
                    <a:pt x="802" y="177"/>
                    <a:pt x="851" y="157"/>
                    <a:pt x="900" y="129"/>
                  </a:cubicBezTo>
                  <a:cubicBezTo>
                    <a:pt x="921" y="122"/>
                    <a:pt x="921" y="122"/>
                    <a:pt x="928" y="122"/>
                  </a:cubicBezTo>
                  <a:cubicBezTo>
                    <a:pt x="942" y="115"/>
                    <a:pt x="942" y="115"/>
                    <a:pt x="942" y="115"/>
                  </a:cubicBezTo>
                  <a:cubicBezTo>
                    <a:pt x="984" y="108"/>
                    <a:pt x="1018" y="94"/>
                    <a:pt x="1053" y="66"/>
                  </a:cubicBezTo>
                  <a:cubicBezTo>
                    <a:pt x="1053" y="73"/>
                    <a:pt x="1053" y="73"/>
                    <a:pt x="1053" y="80"/>
                  </a:cubicBezTo>
                  <a:cubicBezTo>
                    <a:pt x="1063" y="70"/>
                    <a:pt x="1077" y="60"/>
                    <a:pt x="1081" y="60"/>
                  </a:cubicBezTo>
                  <a:cubicBezTo>
                    <a:pt x="1083" y="60"/>
                    <a:pt x="1083" y="62"/>
                    <a:pt x="1081" y="66"/>
                  </a:cubicBezTo>
                  <a:lnTo>
                    <a:pt x="1158" y="31"/>
                  </a:lnTo>
                  <a:cubicBezTo>
                    <a:pt x="1172" y="24"/>
                    <a:pt x="1188" y="21"/>
                    <a:pt x="1203" y="21"/>
                  </a:cubicBezTo>
                  <a:cubicBezTo>
                    <a:pt x="1219" y="21"/>
                    <a:pt x="1235" y="24"/>
                    <a:pt x="1249" y="31"/>
                  </a:cubicBezTo>
                  <a:lnTo>
                    <a:pt x="1256" y="24"/>
                  </a:lnTo>
                  <a:cubicBezTo>
                    <a:pt x="1263" y="31"/>
                    <a:pt x="1276" y="38"/>
                    <a:pt x="1283" y="52"/>
                  </a:cubicBezTo>
                  <a:cubicBezTo>
                    <a:pt x="1293" y="57"/>
                    <a:pt x="1299" y="65"/>
                    <a:pt x="1302" y="65"/>
                  </a:cubicBezTo>
                  <a:cubicBezTo>
                    <a:pt x="1304" y="65"/>
                    <a:pt x="1304" y="63"/>
                    <a:pt x="1304" y="59"/>
                  </a:cubicBezTo>
                  <a:cubicBezTo>
                    <a:pt x="1318" y="80"/>
                    <a:pt x="1311" y="87"/>
                    <a:pt x="1318" y="87"/>
                  </a:cubicBezTo>
                  <a:cubicBezTo>
                    <a:pt x="1304" y="94"/>
                    <a:pt x="1332" y="101"/>
                    <a:pt x="1325" y="101"/>
                  </a:cubicBezTo>
                  <a:cubicBezTo>
                    <a:pt x="1318" y="108"/>
                    <a:pt x="1325" y="115"/>
                    <a:pt x="1318" y="115"/>
                  </a:cubicBezTo>
                  <a:cubicBezTo>
                    <a:pt x="1325" y="136"/>
                    <a:pt x="1318" y="171"/>
                    <a:pt x="1311" y="191"/>
                  </a:cubicBezTo>
                  <a:cubicBezTo>
                    <a:pt x="1290" y="219"/>
                    <a:pt x="1263" y="240"/>
                    <a:pt x="1235" y="247"/>
                  </a:cubicBezTo>
                  <a:cubicBezTo>
                    <a:pt x="1165" y="282"/>
                    <a:pt x="1095" y="310"/>
                    <a:pt x="1018" y="324"/>
                  </a:cubicBezTo>
                  <a:cubicBezTo>
                    <a:pt x="1004" y="338"/>
                    <a:pt x="977" y="338"/>
                    <a:pt x="977" y="352"/>
                  </a:cubicBezTo>
                  <a:cubicBezTo>
                    <a:pt x="977" y="351"/>
                    <a:pt x="976" y="350"/>
                    <a:pt x="975" y="350"/>
                  </a:cubicBezTo>
                  <a:cubicBezTo>
                    <a:pt x="971" y="350"/>
                    <a:pt x="960" y="357"/>
                    <a:pt x="952" y="362"/>
                  </a:cubicBezTo>
                  <a:lnTo>
                    <a:pt x="952" y="362"/>
                  </a:lnTo>
                  <a:cubicBezTo>
                    <a:pt x="950" y="361"/>
                    <a:pt x="950" y="361"/>
                    <a:pt x="949" y="361"/>
                  </a:cubicBezTo>
                  <a:cubicBezTo>
                    <a:pt x="947" y="361"/>
                    <a:pt x="945" y="362"/>
                    <a:pt x="942" y="366"/>
                  </a:cubicBezTo>
                  <a:cubicBezTo>
                    <a:pt x="944" y="366"/>
                    <a:pt x="947" y="364"/>
                    <a:pt x="952" y="362"/>
                  </a:cubicBezTo>
                  <a:lnTo>
                    <a:pt x="952" y="362"/>
                  </a:lnTo>
                  <a:cubicBezTo>
                    <a:pt x="953" y="363"/>
                    <a:pt x="954" y="364"/>
                    <a:pt x="956" y="366"/>
                  </a:cubicBezTo>
                  <a:cubicBezTo>
                    <a:pt x="946" y="366"/>
                    <a:pt x="937" y="369"/>
                    <a:pt x="934" y="369"/>
                  </a:cubicBezTo>
                  <a:cubicBezTo>
                    <a:pt x="932" y="369"/>
                    <a:pt x="932" y="368"/>
                    <a:pt x="935" y="366"/>
                  </a:cubicBezTo>
                  <a:cubicBezTo>
                    <a:pt x="938" y="362"/>
                    <a:pt x="938" y="362"/>
                    <a:pt x="937" y="362"/>
                  </a:cubicBezTo>
                  <a:cubicBezTo>
                    <a:pt x="936" y="362"/>
                    <a:pt x="935" y="362"/>
                    <a:pt x="935" y="359"/>
                  </a:cubicBezTo>
                  <a:cubicBezTo>
                    <a:pt x="921" y="380"/>
                    <a:pt x="879" y="373"/>
                    <a:pt x="886" y="387"/>
                  </a:cubicBezTo>
                  <a:cubicBezTo>
                    <a:pt x="882" y="385"/>
                    <a:pt x="879" y="385"/>
                    <a:pt x="876" y="385"/>
                  </a:cubicBezTo>
                  <a:cubicBezTo>
                    <a:pt x="864" y="385"/>
                    <a:pt x="861" y="395"/>
                    <a:pt x="844" y="401"/>
                  </a:cubicBezTo>
                  <a:cubicBezTo>
                    <a:pt x="847" y="398"/>
                    <a:pt x="847" y="397"/>
                    <a:pt x="845" y="397"/>
                  </a:cubicBezTo>
                  <a:cubicBezTo>
                    <a:pt x="840" y="397"/>
                    <a:pt x="819" y="408"/>
                    <a:pt x="813" y="408"/>
                  </a:cubicBezTo>
                  <a:cubicBezTo>
                    <a:pt x="811" y="408"/>
                    <a:pt x="811" y="406"/>
                    <a:pt x="816" y="401"/>
                  </a:cubicBezTo>
                  <a:lnTo>
                    <a:pt x="816" y="401"/>
                  </a:lnTo>
                  <a:cubicBezTo>
                    <a:pt x="788" y="422"/>
                    <a:pt x="774" y="415"/>
                    <a:pt x="746" y="422"/>
                  </a:cubicBezTo>
                  <a:cubicBezTo>
                    <a:pt x="746" y="429"/>
                    <a:pt x="760" y="436"/>
                    <a:pt x="746" y="436"/>
                  </a:cubicBezTo>
                  <a:cubicBezTo>
                    <a:pt x="742" y="433"/>
                    <a:pt x="739" y="432"/>
                    <a:pt x="737" y="432"/>
                  </a:cubicBezTo>
                  <a:cubicBezTo>
                    <a:pt x="732" y="432"/>
                    <a:pt x="732" y="436"/>
                    <a:pt x="732" y="436"/>
                  </a:cubicBezTo>
                  <a:cubicBezTo>
                    <a:pt x="712" y="436"/>
                    <a:pt x="698" y="443"/>
                    <a:pt x="684" y="456"/>
                  </a:cubicBezTo>
                  <a:cubicBezTo>
                    <a:pt x="670" y="456"/>
                    <a:pt x="642" y="463"/>
                    <a:pt x="628" y="477"/>
                  </a:cubicBezTo>
                  <a:lnTo>
                    <a:pt x="628" y="477"/>
                  </a:lnTo>
                  <a:cubicBezTo>
                    <a:pt x="630" y="475"/>
                    <a:pt x="633" y="474"/>
                    <a:pt x="634" y="474"/>
                  </a:cubicBezTo>
                  <a:cubicBezTo>
                    <a:pt x="638" y="474"/>
                    <a:pt x="640" y="477"/>
                    <a:pt x="635" y="477"/>
                  </a:cubicBezTo>
                  <a:lnTo>
                    <a:pt x="628" y="477"/>
                  </a:lnTo>
                  <a:cubicBezTo>
                    <a:pt x="607" y="477"/>
                    <a:pt x="579" y="498"/>
                    <a:pt x="579" y="498"/>
                  </a:cubicBezTo>
                  <a:cubicBezTo>
                    <a:pt x="551" y="498"/>
                    <a:pt x="509" y="512"/>
                    <a:pt x="509" y="526"/>
                  </a:cubicBezTo>
                  <a:cubicBezTo>
                    <a:pt x="507" y="525"/>
                    <a:pt x="504" y="524"/>
                    <a:pt x="502" y="524"/>
                  </a:cubicBezTo>
                  <a:cubicBezTo>
                    <a:pt x="493" y="524"/>
                    <a:pt x="488" y="533"/>
                    <a:pt x="488" y="533"/>
                  </a:cubicBezTo>
                  <a:cubicBezTo>
                    <a:pt x="454" y="533"/>
                    <a:pt x="426" y="547"/>
                    <a:pt x="398" y="568"/>
                  </a:cubicBezTo>
                  <a:cubicBezTo>
                    <a:pt x="396" y="566"/>
                    <a:pt x="394" y="566"/>
                    <a:pt x="391" y="566"/>
                  </a:cubicBezTo>
                  <a:cubicBezTo>
                    <a:pt x="375" y="566"/>
                    <a:pt x="343" y="597"/>
                    <a:pt x="314" y="597"/>
                  </a:cubicBezTo>
                  <a:cubicBezTo>
                    <a:pt x="312" y="597"/>
                    <a:pt x="309" y="596"/>
                    <a:pt x="307" y="596"/>
                  </a:cubicBezTo>
                  <a:lnTo>
                    <a:pt x="307" y="596"/>
                  </a:lnTo>
                  <a:cubicBezTo>
                    <a:pt x="314" y="603"/>
                    <a:pt x="293" y="603"/>
                    <a:pt x="286" y="617"/>
                  </a:cubicBezTo>
                  <a:cubicBezTo>
                    <a:pt x="272" y="617"/>
                    <a:pt x="265" y="617"/>
                    <a:pt x="251" y="631"/>
                  </a:cubicBezTo>
                  <a:cubicBezTo>
                    <a:pt x="223" y="631"/>
                    <a:pt x="195" y="638"/>
                    <a:pt x="175" y="659"/>
                  </a:cubicBezTo>
                  <a:cubicBezTo>
                    <a:pt x="170" y="657"/>
                    <a:pt x="167" y="657"/>
                    <a:pt x="164" y="657"/>
                  </a:cubicBezTo>
                  <a:cubicBezTo>
                    <a:pt x="153" y="657"/>
                    <a:pt x="148" y="666"/>
                    <a:pt x="126" y="666"/>
                  </a:cubicBezTo>
                  <a:cubicBezTo>
                    <a:pt x="130" y="666"/>
                    <a:pt x="135" y="677"/>
                    <a:pt x="137" y="684"/>
                  </a:cubicBezTo>
                  <a:lnTo>
                    <a:pt x="137" y="684"/>
                  </a:lnTo>
                  <a:cubicBezTo>
                    <a:pt x="135" y="684"/>
                    <a:pt x="133" y="687"/>
                    <a:pt x="133" y="687"/>
                  </a:cubicBezTo>
                  <a:cubicBezTo>
                    <a:pt x="135" y="687"/>
                    <a:pt x="137" y="687"/>
                    <a:pt x="139" y="687"/>
                  </a:cubicBezTo>
                  <a:lnTo>
                    <a:pt x="139" y="687"/>
                  </a:lnTo>
                  <a:cubicBezTo>
                    <a:pt x="139" y="687"/>
                    <a:pt x="139" y="688"/>
                    <a:pt x="139" y="688"/>
                  </a:cubicBezTo>
                  <a:cubicBezTo>
                    <a:pt x="140" y="688"/>
                    <a:pt x="140" y="688"/>
                    <a:pt x="140" y="687"/>
                  </a:cubicBezTo>
                  <a:lnTo>
                    <a:pt x="140" y="687"/>
                  </a:lnTo>
                  <a:cubicBezTo>
                    <a:pt x="148" y="689"/>
                    <a:pt x="133" y="694"/>
                    <a:pt x="133" y="694"/>
                  </a:cubicBezTo>
                  <a:cubicBezTo>
                    <a:pt x="137" y="696"/>
                    <a:pt x="141" y="696"/>
                    <a:pt x="145" y="696"/>
                  </a:cubicBezTo>
                  <a:cubicBezTo>
                    <a:pt x="155" y="696"/>
                    <a:pt x="165" y="692"/>
                    <a:pt x="175" y="687"/>
                  </a:cubicBezTo>
                  <a:lnTo>
                    <a:pt x="175" y="687"/>
                  </a:lnTo>
                  <a:cubicBezTo>
                    <a:pt x="172" y="689"/>
                    <a:pt x="174" y="690"/>
                    <a:pt x="177" y="690"/>
                  </a:cubicBezTo>
                  <a:cubicBezTo>
                    <a:pt x="182" y="690"/>
                    <a:pt x="193" y="687"/>
                    <a:pt x="188" y="687"/>
                  </a:cubicBezTo>
                  <a:cubicBezTo>
                    <a:pt x="185" y="687"/>
                    <a:pt x="183" y="683"/>
                    <a:pt x="182" y="680"/>
                  </a:cubicBezTo>
                  <a:lnTo>
                    <a:pt x="182" y="680"/>
                  </a:lnTo>
                  <a:cubicBezTo>
                    <a:pt x="184" y="681"/>
                    <a:pt x="185" y="682"/>
                    <a:pt x="186" y="682"/>
                  </a:cubicBezTo>
                  <a:cubicBezTo>
                    <a:pt x="189" y="682"/>
                    <a:pt x="191" y="680"/>
                    <a:pt x="193" y="680"/>
                  </a:cubicBezTo>
                  <a:cubicBezTo>
                    <a:pt x="195" y="680"/>
                    <a:pt x="195" y="681"/>
                    <a:pt x="195" y="687"/>
                  </a:cubicBezTo>
                  <a:cubicBezTo>
                    <a:pt x="230" y="673"/>
                    <a:pt x="272" y="659"/>
                    <a:pt x="307" y="638"/>
                  </a:cubicBezTo>
                  <a:cubicBezTo>
                    <a:pt x="335" y="631"/>
                    <a:pt x="384" y="617"/>
                    <a:pt x="391" y="603"/>
                  </a:cubicBezTo>
                  <a:lnTo>
                    <a:pt x="398" y="603"/>
                  </a:lnTo>
                  <a:cubicBezTo>
                    <a:pt x="440" y="603"/>
                    <a:pt x="502" y="554"/>
                    <a:pt x="537" y="554"/>
                  </a:cubicBezTo>
                  <a:cubicBezTo>
                    <a:pt x="537" y="547"/>
                    <a:pt x="530" y="540"/>
                    <a:pt x="537" y="540"/>
                  </a:cubicBezTo>
                  <a:cubicBezTo>
                    <a:pt x="540" y="541"/>
                    <a:pt x="543" y="542"/>
                    <a:pt x="547" y="542"/>
                  </a:cubicBezTo>
                  <a:cubicBezTo>
                    <a:pt x="563" y="542"/>
                    <a:pt x="585" y="532"/>
                    <a:pt x="579" y="526"/>
                  </a:cubicBezTo>
                  <a:cubicBezTo>
                    <a:pt x="586" y="526"/>
                    <a:pt x="593" y="519"/>
                    <a:pt x="607" y="519"/>
                  </a:cubicBezTo>
                  <a:lnTo>
                    <a:pt x="593" y="519"/>
                  </a:lnTo>
                  <a:cubicBezTo>
                    <a:pt x="621" y="519"/>
                    <a:pt x="607" y="519"/>
                    <a:pt x="635" y="505"/>
                  </a:cubicBezTo>
                  <a:lnTo>
                    <a:pt x="635" y="505"/>
                  </a:lnTo>
                  <a:cubicBezTo>
                    <a:pt x="635" y="510"/>
                    <a:pt x="632" y="518"/>
                    <a:pt x="632" y="518"/>
                  </a:cubicBezTo>
                  <a:cubicBezTo>
                    <a:pt x="632" y="518"/>
                    <a:pt x="633" y="517"/>
                    <a:pt x="635" y="512"/>
                  </a:cubicBezTo>
                  <a:cubicBezTo>
                    <a:pt x="640" y="502"/>
                    <a:pt x="659" y="493"/>
                    <a:pt x="667" y="493"/>
                  </a:cubicBezTo>
                  <a:cubicBezTo>
                    <a:pt x="670" y="493"/>
                    <a:pt x="672" y="494"/>
                    <a:pt x="670" y="498"/>
                  </a:cubicBezTo>
                  <a:cubicBezTo>
                    <a:pt x="684" y="484"/>
                    <a:pt x="691" y="491"/>
                    <a:pt x="698" y="477"/>
                  </a:cubicBezTo>
                  <a:cubicBezTo>
                    <a:pt x="702" y="480"/>
                    <a:pt x="705" y="481"/>
                    <a:pt x="709" y="481"/>
                  </a:cubicBezTo>
                  <a:cubicBezTo>
                    <a:pt x="725" y="481"/>
                    <a:pt x="740" y="461"/>
                    <a:pt x="774" y="449"/>
                  </a:cubicBezTo>
                  <a:cubicBezTo>
                    <a:pt x="823" y="429"/>
                    <a:pt x="893" y="422"/>
                    <a:pt x="900" y="408"/>
                  </a:cubicBezTo>
                  <a:cubicBezTo>
                    <a:pt x="901" y="408"/>
                    <a:pt x="903" y="409"/>
                    <a:pt x="904" y="409"/>
                  </a:cubicBezTo>
                  <a:cubicBezTo>
                    <a:pt x="915" y="409"/>
                    <a:pt x="930" y="394"/>
                    <a:pt x="934" y="394"/>
                  </a:cubicBezTo>
                  <a:cubicBezTo>
                    <a:pt x="936" y="394"/>
                    <a:pt x="936" y="396"/>
                    <a:pt x="935" y="401"/>
                  </a:cubicBezTo>
                  <a:cubicBezTo>
                    <a:pt x="998" y="366"/>
                    <a:pt x="1060" y="352"/>
                    <a:pt x="1102" y="331"/>
                  </a:cubicBezTo>
                  <a:cubicBezTo>
                    <a:pt x="1137" y="331"/>
                    <a:pt x="1165" y="317"/>
                    <a:pt x="1200" y="303"/>
                  </a:cubicBezTo>
                  <a:lnTo>
                    <a:pt x="1256" y="275"/>
                  </a:lnTo>
                  <a:cubicBezTo>
                    <a:pt x="1270" y="268"/>
                    <a:pt x="1283" y="254"/>
                    <a:pt x="1297" y="240"/>
                  </a:cubicBezTo>
                  <a:cubicBezTo>
                    <a:pt x="1332" y="219"/>
                    <a:pt x="1353" y="177"/>
                    <a:pt x="1346" y="129"/>
                  </a:cubicBezTo>
                  <a:cubicBezTo>
                    <a:pt x="1339" y="129"/>
                    <a:pt x="1339" y="136"/>
                    <a:pt x="1339" y="136"/>
                  </a:cubicBezTo>
                  <a:cubicBezTo>
                    <a:pt x="1339" y="136"/>
                    <a:pt x="1339" y="129"/>
                    <a:pt x="1332" y="122"/>
                  </a:cubicBezTo>
                  <a:cubicBezTo>
                    <a:pt x="1342" y="122"/>
                    <a:pt x="1345" y="125"/>
                    <a:pt x="1346" y="125"/>
                  </a:cubicBezTo>
                  <a:cubicBezTo>
                    <a:pt x="1346" y="125"/>
                    <a:pt x="1346" y="124"/>
                    <a:pt x="1346" y="122"/>
                  </a:cubicBezTo>
                  <a:cubicBezTo>
                    <a:pt x="1339" y="94"/>
                    <a:pt x="1325" y="66"/>
                    <a:pt x="1311" y="45"/>
                  </a:cubicBezTo>
                  <a:cubicBezTo>
                    <a:pt x="1290" y="24"/>
                    <a:pt x="1263" y="24"/>
                    <a:pt x="1263" y="17"/>
                  </a:cubicBezTo>
                  <a:cubicBezTo>
                    <a:pt x="1258" y="12"/>
                    <a:pt x="1249" y="7"/>
                    <a:pt x="1245" y="7"/>
                  </a:cubicBezTo>
                  <a:cubicBezTo>
                    <a:pt x="1244" y="7"/>
                    <a:pt x="1243" y="7"/>
                    <a:pt x="1243" y="8"/>
                  </a:cubicBezTo>
                  <a:lnTo>
                    <a:pt x="1243" y="8"/>
                  </a:lnTo>
                  <a:cubicBezTo>
                    <a:pt x="1239" y="3"/>
                    <a:pt x="1237" y="3"/>
                    <a:pt x="1242" y="3"/>
                  </a:cubicBezTo>
                  <a:cubicBezTo>
                    <a:pt x="1228" y="3"/>
                    <a:pt x="1220" y="0"/>
                    <a:pt x="1212" y="0"/>
                  </a:cubicBezTo>
                  <a:close/>
                </a:path>
              </a:pathLst>
            </a:custGeom>
            <a:solidFill>
              <a:srgbClr val="BF87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8"/>
            <p:cNvSpPr/>
            <p:nvPr/>
          </p:nvSpPr>
          <p:spPr>
            <a:xfrm>
              <a:off x="2682075" y="2667450"/>
              <a:ext cx="25" cy="25"/>
            </a:xfrm>
            <a:custGeom>
              <a:avLst/>
              <a:gdLst/>
              <a:ahLst/>
              <a:cxnLst/>
              <a:rect l="l" t="t" r="r" b="b"/>
              <a:pathLst>
                <a:path w="1" h="1" extrusionOk="0">
                  <a:moveTo>
                    <a:pt x="0" y="0"/>
                  </a:moveTo>
                  <a:close/>
                </a:path>
              </a:pathLst>
            </a:custGeom>
            <a:solidFill>
              <a:srgbClr val="BF87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8"/>
            <p:cNvSpPr/>
            <p:nvPr/>
          </p:nvSpPr>
          <p:spPr>
            <a:xfrm>
              <a:off x="2566300" y="2687100"/>
              <a:ext cx="70075" cy="29875"/>
            </a:xfrm>
            <a:custGeom>
              <a:avLst/>
              <a:gdLst/>
              <a:ahLst/>
              <a:cxnLst/>
              <a:rect l="l" t="t" r="r" b="b"/>
              <a:pathLst>
                <a:path w="2803" h="1195" extrusionOk="0">
                  <a:moveTo>
                    <a:pt x="2627" y="0"/>
                  </a:moveTo>
                  <a:cubicBezTo>
                    <a:pt x="2613" y="0"/>
                    <a:pt x="2597" y="3"/>
                    <a:pt x="2581" y="9"/>
                  </a:cubicBezTo>
                  <a:lnTo>
                    <a:pt x="133" y="951"/>
                  </a:lnTo>
                  <a:cubicBezTo>
                    <a:pt x="0" y="999"/>
                    <a:pt x="35" y="1195"/>
                    <a:pt x="175" y="1195"/>
                  </a:cubicBezTo>
                  <a:cubicBezTo>
                    <a:pt x="196" y="1195"/>
                    <a:pt x="210" y="1188"/>
                    <a:pt x="223" y="1181"/>
                  </a:cubicBezTo>
                  <a:lnTo>
                    <a:pt x="2671" y="246"/>
                  </a:lnTo>
                  <a:cubicBezTo>
                    <a:pt x="2802" y="190"/>
                    <a:pt x="2749" y="0"/>
                    <a:pt x="2627" y="0"/>
                  </a:cubicBezTo>
                  <a:close/>
                </a:path>
              </a:pathLst>
            </a:custGeom>
            <a:solidFill>
              <a:srgbClr val="BF87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8"/>
            <p:cNvSpPr/>
            <p:nvPr/>
          </p:nvSpPr>
          <p:spPr>
            <a:xfrm>
              <a:off x="2567525" y="2687175"/>
              <a:ext cx="68375" cy="29975"/>
            </a:xfrm>
            <a:custGeom>
              <a:avLst/>
              <a:gdLst/>
              <a:ahLst/>
              <a:cxnLst/>
              <a:rect l="l" t="t" r="r" b="b"/>
              <a:pathLst>
                <a:path w="2735" h="1199" extrusionOk="0">
                  <a:moveTo>
                    <a:pt x="2603" y="3"/>
                  </a:moveTo>
                  <a:cubicBezTo>
                    <a:pt x="2598" y="3"/>
                    <a:pt x="2594" y="4"/>
                    <a:pt x="2589" y="4"/>
                  </a:cubicBezTo>
                  <a:lnTo>
                    <a:pt x="2589" y="4"/>
                  </a:lnTo>
                  <a:cubicBezTo>
                    <a:pt x="2590" y="4"/>
                    <a:pt x="2591" y="4"/>
                    <a:pt x="2592" y="4"/>
                  </a:cubicBezTo>
                  <a:cubicBezTo>
                    <a:pt x="2620" y="4"/>
                    <a:pt x="2647" y="18"/>
                    <a:pt x="2664" y="41"/>
                  </a:cubicBezTo>
                  <a:cubicBezTo>
                    <a:pt x="2667" y="41"/>
                    <a:pt x="2668" y="40"/>
                    <a:pt x="2670" y="39"/>
                  </a:cubicBezTo>
                  <a:lnTo>
                    <a:pt x="2670" y="39"/>
                  </a:lnTo>
                  <a:cubicBezTo>
                    <a:pt x="2670" y="40"/>
                    <a:pt x="2671" y="40"/>
                    <a:pt x="2671" y="41"/>
                  </a:cubicBezTo>
                  <a:cubicBezTo>
                    <a:pt x="2671" y="41"/>
                    <a:pt x="2671" y="40"/>
                    <a:pt x="2670" y="39"/>
                  </a:cubicBezTo>
                  <a:lnTo>
                    <a:pt x="2670" y="39"/>
                  </a:lnTo>
                  <a:cubicBezTo>
                    <a:pt x="2670" y="39"/>
                    <a:pt x="2670" y="39"/>
                    <a:pt x="2670" y="39"/>
                  </a:cubicBezTo>
                  <a:lnTo>
                    <a:pt x="2670" y="39"/>
                  </a:lnTo>
                  <a:cubicBezTo>
                    <a:pt x="2655" y="25"/>
                    <a:pt x="2644" y="17"/>
                    <a:pt x="2648" y="17"/>
                  </a:cubicBezTo>
                  <a:cubicBezTo>
                    <a:pt x="2649" y="17"/>
                    <a:pt x="2652" y="18"/>
                    <a:pt x="2657" y="20"/>
                  </a:cubicBezTo>
                  <a:cubicBezTo>
                    <a:pt x="2642" y="10"/>
                    <a:pt x="2623" y="3"/>
                    <a:pt x="2603" y="3"/>
                  </a:cubicBezTo>
                  <a:close/>
                  <a:moveTo>
                    <a:pt x="2706" y="118"/>
                  </a:moveTo>
                  <a:cubicBezTo>
                    <a:pt x="2713" y="132"/>
                    <a:pt x="2713" y="153"/>
                    <a:pt x="2706" y="166"/>
                  </a:cubicBezTo>
                  <a:lnTo>
                    <a:pt x="2706" y="173"/>
                  </a:lnTo>
                  <a:cubicBezTo>
                    <a:pt x="2704" y="175"/>
                    <a:pt x="2703" y="176"/>
                    <a:pt x="2703" y="176"/>
                  </a:cubicBezTo>
                  <a:cubicBezTo>
                    <a:pt x="2702" y="176"/>
                    <a:pt x="2706" y="170"/>
                    <a:pt x="2706" y="160"/>
                  </a:cubicBezTo>
                  <a:lnTo>
                    <a:pt x="2706" y="118"/>
                  </a:lnTo>
                  <a:close/>
                  <a:moveTo>
                    <a:pt x="1719" y="578"/>
                  </a:moveTo>
                  <a:cubicBezTo>
                    <a:pt x="1718" y="578"/>
                    <a:pt x="1717" y="578"/>
                    <a:pt x="1716" y="578"/>
                  </a:cubicBezTo>
                  <a:lnTo>
                    <a:pt x="1716" y="578"/>
                  </a:lnTo>
                  <a:cubicBezTo>
                    <a:pt x="1717" y="578"/>
                    <a:pt x="1718" y="578"/>
                    <a:pt x="1719" y="578"/>
                  </a:cubicBezTo>
                  <a:close/>
                  <a:moveTo>
                    <a:pt x="1709" y="578"/>
                  </a:moveTo>
                  <a:cubicBezTo>
                    <a:pt x="1706" y="579"/>
                    <a:pt x="1705" y="580"/>
                    <a:pt x="1705" y="580"/>
                  </a:cubicBezTo>
                  <a:lnTo>
                    <a:pt x="1705" y="580"/>
                  </a:lnTo>
                  <a:cubicBezTo>
                    <a:pt x="1706" y="580"/>
                    <a:pt x="1708" y="579"/>
                    <a:pt x="1709" y="578"/>
                  </a:cubicBezTo>
                  <a:close/>
                  <a:moveTo>
                    <a:pt x="1044" y="861"/>
                  </a:moveTo>
                  <a:lnTo>
                    <a:pt x="1044" y="861"/>
                  </a:lnTo>
                  <a:cubicBezTo>
                    <a:pt x="1040" y="862"/>
                    <a:pt x="1036" y="863"/>
                    <a:pt x="1032" y="864"/>
                  </a:cubicBezTo>
                  <a:cubicBezTo>
                    <a:pt x="1032" y="864"/>
                    <a:pt x="1036" y="864"/>
                    <a:pt x="1044" y="861"/>
                  </a:cubicBezTo>
                  <a:close/>
                  <a:moveTo>
                    <a:pt x="2567" y="1"/>
                  </a:moveTo>
                  <a:cubicBezTo>
                    <a:pt x="2561" y="1"/>
                    <a:pt x="2556" y="3"/>
                    <a:pt x="2553" y="6"/>
                  </a:cubicBezTo>
                  <a:lnTo>
                    <a:pt x="2511" y="6"/>
                  </a:lnTo>
                  <a:cubicBezTo>
                    <a:pt x="2490" y="13"/>
                    <a:pt x="2469" y="20"/>
                    <a:pt x="2455" y="34"/>
                  </a:cubicBezTo>
                  <a:cubicBezTo>
                    <a:pt x="2453" y="33"/>
                    <a:pt x="2451" y="33"/>
                    <a:pt x="2449" y="33"/>
                  </a:cubicBezTo>
                  <a:cubicBezTo>
                    <a:pt x="2435" y="33"/>
                    <a:pt x="2418" y="48"/>
                    <a:pt x="2406" y="48"/>
                  </a:cubicBezTo>
                  <a:cubicBezTo>
                    <a:pt x="2406" y="55"/>
                    <a:pt x="2364" y="69"/>
                    <a:pt x="2343" y="76"/>
                  </a:cubicBezTo>
                  <a:cubicBezTo>
                    <a:pt x="2349" y="76"/>
                    <a:pt x="2346" y="85"/>
                    <a:pt x="2341" y="85"/>
                  </a:cubicBezTo>
                  <a:cubicBezTo>
                    <a:pt x="2339" y="85"/>
                    <a:pt x="2338" y="84"/>
                    <a:pt x="2337" y="83"/>
                  </a:cubicBezTo>
                  <a:cubicBezTo>
                    <a:pt x="2335" y="81"/>
                    <a:pt x="2330" y="80"/>
                    <a:pt x="2325" y="80"/>
                  </a:cubicBezTo>
                  <a:cubicBezTo>
                    <a:pt x="2310" y="80"/>
                    <a:pt x="2286" y="87"/>
                    <a:pt x="2281" y="97"/>
                  </a:cubicBezTo>
                  <a:cubicBezTo>
                    <a:pt x="2291" y="92"/>
                    <a:pt x="2297" y="87"/>
                    <a:pt x="2300" y="87"/>
                  </a:cubicBezTo>
                  <a:cubicBezTo>
                    <a:pt x="2301" y="87"/>
                    <a:pt x="2302" y="88"/>
                    <a:pt x="2302" y="90"/>
                  </a:cubicBezTo>
                  <a:cubicBezTo>
                    <a:pt x="2302" y="104"/>
                    <a:pt x="2274" y="97"/>
                    <a:pt x="2274" y="111"/>
                  </a:cubicBezTo>
                  <a:lnTo>
                    <a:pt x="2267" y="97"/>
                  </a:lnTo>
                  <a:cubicBezTo>
                    <a:pt x="2232" y="118"/>
                    <a:pt x="2190" y="139"/>
                    <a:pt x="2148" y="146"/>
                  </a:cubicBezTo>
                  <a:cubicBezTo>
                    <a:pt x="2092" y="180"/>
                    <a:pt x="2016" y="187"/>
                    <a:pt x="1960" y="222"/>
                  </a:cubicBezTo>
                  <a:cubicBezTo>
                    <a:pt x="1956" y="226"/>
                    <a:pt x="1962" y="226"/>
                    <a:pt x="1965" y="226"/>
                  </a:cubicBezTo>
                  <a:cubicBezTo>
                    <a:pt x="1969" y="226"/>
                    <a:pt x="1970" y="226"/>
                    <a:pt x="1960" y="229"/>
                  </a:cubicBezTo>
                  <a:lnTo>
                    <a:pt x="1946" y="229"/>
                  </a:lnTo>
                  <a:cubicBezTo>
                    <a:pt x="1939" y="229"/>
                    <a:pt x="1925" y="236"/>
                    <a:pt x="1918" y="243"/>
                  </a:cubicBezTo>
                  <a:cubicBezTo>
                    <a:pt x="1890" y="250"/>
                    <a:pt x="1862" y="264"/>
                    <a:pt x="1834" y="278"/>
                  </a:cubicBezTo>
                  <a:cubicBezTo>
                    <a:pt x="1786" y="292"/>
                    <a:pt x="1744" y="306"/>
                    <a:pt x="1702" y="327"/>
                  </a:cubicBezTo>
                  <a:cubicBezTo>
                    <a:pt x="1703" y="326"/>
                    <a:pt x="1702" y="326"/>
                    <a:pt x="1700" y="326"/>
                  </a:cubicBezTo>
                  <a:cubicBezTo>
                    <a:pt x="1689" y="326"/>
                    <a:pt x="1629" y="344"/>
                    <a:pt x="1611" y="362"/>
                  </a:cubicBezTo>
                  <a:cubicBezTo>
                    <a:pt x="1541" y="376"/>
                    <a:pt x="1479" y="404"/>
                    <a:pt x="1409" y="432"/>
                  </a:cubicBezTo>
                  <a:lnTo>
                    <a:pt x="1164" y="524"/>
                  </a:lnTo>
                  <a:lnTo>
                    <a:pt x="1164" y="524"/>
                  </a:lnTo>
                  <a:cubicBezTo>
                    <a:pt x="1163" y="524"/>
                    <a:pt x="1163" y="524"/>
                    <a:pt x="1162" y="524"/>
                  </a:cubicBezTo>
                  <a:cubicBezTo>
                    <a:pt x="1160" y="524"/>
                    <a:pt x="1154" y="526"/>
                    <a:pt x="1151" y="529"/>
                  </a:cubicBezTo>
                  <a:lnTo>
                    <a:pt x="1164" y="524"/>
                  </a:lnTo>
                  <a:lnTo>
                    <a:pt x="1164" y="524"/>
                  </a:lnTo>
                  <a:cubicBezTo>
                    <a:pt x="1164" y="525"/>
                    <a:pt x="1163" y="527"/>
                    <a:pt x="1158" y="529"/>
                  </a:cubicBezTo>
                  <a:cubicBezTo>
                    <a:pt x="1153" y="534"/>
                    <a:pt x="1151" y="535"/>
                    <a:pt x="1150" y="535"/>
                  </a:cubicBezTo>
                  <a:cubicBezTo>
                    <a:pt x="1147" y="535"/>
                    <a:pt x="1149" y="529"/>
                    <a:pt x="1144" y="529"/>
                  </a:cubicBezTo>
                  <a:cubicBezTo>
                    <a:pt x="935" y="627"/>
                    <a:pt x="677" y="704"/>
                    <a:pt x="446" y="815"/>
                  </a:cubicBezTo>
                  <a:cubicBezTo>
                    <a:pt x="377" y="829"/>
                    <a:pt x="251" y="885"/>
                    <a:pt x="230" y="892"/>
                  </a:cubicBezTo>
                  <a:cubicBezTo>
                    <a:pt x="188" y="906"/>
                    <a:pt x="154" y="920"/>
                    <a:pt x="119" y="941"/>
                  </a:cubicBezTo>
                  <a:cubicBezTo>
                    <a:pt x="105" y="948"/>
                    <a:pt x="84" y="955"/>
                    <a:pt x="70" y="962"/>
                  </a:cubicBezTo>
                  <a:cubicBezTo>
                    <a:pt x="49" y="976"/>
                    <a:pt x="35" y="989"/>
                    <a:pt x="28" y="1003"/>
                  </a:cubicBezTo>
                  <a:lnTo>
                    <a:pt x="28" y="996"/>
                  </a:lnTo>
                  <a:cubicBezTo>
                    <a:pt x="14" y="1017"/>
                    <a:pt x="14" y="1017"/>
                    <a:pt x="14" y="1031"/>
                  </a:cubicBezTo>
                  <a:cubicBezTo>
                    <a:pt x="7" y="1052"/>
                    <a:pt x="0" y="1080"/>
                    <a:pt x="7" y="1101"/>
                  </a:cubicBezTo>
                  <a:cubicBezTo>
                    <a:pt x="14" y="1129"/>
                    <a:pt x="28" y="1150"/>
                    <a:pt x="42" y="1164"/>
                  </a:cubicBezTo>
                  <a:cubicBezTo>
                    <a:pt x="70" y="1185"/>
                    <a:pt x="98" y="1192"/>
                    <a:pt x="126" y="1199"/>
                  </a:cubicBezTo>
                  <a:lnTo>
                    <a:pt x="132" y="1179"/>
                  </a:lnTo>
                  <a:lnTo>
                    <a:pt x="132" y="1179"/>
                  </a:lnTo>
                  <a:cubicBezTo>
                    <a:pt x="142" y="1180"/>
                    <a:pt x="154" y="1186"/>
                    <a:pt x="161" y="1189"/>
                  </a:cubicBezTo>
                  <a:lnTo>
                    <a:pt x="161" y="1189"/>
                  </a:lnTo>
                  <a:cubicBezTo>
                    <a:pt x="160" y="1189"/>
                    <a:pt x="160" y="1189"/>
                    <a:pt x="159" y="1189"/>
                  </a:cubicBezTo>
                  <a:cubicBezTo>
                    <a:pt x="159" y="1189"/>
                    <a:pt x="158" y="1189"/>
                    <a:pt x="158" y="1189"/>
                  </a:cubicBezTo>
                  <a:lnTo>
                    <a:pt x="158" y="1189"/>
                  </a:lnTo>
                  <a:cubicBezTo>
                    <a:pt x="158" y="1189"/>
                    <a:pt x="157" y="1189"/>
                    <a:pt x="157" y="1189"/>
                  </a:cubicBezTo>
                  <a:cubicBezTo>
                    <a:pt x="152" y="1189"/>
                    <a:pt x="130" y="1192"/>
                    <a:pt x="140" y="1192"/>
                  </a:cubicBezTo>
                  <a:cubicBezTo>
                    <a:pt x="147" y="1192"/>
                    <a:pt x="140" y="1199"/>
                    <a:pt x="140" y="1199"/>
                  </a:cubicBezTo>
                  <a:cubicBezTo>
                    <a:pt x="154" y="1199"/>
                    <a:pt x="168" y="1199"/>
                    <a:pt x="188" y="1192"/>
                  </a:cubicBezTo>
                  <a:cubicBezTo>
                    <a:pt x="202" y="1185"/>
                    <a:pt x="209" y="1178"/>
                    <a:pt x="223" y="1171"/>
                  </a:cubicBezTo>
                  <a:lnTo>
                    <a:pt x="223" y="1171"/>
                  </a:lnTo>
                  <a:cubicBezTo>
                    <a:pt x="218" y="1174"/>
                    <a:pt x="217" y="1176"/>
                    <a:pt x="219" y="1176"/>
                  </a:cubicBezTo>
                  <a:cubicBezTo>
                    <a:pt x="221" y="1176"/>
                    <a:pt x="228" y="1173"/>
                    <a:pt x="235" y="1172"/>
                  </a:cubicBezTo>
                  <a:lnTo>
                    <a:pt x="235" y="1172"/>
                  </a:lnTo>
                  <a:cubicBezTo>
                    <a:pt x="234" y="1173"/>
                    <a:pt x="235" y="1174"/>
                    <a:pt x="238" y="1174"/>
                  </a:cubicBezTo>
                  <a:cubicBezTo>
                    <a:pt x="240" y="1174"/>
                    <a:pt x="242" y="1173"/>
                    <a:pt x="244" y="1171"/>
                  </a:cubicBezTo>
                  <a:cubicBezTo>
                    <a:pt x="245" y="1170"/>
                    <a:pt x="245" y="1169"/>
                    <a:pt x="244" y="1169"/>
                  </a:cubicBezTo>
                  <a:cubicBezTo>
                    <a:pt x="242" y="1169"/>
                    <a:pt x="239" y="1170"/>
                    <a:pt x="235" y="1172"/>
                  </a:cubicBezTo>
                  <a:lnTo>
                    <a:pt x="235" y="1172"/>
                  </a:lnTo>
                  <a:cubicBezTo>
                    <a:pt x="235" y="1171"/>
                    <a:pt x="236" y="1171"/>
                    <a:pt x="237" y="1171"/>
                  </a:cubicBezTo>
                  <a:cubicBezTo>
                    <a:pt x="237" y="1171"/>
                    <a:pt x="250" y="1165"/>
                    <a:pt x="256" y="1165"/>
                  </a:cubicBezTo>
                  <a:cubicBezTo>
                    <a:pt x="259" y="1165"/>
                    <a:pt x="260" y="1166"/>
                    <a:pt x="258" y="1171"/>
                  </a:cubicBezTo>
                  <a:cubicBezTo>
                    <a:pt x="321" y="1150"/>
                    <a:pt x="405" y="1108"/>
                    <a:pt x="467" y="1080"/>
                  </a:cubicBezTo>
                  <a:cubicBezTo>
                    <a:pt x="530" y="1066"/>
                    <a:pt x="586" y="1045"/>
                    <a:pt x="635" y="1017"/>
                  </a:cubicBezTo>
                  <a:lnTo>
                    <a:pt x="642" y="1017"/>
                  </a:lnTo>
                  <a:cubicBezTo>
                    <a:pt x="732" y="996"/>
                    <a:pt x="858" y="927"/>
                    <a:pt x="928" y="913"/>
                  </a:cubicBezTo>
                  <a:cubicBezTo>
                    <a:pt x="928" y="908"/>
                    <a:pt x="917" y="903"/>
                    <a:pt x="919" y="903"/>
                  </a:cubicBezTo>
                  <a:lnTo>
                    <a:pt x="919" y="903"/>
                  </a:lnTo>
                  <a:cubicBezTo>
                    <a:pt x="919" y="903"/>
                    <a:pt x="922" y="904"/>
                    <a:pt x="928" y="906"/>
                  </a:cubicBezTo>
                  <a:cubicBezTo>
                    <a:pt x="942" y="906"/>
                    <a:pt x="1011" y="871"/>
                    <a:pt x="997" y="871"/>
                  </a:cubicBezTo>
                  <a:cubicBezTo>
                    <a:pt x="1018" y="871"/>
                    <a:pt x="1039" y="857"/>
                    <a:pt x="1053" y="857"/>
                  </a:cubicBezTo>
                  <a:cubicBezTo>
                    <a:pt x="1050" y="859"/>
                    <a:pt x="1047" y="860"/>
                    <a:pt x="1044" y="861"/>
                  </a:cubicBezTo>
                  <a:lnTo>
                    <a:pt x="1044" y="861"/>
                  </a:lnTo>
                  <a:cubicBezTo>
                    <a:pt x="1068" y="855"/>
                    <a:pt x="1092" y="848"/>
                    <a:pt x="1116" y="836"/>
                  </a:cubicBezTo>
                  <a:cubicBezTo>
                    <a:pt x="1127" y="825"/>
                    <a:pt x="1171" y="804"/>
                    <a:pt x="1176" y="804"/>
                  </a:cubicBezTo>
                  <a:cubicBezTo>
                    <a:pt x="1177" y="804"/>
                    <a:pt x="1176" y="805"/>
                    <a:pt x="1172" y="808"/>
                  </a:cubicBezTo>
                  <a:cubicBezTo>
                    <a:pt x="1193" y="801"/>
                    <a:pt x="1214" y="794"/>
                    <a:pt x="1235" y="780"/>
                  </a:cubicBezTo>
                  <a:cubicBezTo>
                    <a:pt x="1237" y="781"/>
                    <a:pt x="1240" y="781"/>
                    <a:pt x="1243" y="781"/>
                  </a:cubicBezTo>
                  <a:cubicBezTo>
                    <a:pt x="1277" y="781"/>
                    <a:pt x="1324" y="744"/>
                    <a:pt x="1395" y="724"/>
                  </a:cubicBezTo>
                  <a:cubicBezTo>
                    <a:pt x="1472" y="697"/>
                    <a:pt x="1555" y="669"/>
                    <a:pt x="1632" y="634"/>
                  </a:cubicBezTo>
                  <a:cubicBezTo>
                    <a:pt x="1634" y="634"/>
                    <a:pt x="1635" y="634"/>
                    <a:pt x="1637" y="634"/>
                  </a:cubicBezTo>
                  <a:cubicBezTo>
                    <a:pt x="1656" y="634"/>
                    <a:pt x="1695" y="608"/>
                    <a:pt x="1699" y="608"/>
                  </a:cubicBezTo>
                  <a:lnTo>
                    <a:pt x="1699" y="608"/>
                  </a:lnTo>
                  <a:cubicBezTo>
                    <a:pt x="1700" y="608"/>
                    <a:pt x="1699" y="609"/>
                    <a:pt x="1695" y="613"/>
                  </a:cubicBezTo>
                  <a:cubicBezTo>
                    <a:pt x="1827" y="557"/>
                    <a:pt x="1939" y="522"/>
                    <a:pt x="2023" y="480"/>
                  </a:cubicBezTo>
                  <a:cubicBezTo>
                    <a:pt x="2155" y="445"/>
                    <a:pt x="2288" y="404"/>
                    <a:pt x="2413" y="348"/>
                  </a:cubicBezTo>
                  <a:cubicBezTo>
                    <a:pt x="2490" y="320"/>
                    <a:pt x="2560" y="306"/>
                    <a:pt x="2615" y="278"/>
                  </a:cubicBezTo>
                  <a:lnTo>
                    <a:pt x="2602" y="278"/>
                  </a:lnTo>
                  <a:cubicBezTo>
                    <a:pt x="2609" y="278"/>
                    <a:pt x="2615" y="271"/>
                    <a:pt x="2622" y="271"/>
                  </a:cubicBezTo>
                  <a:cubicBezTo>
                    <a:pt x="2622" y="276"/>
                    <a:pt x="2619" y="281"/>
                    <a:pt x="2624" y="281"/>
                  </a:cubicBezTo>
                  <a:cubicBezTo>
                    <a:pt x="2627" y="281"/>
                    <a:pt x="2630" y="280"/>
                    <a:pt x="2636" y="278"/>
                  </a:cubicBezTo>
                  <a:cubicBezTo>
                    <a:pt x="2657" y="264"/>
                    <a:pt x="2678" y="250"/>
                    <a:pt x="2692" y="236"/>
                  </a:cubicBezTo>
                  <a:cubicBezTo>
                    <a:pt x="2706" y="208"/>
                    <a:pt x="2720" y="187"/>
                    <a:pt x="2727" y="160"/>
                  </a:cubicBezTo>
                  <a:cubicBezTo>
                    <a:pt x="2734" y="118"/>
                    <a:pt x="2713" y="76"/>
                    <a:pt x="2685" y="48"/>
                  </a:cubicBezTo>
                  <a:cubicBezTo>
                    <a:pt x="2678" y="34"/>
                    <a:pt x="2664" y="27"/>
                    <a:pt x="2657" y="27"/>
                  </a:cubicBezTo>
                  <a:cubicBezTo>
                    <a:pt x="2662" y="32"/>
                    <a:pt x="2667" y="37"/>
                    <a:pt x="2670" y="39"/>
                  </a:cubicBezTo>
                  <a:lnTo>
                    <a:pt x="2670" y="39"/>
                  </a:lnTo>
                  <a:cubicBezTo>
                    <a:pt x="2671" y="39"/>
                    <a:pt x="2672" y="38"/>
                    <a:pt x="2673" y="38"/>
                  </a:cubicBezTo>
                  <a:cubicBezTo>
                    <a:pt x="2674" y="38"/>
                    <a:pt x="2676" y="39"/>
                    <a:pt x="2678" y="41"/>
                  </a:cubicBezTo>
                  <a:cubicBezTo>
                    <a:pt x="2692" y="62"/>
                    <a:pt x="2699" y="90"/>
                    <a:pt x="2699" y="118"/>
                  </a:cubicBezTo>
                  <a:cubicBezTo>
                    <a:pt x="2699" y="142"/>
                    <a:pt x="2694" y="161"/>
                    <a:pt x="2697" y="161"/>
                  </a:cubicBezTo>
                  <a:cubicBezTo>
                    <a:pt x="2698" y="161"/>
                    <a:pt x="2698" y="160"/>
                    <a:pt x="2699" y="160"/>
                  </a:cubicBezTo>
                  <a:lnTo>
                    <a:pt x="2699" y="160"/>
                  </a:lnTo>
                  <a:cubicBezTo>
                    <a:pt x="2685" y="194"/>
                    <a:pt x="2671" y="194"/>
                    <a:pt x="2671" y="208"/>
                  </a:cubicBezTo>
                  <a:cubicBezTo>
                    <a:pt x="2670" y="208"/>
                    <a:pt x="2668" y="207"/>
                    <a:pt x="2667" y="207"/>
                  </a:cubicBezTo>
                  <a:cubicBezTo>
                    <a:pt x="2656" y="207"/>
                    <a:pt x="2650" y="229"/>
                    <a:pt x="2650" y="229"/>
                  </a:cubicBezTo>
                  <a:cubicBezTo>
                    <a:pt x="2646" y="229"/>
                    <a:pt x="2638" y="232"/>
                    <a:pt x="2633" y="232"/>
                  </a:cubicBezTo>
                  <a:cubicBezTo>
                    <a:pt x="2631" y="232"/>
                    <a:pt x="2629" y="232"/>
                    <a:pt x="2629" y="229"/>
                  </a:cubicBezTo>
                  <a:cubicBezTo>
                    <a:pt x="2518" y="278"/>
                    <a:pt x="2399" y="320"/>
                    <a:pt x="2288" y="362"/>
                  </a:cubicBezTo>
                  <a:cubicBezTo>
                    <a:pt x="2148" y="425"/>
                    <a:pt x="2009" y="473"/>
                    <a:pt x="1869" y="515"/>
                  </a:cubicBezTo>
                  <a:cubicBezTo>
                    <a:pt x="1848" y="529"/>
                    <a:pt x="1793" y="536"/>
                    <a:pt x="1793" y="550"/>
                  </a:cubicBezTo>
                  <a:cubicBezTo>
                    <a:pt x="1786" y="550"/>
                    <a:pt x="1737" y="574"/>
                    <a:pt x="1719" y="578"/>
                  </a:cubicBezTo>
                  <a:lnTo>
                    <a:pt x="1719" y="578"/>
                  </a:lnTo>
                  <a:cubicBezTo>
                    <a:pt x="1724" y="577"/>
                    <a:pt x="1730" y="575"/>
                    <a:pt x="1735" y="575"/>
                  </a:cubicBezTo>
                  <a:cubicBezTo>
                    <a:pt x="1738" y="575"/>
                    <a:pt x="1741" y="576"/>
                    <a:pt x="1744" y="578"/>
                  </a:cubicBezTo>
                  <a:cubicBezTo>
                    <a:pt x="1730" y="578"/>
                    <a:pt x="1723" y="585"/>
                    <a:pt x="1709" y="585"/>
                  </a:cubicBezTo>
                  <a:cubicBezTo>
                    <a:pt x="1716" y="581"/>
                    <a:pt x="1712" y="581"/>
                    <a:pt x="1709" y="581"/>
                  </a:cubicBezTo>
                  <a:cubicBezTo>
                    <a:pt x="1707" y="581"/>
                    <a:pt x="1704" y="581"/>
                    <a:pt x="1705" y="580"/>
                  </a:cubicBezTo>
                  <a:lnTo>
                    <a:pt x="1705" y="580"/>
                  </a:lnTo>
                  <a:cubicBezTo>
                    <a:pt x="1663" y="606"/>
                    <a:pt x="1597" y="613"/>
                    <a:pt x="1604" y="627"/>
                  </a:cubicBezTo>
                  <a:cubicBezTo>
                    <a:pt x="1562" y="627"/>
                    <a:pt x="1569" y="634"/>
                    <a:pt x="1527" y="655"/>
                  </a:cubicBezTo>
                  <a:cubicBezTo>
                    <a:pt x="1532" y="652"/>
                    <a:pt x="1532" y="650"/>
                    <a:pt x="1530" y="650"/>
                  </a:cubicBezTo>
                  <a:cubicBezTo>
                    <a:pt x="1522" y="650"/>
                    <a:pt x="1465" y="676"/>
                    <a:pt x="1457" y="676"/>
                  </a:cubicBezTo>
                  <a:cubicBezTo>
                    <a:pt x="1455" y="676"/>
                    <a:pt x="1457" y="674"/>
                    <a:pt x="1465" y="669"/>
                  </a:cubicBezTo>
                  <a:lnTo>
                    <a:pt x="1465" y="669"/>
                  </a:lnTo>
                  <a:cubicBezTo>
                    <a:pt x="1409" y="697"/>
                    <a:pt x="1395" y="690"/>
                    <a:pt x="1339" y="717"/>
                  </a:cubicBezTo>
                  <a:cubicBezTo>
                    <a:pt x="1339" y="717"/>
                    <a:pt x="1360" y="724"/>
                    <a:pt x="1339" y="724"/>
                  </a:cubicBezTo>
                  <a:cubicBezTo>
                    <a:pt x="1318" y="724"/>
                    <a:pt x="1311" y="731"/>
                    <a:pt x="1311" y="731"/>
                  </a:cubicBezTo>
                  <a:cubicBezTo>
                    <a:pt x="1276" y="738"/>
                    <a:pt x="1242" y="752"/>
                    <a:pt x="1214" y="773"/>
                  </a:cubicBezTo>
                  <a:cubicBezTo>
                    <a:pt x="1172" y="780"/>
                    <a:pt x="1137" y="787"/>
                    <a:pt x="1102" y="808"/>
                  </a:cubicBezTo>
                  <a:cubicBezTo>
                    <a:pt x="1067" y="815"/>
                    <a:pt x="1039" y="829"/>
                    <a:pt x="1011" y="850"/>
                  </a:cubicBezTo>
                  <a:cubicBezTo>
                    <a:pt x="963" y="857"/>
                    <a:pt x="921" y="878"/>
                    <a:pt x="879" y="906"/>
                  </a:cubicBezTo>
                  <a:cubicBezTo>
                    <a:pt x="851" y="906"/>
                    <a:pt x="830" y="920"/>
                    <a:pt x="830" y="920"/>
                  </a:cubicBezTo>
                  <a:cubicBezTo>
                    <a:pt x="767" y="934"/>
                    <a:pt x="711" y="955"/>
                    <a:pt x="663" y="982"/>
                  </a:cubicBezTo>
                  <a:cubicBezTo>
                    <a:pt x="661" y="982"/>
                    <a:pt x="660" y="982"/>
                    <a:pt x="658" y="982"/>
                  </a:cubicBezTo>
                  <a:cubicBezTo>
                    <a:pt x="626" y="982"/>
                    <a:pt x="541" y="1045"/>
                    <a:pt x="481" y="1045"/>
                  </a:cubicBezTo>
                  <a:cubicBezTo>
                    <a:pt x="481" y="1059"/>
                    <a:pt x="453" y="1059"/>
                    <a:pt x="439" y="1073"/>
                  </a:cubicBezTo>
                  <a:cubicBezTo>
                    <a:pt x="412" y="1080"/>
                    <a:pt x="391" y="1087"/>
                    <a:pt x="370" y="1101"/>
                  </a:cubicBezTo>
                  <a:cubicBezTo>
                    <a:pt x="321" y="1115"/>
                    <a:pt x="265" y="1129"/>
                    <a:pt x="216" y="1157"/>
                  </a:cubicBezTo>
                  <a:cubicBezTo>
                    <a:pt x="202" y="1157"/>
                    <a:pt x="195" y="1164"/>
                    <a:pt x="181" y="1164"/>
                  </a:cubicBezTo>
                  <a:cubicBezTo>
                    <a:pt x="163" y="1170"/>
                    <a:pt x="150" y="1176"/>
                    <a:pt x="133" y="1177"/>
                  </a:cubicBezTo>
                  <a:lnTo>
                    <a:pt x="133" y="1177"/>
                  </a:lnTo>
                  <a:cubicBezTo>
                    <a:pt x="133" y="1175"/>
                    <a:pt x="133" y="1175"/>
                    <a:pt x="132" y="1175"/>
                  </a:cubicBezTo>
                  <a:cubicBezTo>
                    <a:pt x="132" y="1175"/>
                    <a:pt x="130" y="1178"/>
                    <a:pt x="126" y="1178"/>
                  </a:cubicBezTo>
                  <a:cubicBezTo>
                    <a:pt x="98" y="1178"/>
                    <a:pt x="70" y="1164"/>
                    <a:pt x="49" y="1143"/>
                  </a:cubicBezTo>
                  <a:cubicBezTo>
                    <a:pt x="35" y="1122"/>
                    <a:pt x="28" y="1101"/>
                    <a:pt x="21" y="1080"/>
                  </a:cubicBezTo>
                  <a:cubicBezTo>
                    <a:pt x="21" y="1080"/>
                    <a:pt x="21" y="1073"/>
                    <a:pt x="28" y="1073"/>
                  </a:cubicBezTo>
                  <a:cubicBezTo>
                    <a:pt x="28" y="1045"/>
                    <a:pt x="42" y="1017"/>
                    <a:pt x="56" y="996"/>
                  </a:cubicBezTo>
                  <a:cubicBezTo>
                    <a:pt x="70" y="989"/>
                    <a:pt x="77" y="976"/>
                    <a:pt x="91" y="976"/>
                  </a:cubicBezTo>
                  <a:lnTo>
                    <a:pt x="140" y="955"/>
                  </a:lnTo>
                  <a:cubicBezTo>
                    <a:pt x="202" y="927"/>
                    <a:pt x="265" y="906"/>
                    <a:pt x="328" y="885"/>
                  </a:cubicBezTo>
                  <a:cubicBezTo>
                    <a:pt x="377" y="857"/>
                    <a:pt x="419" y="843"/>
                    <a:pt x="467" y="829"/>
                  </a:cubicBezTo>
                  <a:cubicBezTo>
                    <a:pt x="502" y="815"/>
                    <a:pt x="537" y="801"/>
                    <a:pt x="572" y="780"/>
                  </a:cubicBezTo>
                  <a:cubicBezTo>
                    <a:pt x="588" y="780"/>
                    <a:pt x="607" y="768"/>
                    <a:pt x="613" y="768"/>
                  </a:cubicBezTo>
                  <a:cubicBezTo>
                    <a:pt x="615" y="768"/>
                    <a:pt x="616" y="770"/>
                    <a:pt x="614" y="773"/>
                  </a:cubicBezTo>
                  <a:cubicBezTo>
                    <a:pt x="628" y="759"/>
                    <a:pt x="642" y="759"/>
                    <a:pt x="656" y="745"/>
                  </a:cubicBezTo>
                  <a:cubicBezTo>
                    <a:pt x="656" y="746"/>
                    <a:pt x="657" y="747"/>
                    <a:pt x="658" y="747"/>
                  </a:cubicBezTo>
                  <a:cubicBezTo>
                    <a:pt x="669" y="747"/>
                    <a:pt x="709" y="730"/>
                    <a:pt x="739" y="717"/>
                  </a:cubicBezTo>
                  <a:lnTo>
                    <a:pt x="746" y="717"/>
                  </a:lnTo>
                  <a:cubicBezTo>
                    <a:pt x="781" y="690"/>
                    <a:pt x="830" y="690"/>
                    <a:pt x="858" y="669"/>
                  </a:cubicBezTo>
                  <a:cubicBezTo>
                    <a:pt x="907" y="655"/>
                    <a:pt x="1053" y="592"/>
                    <a:pt x="1172" y="543"/>
                  </a:cubicBezTo>
                  <a:cubicBezTo>
                    <a:pt x="1255" y="515"/>
                    <a:pt x="1346" y="473"/>
                    <a:pt x="1430" y="432"/>
                  </a:cubicBezTo>
                  <a:lnTo>
                    <a:pt x="1430" y="432"/>
                  </a:lnTo>
                  <a:cubicBezTo>
                    <a:pt x="1428" y="434"/>
                    <a:pt x="1430" y="435"/>
                    <a:pt x="1432" y="435"/>
                  </a:cubicBezTo>
                  <a:cubicBezTo>
                    <a:pt x="1442" y="435"/>
                    <a:pt x="1469" y="423"/>
                    <a:pt x="1477" y="423"/>
                  </a:cubicBezTo>
                  <a:cubicBezTo>
                    <a:pt x="1478" y="423"/>
                    <a:pt x="1479" y="424"/>
                    <a:pt x="1479" y="425"/>
                  </a:cubicBezTo>
                  <a:cubicBezTo>
                    <a:pt x="1548" y="390"/>
                    <a:pt x="1625" y="362"/>
                    <a:pt x="1702" y="341"/>
                  </a:cubicBezTo>
                  <a:cubicBezTo>
                    <a:pt x="1799" y="306"/>
                    <a:pt x="1890" y="264"/>
                    <a:pt x="1981" y="229"/>
                  </a:cubicBezTo>
                  <a:cubicBezTo>
                    <a:pt x="2015" y="212"/>
                    <a:pt x="2036" y="200"/>
                    <a:pt x="2042" y="200"/>
                  </a:cubicBezTo>
                  <a:cubicBezTo>
                    <a:pt x="2043" y="200"/>
                    <a:pt x="2044" y="200"/>
                    <a:pt x="2044" y="201"/>
                  </a:cubicBezTo>
                  <a:cubicBezTo>
                    <a:pt x="2058" y="201"/>
                    <a:pt x="2051" y="187"/>
                    <a:pt x="2058" y="187"/>
                  </a:cubicBezTo>
                  <a:cubicBezTo>
                    <a:pt x="2141" y="173"/>
                    <a:pt x="2218" y="146"/>
                    <a:pt x="2288" y="104"/>
                  </a:cubicBezTo>
                  <a:cubicBezTo>
                    <a:pt x="2288" y="104"/>
                    <a:pt x="2288" y="111"/>
                    <a:pt x="2288" y="118"/>
                  </a:cubicBezTo>
                  <a:cubicBezTo>
                    <a:pt x="2308" y="107"/>
                    <a:pt x="2333" y="89"/>
                    <a:pt x="2339" y="89"/>
                  </a:cubicBezTo>
                  <a:cubicBezTo>
                    <a:pt x="2340" y="89"/>
                    <a:pt x="2340" y="91"/>
                    <a:pt x="2337" y="97"/>
                  </a:cubicBezTo>
                  <a:lnTo>
                    <a:pt x="2497" y="27"/>
                  </a:lnTo>
                  <a:cubicBezTo>
                    <a:pt x="2518" y="13"/>
                    <a:pt x="2546" y="6"/>
                    <a:pt x="2574" y="6"/>
                  </a:cubicBezTo>
                  <a:cubicBezTo>
                    <a:pt x="2576" y="6"/>
                    <a:pt x="2578" y="5"/>
                    <a:pt x="2580" y="5"/>
                  </a:cubicBezTo>
                  <a:lnTo>
                    <a:pt x="2580" y="5"/>
                  </a:lnTo>
                  <a:cubicBezTo>
                    <a:pt x="2580" y="5"/>
                    <a:pt x="2580" y="6"/>
                    <a:pt x="2581" y="6"/>
                  </a:cubicBezTo>
                  <a:cubicBezTo>
                    <a:pt x="2584" y="5"/>
                    <a:pt x="2587" y="5"/>
                    <a:pt x="2589" y="4"/>
                  </a:cubicBezTo>
                  <a:lnTo>
                    <a:pt x="2589" y="4"/>
                  </a:lnTo>
                  <a:cubicBezTo>
                    <a:pt x="2586" y="4"/>
                    <a:pt x="2583" y="5"/>
                    <a:pt x="2580" y="5"/>
                  </a:cubicBezTo>
                  <a:lnTo>
                    <a:pt x="2580" y="5"/>
                  </a:lnTo>
                  <a:cubicBezTo>
                    <a:pt x="2576" y="2"/>
                    <a:pt x="2571" y="1"/>
                    <a:pt x="2567" y="1"/>
                  </a:cubicBezTo>
                  <a:close/>
                </a:path>
              </a:pathLst>
            </a:custGeom>
            <a:solidFill>
              <a:srgbClr val="BF87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8"/>
            <p:cNvSpPr/>
            <p:nvPr/>
          </p:nvSpPr>
          <p:spPr>
            <a:xfrm>
              <a:off x="2625925" y="2688875"/>
              <a:ext cx="200" cy="25"/>
            </a:xfrm>
            <a:custGeom>
              <a:avLst/>
              <a:gdLst/>
              <a:ahLst/>
              <a:cxnLst/>
              <a:rect l="l" t="t" r="r" b="b"/>
              <a:pathLst>
                <a:path w="8" h="1" extrusionOk="0">
                  <a:moveTo>
                    <a:pt x="7" y="1"/>
                  </a:moveTo>
                  <a:lnTo>
                    <a:pt x="1" y="1"/>
                  </a:lnTo>
                  <a:close/>
                </a:path>
              </a:pathLst>
            </a:custGeom>
            <a:solidFill>
              <a:srgbClr val="BF87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 name="Google Shape;1036;p48"/>
          <p:cNvGrpSpPr/>
          <p:nvPr/>
        </p:nvGrpSpPr>
        <p:grpSpPr>
          <a:xfrm>
            <a:off x="7307438" y="972579"/>
            <a:ext cx="570600" cy="570650"/>
            <a:chOff x="238125" y="1990675"/>
            <a:chExt cx="570600" cy="570650"/>
          </a:xfrm>
        </p:grpSpPr>
        <p:sp>
          <p:nvSpPr>
            <p:cNvPr id="1037" name="Google Shape;1037;p48"/>
            <p:cNvSpPr/>
            <p:nvPr/>
          </p:nvSpPr>
          <p:spPr>
            <a:xfrm>
              <a:off x="340075" y="1990725"/>
              <a:ext cx="333450" cy="333425"/>
            </a:xfrm>
            <a:custGeom>
              <a:avLst/>
              <a:gdLst/>
              <a:ahLst/>
              <a:cxnLst/>
              <a:rect l="l" t="t" r="r" b="b"/>
              <a:pathLst>
                <a:path w="13338" h="13337" extrusionOk="0">
                  <a:moveTo>
                    <a:pt x="1330" y="0"/>
                  </a:moveTo>
                  <a:lnTo>
                    <a:pt x="1" y="1329"/>
                  </a:lnTo>
                  <a:lnTo>
                    <a:pt x="1" y="12008"/>
                  </a:lnTo>
                  <a:lnTo>
                    <a:pt x="1330" y="13337"/>
                  </a:lnTo>
                  <a:lnTo>
                    <a:pt x="12008" y="13337"/>
                  </a:lnTo>
                  <a:lnTo>
                    <a:pt x="13337" y="12008"/>
                  </a:lnTo>
                  <a:lnTo>
                    <a:pt x="13337" y="1329"/>
                  </a:lnTo>
                  <a:lnTo>
                    <a:pt x="120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8"/>
            <p:cNvSpPr/>
            <p:nvPr/>
          </p:nvSpPr>
          <p:spPr>
            <a:xfrm>
              <a:off x="340075" y="2156850"/>
              <a:ext cx="333450" cy="167300"/>
            </a:xfrm>
            <a:custGeom>
              <a:avLst/>
              <a:gdLst/>
              <a:ahLst/>
              <a:cxnLst/>
              <a:rect l="l" t="t" r="r" b="b"/>
              <a:pathLst>
                <a:path w="13338" h="6692" extrusionOk="0">
                  <a:moveTo>
                    <a:pt x="1" y="1"/>
                  </a:moveTo>
                  <a:lnTo>
                    <a:pt x="1" y="5363"/>
                  </a:lnTo>
                  <a:lnTo>
                    <a:pt x="1330" y="6692"/>
                  </a:lnTo>
                  <a:lnTo>
                    <a:pt x="12008" y="6692"/>
                  </a:lnTo>
                  <a:lnTo>
                    <a:pt x="13337" y="5363"/>
                  </a:lnTo>
                  <a:lnTo>
                    <a:pt x="133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8"/>
            <p:cNvSpPr/>
            <p:nvPr/>
          </p:nvSpPr>
          <p:spPr>
            <a:xfrm>
              <a:off x="338950" y="2023950"/>
              <a:ext cx="334575" cy="266975"/>
            </a:xfrm>
            <a:custGeom>
              <a:avLst/>
              <a:gdLst/>
              <a:ahLst/>
              <a:cxnLst/>
              <a:rect l="l" t="t" r="r" b="b"/>
              <a:pathLst>
                <a:path w="13383" h="10679" extrusionOk="0">
                  <a:moveTo>
                    <a:pt x="0" y="0"/>
                  </a:moveTo>
                  <a:lnTo>
                    <a:pt x="0" y="10679"/>
                  </a:lnTo>
                  <a:lnTo>
                    <a:pt x="13382" y="10679"/>
                  </a:lnTo>
                  <a:lnTo>
                    <a:pt x="13382"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8"/>
            <p:cNvSpPr/>
            <p:nvPr/>
          </p:nvSpPr>
          <p:spPr>
            <a:xfrm>
              <a:off x="338950" y="2156850"/>
              <a:ext cx="334575" cy="134075"/>
            </a:xfrm>
            <a:custGeom>
              <a:avLst/>
              <a:gdLst/>
              <a:ahLst/>
              <a:cxnLst/>
              <a:rect l="l" t="t" r="r" b="b"/>
              <a:pathLst>
                <a:path w="13383" h="5363" extrusionOk="0">
                  <a:moveTo>
                    <a:pt x="0" y="1"/>
                  </a:moveTo>
                  <a:lnTo>
                    <a:pt x="0" y="5363"/>
                  </a:lnTo>
                  <a:lnTo>
                    <a:pt x="13382" y="5363"/>
                  </a:lnTo>
                  <a:lnTo>
                    <a:pt x="13382"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8"/>
            <p:cNvSpPr/>
            <p:nvPr/>
          </p:nvSpPr>
          <p:spPr>
            <a:xfrm>
              <a:off x="238125" y="1990675"/>
              <a:ext cx="134075" cy="333475"/>
            </a:xfrm>
            <a:custGeom>
              <a:avLst/>
              <a:gdLst/>
              <a:ahLst/>
              <a:cxnLst/>
              <a:rect l="l" t="t" r="r" b="b"/>
              <a:pathLst>
                <a:path w="5363" h="13339" extrusionOk="0">
                  <a:moveTo>
                    <a:pt x="1938" y="1"/>
                  </a:moveTo>
                  <a:cubicBezTo>
                    <a:pt x="873" y="1"/>
                    <a:pt x="0" y="899"/>
                    <a:pt x="0" y="1973"/>
                  </a:cubicBezTo>
                  <a:lnTo>
                    <a:pt x="0" y="11368"/>
                  </a:lnTo>
                  <a:cubicBezTo>
                    <a:pt x="0" y="12468"/>
                    <a:pt x="917" y="13339"/>
                    <a:pt x="2017" y="13339"/>
                  </a:cubicBezTo>
                  <a:lnTo>
                    <a:pt x="5362" y="13339"/>
                  </a:lnTo>
                  <a:lnTo>
                    <a:pt x="5362" y="2"/>
                  </a:lnTo>
                  <a:lnTo>
                    <a:pt x="2017" y="2"/>
                  </a:lnTo>
                  <a:cubicBezTo>
                    <a:pt x="1990" y="1"/>
                    <a:pt x="1964" y="1"/>
                    <a:pt x="19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8"/>
            <p:cNvSpPr/>
            <p:nvPr/>
          </p:nvSpPr>
          <p:spPr>
            <a:xfrm>
              <a:off x="238125" y="2156850"/>
              <a:ext cx="134075" cy="167300"/>
            </a:xfrm>
            <a:custGeom>
              <a:avLst/>
              <a:gdLst/>
              <a:ahLst/>
              <a:cxnLst/>
              <a:rect l="l" t="t" r="r" b="b"/>
              <a:pathLst>
                <a:path w="5363" h="6692" extrusionOk="0">
                  <a:moveTo>
                    <a:pt x="0" y="1"/>
                  </a:moveTo>
                  <a:lnTo>
                    <a:pt x="0" y="4721"/>
                  </a:lnTo>
                  <a:cubicBezTo>
                    <a:pt x="0" y="5821"/>
                    <a:pt x="917" y="6692"/>
                    <a:pt x="2017" y="6692"/>
                  </a:cubicBezTo>
                  <a:lnTo>
                    <a:pt x="5362" y="6692"/>
                  </a:lnTo>
                  <a:lnTo>
                    <a:pt x="53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8"/>
            <p:cNvSpPr/>
            <p:nvPr/>
          </p:nvSpPr>
          <p:spPr>
            <a:xfrm>
              <a:off x="640275" y="1990725"/>
              <a:ext cx="168450" cy="333425"/>
            </a:xfrm>
            <a:custGeom>
              <a:avLst/>
              <a:gdLst/>
              <a:ahLst/>
              <a:cxnLst/>
              <a:rect l="l" t="t" r="r" b="b"/>
              <a:pathLst>
                <a:path w="6738" h="13337" extrusionOk="0">
                  <a:moveTo>
                    <a:pt x="0" y="0"/>
                  </a:moveTo>
                  <a:lnTo>
                    <a:pt x="0" y="13337"/>
                  </a:lnTo>
                  <a:lnTo>
                    <a:pt x="4721" y="13337"/>
                  </a:lnTo>
                  <a:cubicBezTo>
                    <a:pt x="5821" y="13337"/>
                    <a:pt x="6737" y="12466"/>
                    <a:pt x="6737" y="11366"/>
                  </a:cubicBezTo>
                  <a:lnTo>
                    <a:pt x="6737" y="1971"/>
                  </a:lnTo>
                  <a:cubicBezTo>
                    <a:pt x="6737" y="871"/>
                    <a:pt x="5821" y="0"/>
                    <a:pt x="47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8"/>
            <p:cNvSpPr/>
            <p:nvPr/>
          </p:nvSpPr>
          <p:spPr>
            <a:xfrm>
              <a:off x="640275" y="2156850"/>
              <a:ext cx="168450" cy="167300"/>
            </a:xfrm>
            <a:custGeom>
              <a:avLst/>
              <a:gdLst/>
              <a:ahLst/>
              <a:cxnLst/>
              <a:rect l="l" t="t" r="r" b="b"/>
              <a:pathLst>
                <a:path w="6738" h="6692" extrusionOk="0">
                  <a:moveTo>
                    <a:pt x="0" y="1"/>
                  </a:moveTo>
                  <a:lnTo>
                    <a:pt x="0" y="6692"/>
                  </a:lnTo>
                  <a:lnTo>
                    <a:pt x="4721" y="6692"/>
                  </a:lnTo>
                  <a:cubicBezTo>
                    <a:pt x="5821" y="6692"/>
                    <a:pt x="6737" y="5821"/>
                    <a:pt x="6737" y="4721"/>
                  </a:cubicBezTo>
                  <a:lnTo>
                    <a:pt x="67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8"/>
            <p:cNvSpPr/>
            <p:nvPr/>
          </p:nvSpPr>
          <p:spPr>
            <a:xfrm>
              <a:off x="709025" y="2090400"/>
              <a:ext cx="33250" cy="134075"/>
            </a:xfrm>
            <a:custGeom>
              <a:avLst/>
              <a:gdLst/>
              <a:ahLst/>
              <a:cxnLst/>
              <a:rect l="l" t="t" r="r" b="b"/>
              <a:pathLst>
                <a:path w="1330" h="5363" extrusionOk="0">
                  <a:moveTo>
                    <a:pt x="665" y="0"/>
                  </a:moveTo>
                  <a:cubicBezTo>
                    <a:pt x="332" y="0"/>
                    <a:pt x="0" y="230"/>
                    <a:pt x="0" y="688"/>
                  </a:cubicBezTo>
                  <a:lnTo>
                    <a:pt x="0" y="4675"/>
                  </a:lnTo>
                  <a:cubicBezTo>
                    <a:pt x="0" y="5133"/>
                    <a:pt x="332" y="5363"/>
                    <a:pt x="665" y="5363"/>
                  </a:cubicBezTo>
                  <a:cubicBezTo>
                    <a:pt x="997" y="5363"/>
                    <a:pt x="1329" y="5133"/>
                    <a:pt x="1329" y="4675"/>
                  </a:cubicBezTo>
                  <a:lnTo>
                    <a:pt x="1329" y="688"/>
                  </a:lnTo>
                  <a:cubicBezTo>
                    <a:pt x="1329" y="230"/>
                    <a:pt x="997" y="0"/>
                    <a:pt x="6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8"/>
            <p:cNvSpPr/>
            <p:nvPr/>
          </p:nvSpPr>
          <p:spPr>
            <a:xfrm>
              <a:off x="708450" y="2156850"/>
              <a:ext cx="33825" cy="67625"/>
            </a:xfrm>
            <a:custGeom>
              <a:avLst/>
              <a:gdLst/>
              <a:ahLst/>
              <a:cxnLst/>
              <a:rect l="l" t="t" r="r" b="b"/>
              <a:pathLst>
                <a:path w="1353" h="2705" extrusionOk="0">
                  <a:moveTo>
                    <a:pt x="23" y="1"/>
                  </a:moveTo>
                  <a:lnTo>
                    <a:pt x="23" y="2017"/>
                  </a:lnTo>
                  <a:cubicBezTo>
                    <a:pt x="0" y="2475"/>
                    <a:pt x="332" y="2705"/>
                    <a:pt x="670" y="2705"/>
                  </a:cubicBezTo>
                  <a:cubicBezTo>
                    <a:pt x="1008" y="2705"/>
                    <a:pt x="1352" y="2475"/>
                    <a:pt x="1352" y="2017"/>
                  </a:cubicBezTo>
                  <a:lnTo>
                    <a:pt x="135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8"/>
            <p:cNvSpPr/>
            <p:nvPr/>
          </p:nvSpPr>
          <p:spPr>
            <a:xfrm>
              <a:off x="419825" y="2058325"/>
              <a:ext cx="141450" cy="52950"/>
            </a:xfrm>
            <a:custGeom>
              <a:avLst/>
              <a:gdLst/>
              <a:ahLst/>
              <a:cxnLst/>
              <a:rect l="l" t="t" r="r" b="b"/>
              <a:pathLst>
                <a:path w="5658" h="2118" extrusionOk="0">
                  <a:moveTo>
                    <a:pt x="2815" y="0"/>
                  </a:moveTo>
                  <a:cubicBezTo>
                    <a:pt x="1955" y="0"/>
                    <a:pt x="1096" y="321"/>
                    <a:pt x="431" y="963"/>
                  </a:cubicBezTo>
                  <a:cubicBezTo>
                    <a:pt x="0" y="1465"/>
                    <a:pt x="442" y="2081"/>
                    <a:pt x="962" y="2081"/>
                  </a:cubicBezTo>
                  <a:cubicBezTo>
                    <a:pt x="1106" y="2081"/>
                    <a:pt x="1255" y="2034"/>
                    <a:pt x="1394" y="1925"/>
                  </a:cubicBezTo>
                  <a:cubicBezTo>
                    <a:pt x="1783" y="1536"/>
                    <a:pt x="2288" y="1341"/>
                    <a:pt x="2797" y="1341"/>
                  </a:cubicBezTo>
                  <a:cubicBezTo>
                    <a:pt x="3307" y="1341"/>
                    <a:pt x="3823" y="1536"/>
                    <a:pt x="4235" y="1925"/>
                  </a:cubicBezTo>
                  <a:cubicBezTo>
                    <a:pt x="4371" y="2061"/>
                    <a:pt x="4525" y="2118"/>
                    <a:pt x="4676" y="2118"/>
                  </a:cubicBezTo>
                  <a:cubicBezTo>
                    <a:pt x="5188" y="2118"/>
                    <a:pt x="5658" y="1458"/>
                    <a:pt x="5198" y="963"/>
                  </a:cubicBezTo>
                  <a:cubicBezTo>
                    <a:pt x="4533" y="321"/>
                    <a:pt x="3674" y="0"/>
                    <a:pt x="2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8"/>
            <p:cNvSpPr/>
            <p:nvPr/>
          </p:nvSpPr>
          <p:spPr>
            <a:xfrm>
              <a:off x="426025" y="2124775"/>
              <a:ext cx="128350" cy="51300"/>
            </a:xfrm>
            <a:custGeom>
              <a:avLst/>
              <a:gdLst/>
              <a:ahLst/>
              <a:cxnLst/>
              <a:rect l="l" t="t" r="r" b="b"/>
              <a:pathLst>
                <a:path w="5134" h="2052" extrusionOk="0">
                  <a:moveTo>
                    <a:pt x="2567" y="0"/>
                  </a:moveTo>
                  <a:cubicBezTo>
                    <a:pt x="1707" y="0"/>
                    <a:pt x="848" y="321"/>
                    <a:pt x="183" y="963"/>
                  </a:cubicBezTo>
                  <a:cubicBezTo>
                    <a:pt x="92" y="1054"/>
                    <a:pt x="46" y="1146"/>
                    <a:pt x="46" y="1284"/>
                  </a:cubicBezTo>
                  <a:cubicBezTo>
                    <a:pt x="0" y="1513"/>
                    <a:pt x="46" y="1742"/>
                    <a:pt x="183" y="1879"/>
                  </a:cubicBezTo>
                  <a:cubicBezTo>
                    <a:pt x="321" y="1994"/>
                    <a:pt x="493" y="2051"/>
                    <a:pt x="665" y="2051"/>
                  </a:cubicBezTo>
                  <a:cubicBezTo>
                    <a:pt x="837" y="2051"/>
                    <a:pt x="1008" y="1994"/>
                    <a:pt x="1146" y="1879"/>
                  </a:cubicBezTo>
                  <a:cubicBezTo>
                    <a:pt x="1535" y="1490"/>
                    <a:pt x="2040" y="1295"/>
                    <a:pt x="2549" y="1295"/>
                  </a:cubicBezTo>
                  <a:cubicBezTo>
                    <a:pt x="3059" y="1295"/>
                    <a:pt x="3575" y="1490"/>
                    <a:pt x="3987" y="1879"/>
                  </a:cubicBezTo>
                  <a:cubicBezTo>
                    <a:pt x="4125" y="1994"/>
                    <a:pt x="4297" y="2051"/>
                    <a:pt x="4469" y="2051"/>
                  </a:cubicBezTo>
                  <a:cubicBezTo>
                    <a:pt x="4640" y="2051"/>
                    <a:pt x="4812" y="1994"/>
                    <a:pt x="4950" y="1879"/>
                  </a:cubicBezTo>
                  <a:cubicBezTo>
                    <a:pt x="5087" y="1742"/>
                    <a:pt x="5133" y="1513"/>
                    <a:pt x="5087" y="1284"/>
                  </a:cubicBezTo>
                  <a:cubicBezTo>
                    <a:pt x="5087" y="1146"/>
                    <a:pt x="5041" y="1054"/>
                    <a:pt x="4950" y="963"/>
                  </a:cubicBezTo>
                  <a:cubicBezTo>
                    <a:pt x="4285" y="321"/>
                    <a:pt x="3426" y="0"/>
                    <a:pt x="25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8"/>
            <p:cNvSpPr/>
            <p:nvPr/>
          </p:nvSpPr>
          <p:spPr>
            <a:xfrm>
              <a:off x="426025" y="2156850"/>
              <a:ext cx="128350" cy="19225"/>
            </a:xfrm>
            <a:custGeom>
              <a:avLst/>
              <a:gdLst/>
              <a:ahLst/>
              <a:cxnLst/>
              <a:rect l="l" t="t" r="r" b="b"/>
              <a:pathLst>
                <a:path w="5134" h="769" extrusionOk="0">
                  <a:moveTo>
                    <a:pt x="46" y="1"/>
                  </a:moveTo>
                  <a:cubicBezTo>
                    <a:pt x="0" y="230"/>
                    <a:pt x="46" y="459"/>
                    <a:pt x="183" y="596"/>
                  </a:cubicBezTo>
                  <a:cubicBezTo>
                    <a:pt x="321" y="711"/>
                    <a:pt x="493" y="768"/>
                    <a:pt x="665" y="768"/>
                  </a:cubicBezTo>
                  <a:cubicBezTo>
                    <a:pt x="837" y="768"/>
                    <a:pt x="1008" y="711"/>
                    <a:pt x="1146" y="596"/>
                  </a:cubicBezTo>
                  <a:cubicBezTo>
                    <a:pt x="1535" y="207"/>
                    <a:pt x="2040" y="12"/>
                    <a:pt x="2549" y="12"/>
                  </a:cubicBezTo>
                  <a:cubicBezTo>
                    <a:pt x="3059" y="12"/>
                    <a:pt x="3575" y="207"/>
                    <a:pt x="3987" y="596"/>
                  </a:cubicBezTo>
                  <a:cubicBezTo>
                    <a:pt x="4125" y="711"/>
                    <a:pt x="4297" y="768"/>
                    <a:pt x="4469" y="768"/>
                  </a:cubicBezTo>
                  <a:cubicBezTo>
                    <a:pt x="4640" y="768"/>
                    <a:pt x="4812" y="711"/>
                    <a:pt x="4950" y="596"/>
                  </a:cubicBezTo>
                  <a:cubicBezTo>
                    <a:pt x="5087" y="459"/>
                    <a:pt x="5133" y="230"/>
                    <a:pt x="50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8"/>
            <p:cNvSpPr/>
            <p:nvPr/>
          </p:nvSpPr>
          <p:spPr>
            <a:xfrm>
              <a:off x="439775" y="2190650"/>
              <a:ext cx="301350" cy="370675"/>
            </a:xfrm>
            <a:custGeom>
              <a:avLst/>
              <a:gdLst/>
              <a:ahLst/>
              <a:cxnLst/>
              <a:rect l="l" t="t" r="r" b="b"/>
              <a:pathLst>
                <a:path w="12054" h="14827" extrusionOk="0">
                  <a:moveTo>
                    <a:pt x="2017" y="1"/>
                  </a:moveTo>
                  <a:cubicBezTo>
                    <a:pt x="1008" y="1"/>
                    <a:pt x="0" y="665"/>
                    <a:pt x="0" y="1994"/>
                  </a:cubicBezTo>
                  <a:lnTo>
                    <a:pt x="0" y="14139"/>
                  </a:lnTo>
                  <a:cubicBezTo>
                    <a:pt x="0" y="14506"/>
                    <a:pt x="321" y="14826"/>
                    <a:pt x="688" y="14826"/>
                  </a:cubicBezTo>
                  <a:lnTo>
                    <a:pt x="11366" y="14826"/>
                  </a:lnTo>
                  <a:cubicBezTo>
                    <a:pt x="11733" y="14826"/>
                    <a:pt x="12053" y="14506"/>
                    <a:pt x="12053" y="14139"/>
                  </a:cubicBezTo>
                  <a:lnTo>
                    <a:pt x="12053" y="8685"/>
                  </a:lnTo>
                  <a:cubicBezTo>
                    <a:pt x="12053" y="7585"/>
                    <a:pt x="11137" y="6715"/>
                    <a:pt x="10037" y="6715"/>
                  </a:cubicBezTo>
                  <a:cubicBezTo>
                    <a:pt x="9986" y="6710"/>
                    <a:pt x="9935" y="6708"/>
                    <a:pt x="9886" y="6708"/>
                  </a:cubicBezTo>
                  <a:cubicBezTo>
                    <a:pt x="9441" y="6708"/>
                    <a:pt x="9037" y="6889"/>
                    <a:pt x="8708" y="7219"/>
                  </a:cubicBezTo>
                  <a:cubicBezTo>
                    <a:pt x="8318" y="6898"/>
                    <a:pt x="7837" y="6738"/>
                    <a:pt x="7356" y="6738"/>
                  </a:cubicBezTo>
                  <a:cubicBezTo>
                    <a:pt x="6875" y="6738"/>
                    <a:pt x="6393" y="6898"/>
                    <a:pt x="6004" y="7219"/>
                  </a:cubicBezTo>
                  <a:cubicBezTo>
                    <a:pt x="5657" y="6872"/>
                    <a:pt x="5181" y="6699"/>
                    <a:pt x="4693" y="6699"/>
                  </a:cubicBezTo>
                  <a:cubicBezTo>
                    <a:pt x="4472" y="6699"/>
                    <a:pt x="4248" y="6735"/>
                    <a:pt x="4033" y="6806"/>
                  </a:cubicBezTo>
                  <a:lnTo>
                    <a:pt x="4033" y="1994"/>
                  </a:lnTo>
                  <a:cubicBezTo>
                    <a:pt x="4033" y="665"/>
                    <a:pt x="3025" y="1"/>
                    <a:pt x="2017" y="1"/>
                  </a:cubicBezTo>
                  <a:close/>
                </a:path>
              </a:pathLst>
            </a:custGeom>
            <a:solidFill>
              <a:srgbClr val="FFC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8"/>
            <p:cNvSpPr/>
            <p:nvPr/>
          </p:nvSpPr>
          <p:spPr>
            <a:xfrm>
              <a:off x="471850" y="2222450"/>
              <a:ext cx="236050" cy="304500"/>
            </a:xfrm>
            <a:custGeom>
              <a:avLst/>
              <a:gdLst/>
              <a:ahLst/>
              <a:cxnLst/>
              <a:rect l="l" t="t" r="r" b="b"/>
              <a:pathLst>
                <a:path w="9442" h="12180" extrusionOk="0">
                  <a:moveTo>
                    <a:pt x="711" y="0"/>
                  </a:moveTo>
                  <a:cubicBezTo>
                    <a:pt x="356" y="0"/>
                    <a:pt x="0" y="241"/>
                    <a:pt x="46" y="722"/>
                  </a:cubicBezTo>
                  <a:lnTo>
                    <a:pt x="46" y="12180"/>
                  </a:lnTo>
                  <a:lnTo>
                    <a:pt x="9441" y="12180"/>
                  </a:lnTo>
                  <a:lnTo>
                    <a:pt x="9441" y="7413"/>
                  </a:lnTo>
                  <a:cubicBezTo>
                    <a:pt x="9395" y="7024"/>
                    <a:pt x="9075" y="6829"/>
                    <a:pt x="8754" y="6829"/>
                  </a:cubicBezTo>
                  <a:cubicBezTo>
                    <a:pt x="8433" y="6829"/>
                    <a:pt x="8112" y="7024"/>
                    <a:pt x="8066" y="7413"/>
                  </a:cubicBezTo>
                  <a:lnTo>
                    <a:pt x="8066" y="8788"/>
                  </a:lnTo>
                  <a:cubicBezTo>
                    <a:pt x="8066" y="9224"/>
                    <a:pt x="7734" y="9441"/>
                    <a:pt x="7402" y="9441"/>
                  </a:cubicBezTo>
                  <a:cubicBezTo>
                    <a:pt x="7070" y="9441"/>
                    <a:pt x="6737" y="9224"/>
                    <a:pt x="6737" y="8788"/>
                  </a:cubicBezTo>
                  <a:lnTo>
                    <a:pt x="6737" y="7413"/>
                  </a:lnTo>
                  <a:cubicBezTo>
                    <a:pt x="6691" y="7024"/>
                    <a:pt x="6382" y="6829"/>
                    <a:pt x="6073" y="6829"/>
                  </a:cubicBezTo>
                  <a:cubicBezTo>
                    <a:pt x="5763" y="6829"/>
                    <a:pt x="5454" y="7024"/>
                    <a:pt x="5408" y="7413"/>
                  </a:cubicBezTo>
                  <a:lnTo>
                    <a:pt x="5408" y="8788"/>
                  </a:lnTo>
                  <a:cubicBezTo>
                    <a:pt x="5408" y="9224"/>
                    <a:pt x="5076" y="9441"/>
                    <a:pt x="4744" y="9441"/>
                  </a:cubicBezTo>
                  <a:cubicBezTo>
                    <a:pt x="4411" y="9441"/>
                    <a:pt x="4079" y="9224"/>
                    <a:pt x="4079" y="8788"/>
                  </a:cubicBezTo>
                  <a:lnTo>
                    <a:pt x="4079" y="7413"/>
                  </a:lnTo>
                  <a:cubicBezTo>
                    <a:pt x="4033" y="7024"/>
                    <a:pt x="3713" y="6829"/>
                    <a:pt x="3397" y="6829"/>
                  </a:cubicBezTo>
                  <a:cubicBezTo>
                    <a:pt x="3082" y="6829"/>
                    <a:pt x="2773" y="7024"/>
                    <a:pt x="2750" y="7413"/>
                  </a:cubicBezTo>
                  <a:lnTo>
                    <a:pt x="2750" y="8742"/>
                  </a:lnTo>
                  <a:cubicBezTo>
                    <a:pt x="2750" y="9201"/>
                    <a:pt x="2406" y="9430"/>
                    <a:pt x="2063" y="9430"/>
                  </a:cubicBezTo>
                  <a:cubicBezTo>
                    <a:pt x="1719" y="9430"/>
                    <a:pt x="1375" y="9201"/>
                    <a:pt x="1375" y="8742"/>
                  </a:cubicBezTo>
                  <a:lnTo>
                    <a:pt x="1375" y="722"/>
                  </a:lnTo>
                  <a:cubicBezTo>
                    <a:pt x="1421" y="241"/>
                    <a:pt x="1066" y="0"/>
                    <a:pt x="711" y="0"/>
                  </a:cubicBezTo>
                  <a:close/>
                </a:path>
              </a:pathLst>
            </a:custGeom>
            <a:solidFill>
              <a:srgbClr val="FFDE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48"/>
          <p:cNvGrpSpPr/>
          <p:nvPr/>
        </p:nvGrpSpPr>
        <p:grpSpPr>
          <a:xfrm>
            <a:off x="7308575" y="3301743"/>
            <a:ext cx="568325" cy="572625"/>
            <a:chOff x="1910900" y="1955475"/>
            <a:chExt cx="568325" cy="572625"/>
          </a:xfrm>
        </p:grpSpPr>
        <p:sp>
          <p:nvSpPr>
            <p:cNvPr id="1053" name="Google Shape;1053;p48"/>
            <p:cNvSpPr/>
            <p:nvPr/>
          </p:nvSpPr>
          <p:spPr>
            <a:xfrm>
              <a:off x="1941850" y="2294225"/>
              <a:ext cx="511475" cy="99925"/>
            </a:xfrm>
            <a:custGeom>
              <a:avLst/>
              <a:gdLst/>
              <a:ahLst/>
              <a:cxnLst/>
              <a:rect l="l" t="t" r="r" b="b"/>
              <a:pathLst>
                <a:path w="20459" h="3997" extrusionOk="0">
                  <a:moveTo>
                    <a:pt x="16898" y="1"/>
                  </a:moveTo>
                  <a:cubicBezTo>
                    <a:pt x="16872" y="1"/>
                    <a:pt x="16846" y="2"/>
                    <a:pt x="16820" y="5"/>
                  </a:cubicBezTo>
                  <a:lnTo>
                    <a:pt x="3483" y="5"/>
                  </a:lnTo>
                  <a:cubicBezTo>
                    <a:pt x="3117" y="5"/>
                    <a:pt x="2796" y="280"/>
                    <a:pt x="2796" y="647"/>
                  </a:cubicBezTo>
                  <a:lnTo>
                    <a:pt x="2796" y="2663"/>
                  </a:lnTo>
                  <a:lnTo>
                    <a:pt x="779" y="2663"/>
                  </a:lnTo>
                  <a:cubicBezTo>
                    <a:pt x="0" y="2755"/>
                    <a:pt x="0" y="3901"/>
                    <a:pt x="779" y="3992"/>
                  </a:cubicBezTo>
                  <a:lnTo>
                    <a:pt x="8800" y="3992"/>
                  </a:lnTo>
                  <a:cubicBezTo>
                    <a:pt x="8829" y="3995"/>
                    <a:pt x="8858" y="3996"/>
                    <a:pt x="8886" y="3996"/>
                  </a:cubicBezTo>
                  <a:cubicBezTo>
                    <a:pt x="9779" y="3996"/>
                    <a:pt x="9779" y="2659"/>
                    <a:pt x="8886" y="2659"/>
                  </a:cubicBezTo>
                  <a:cubicBezTo>
                    <a:pt x="8858" y="2659"/>
                    <a:pt x="8829" y="2661"/>
                    <a:pt x="8800" y="2663"/>
                  </a:cubicBezTo>
                  <a:lnTo>
                    <a:pt x="4125" y="2663"/>
                  </a:lnTo>
                  <a:lnTo>
                    <a:pt x="4125" y="1334"/>
                  </a:lnTo>
                  <a:lnTo>
                    <a:pt x="16178" y="1334"/>
                  </a:lnTo>
                  <a:lnTo>
                    <a:pt x="16178" y="2663"/>
                  </a:lnTo>
                  <a:lnTo>
                    <a:pt x="11504" y="2663"/>
                  </a:lnTo>
                  <a:cubicBezTo>
                    <a:pt x="11474" y="2661"/>
                    <a:pt x="11445" y="2659"/>
                    <a:pt x="11417" y="2659"/>
                  </a:cubicBezTo>
                  <a:cubicBezTo>
                    <a:pt x="10524" y="2659"/>
                    <a:pt x="10524" y="3996"/>
                    <a:pt x="11417" y="3996"/>
                  </a:cubicBezTo>
                  <a:cubicBezTo>
                    <a:pt x="11445" y="3996"/>
                    <a:pt x="11474" y="3995"/>
                    <a:pt x="11504" y="3992"/>
                  </a:cubicBezTo>
                  <a:lnTo>
                    <a:pt x="19524" y="3992"/>
                  </a:lnTo>
                  <a:cubicBezTo>
                    <a:pt x="19552" y="3995"/>
                    <a:pt x="19580" y="3996"/>
                    <a:pt x="19606" y="3996"/>
                  </a:cubicBezTo>
                  <a:cubicBezTo>
                    <a:pt x="20459" y="3996"/>
                    <a:pt x="20459" y="2659"/>
                    <a:pt x="19606" y="2659"/>
                  </a:cubicBezTo>
                  <a:cubicBezTo>
                    <a:pt x="19580" y="2659"/>
                    <a:pt x="19552" y="2661"/>
                    <a:pt x="19524" y="2663"/>
                  </a:cubicBezTo>
                  <a:lnTo>
                    <a:pt x="17507" y="2663"/>
                  </a:lnTo>
                  <a:lnTo>
                    <a:pt x="17507" y="647"/>
                  </a:lnTo>
                  <a:cubicBezTo>
                    <a:pt x="17507" y="304"/>
                    <a:pt x="17267" y="1"/>
                    <a:pt x="168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8"/>
            <p:cNvSpPr/>
            <p:nvPr/>
          </p:nvSpPr>
          <p:spPr>
            <a:xfrm>
              <a:off x="2145775" y="2294350"/>
              <a:ext cx="99725" cy="233750"/>
            </a:xfrm>
            <a:custGeom>
              <a:avLst/>
              <a:gdLst/>
              <a:ahLst/>
              <a:cxnLst/>
              <a:rect l="l" t="t" r="r" b="b"/>
              <a:pathLst>
                <a:path w="3989" h="9350" extrusionOk="0">
                  <a:moveTo>
                    <a:pt x="643" y="0"/>
                  </a:moveTo>
                  <a:cubicBezTo>
                    <a:pt x="276" y="0"/>
                    <a:pt x="1" y="275"/>
                    <a:pt x="1" y="642"/>
                  </a:cubicBezTo>
                  <a:lnTo>
                    <a:pt x="1" y="8662"/>
                  </a:lnTo>
                  <a:cubicBezTo>
                    <a:pt x="1" y="9029"/>
                    <a:pt x="276" y="9349"/>
                    <a:pt x="643" y="9349"/>
                  </a:cubicBezTo>
                  <a:lnTo>
                    <a:pt x="3347" y="9349"/>
                  </a:lnTo>
                  <a:cubicBezTo>
                    <a:pt x="3713" y="9349"/>
                    <a:pt x="3988" y="9029"/>
                    <a:pt x="3988" y="8662"/>
                  </a:cubicBezTo>
                  <a:lnTo>
                    <a:pt x="3988" y="642"/>
                  </a:lnTo>
                  <a:cubicBezTo>
                    <a:pt x="3988" y="275"/>
                    <a:pt x="3713" y="0"/>
                    <a:pt x="3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8"/>
            <p:cNvSpPr/>
            <p:nvPr/>
          </p:nvSpPr>
          <p:spPr>
            <a:xfrm>
              <a:off x="1910900" y="2023950"/>
              <a:ext cx="568325" cy="303650"/>
            </a:xfrm>
            <a:custGeom>
              <a:avLst/>
              <a:gdLst/>
              <a:ahLst/>
              <a:cxnLst/>
              <a:rect l="l" t="t" r="r" b="b"/>
              <a:pathLst>
                <a:path w="22733" h="12146" extrusionOk="0">
                  <a:moveTo>
                    <a:pt x="2017" y="0"/>
                  </a:moveTo>
                  <a:cubicBezTo>
                    <a:pt x="917" y="0"/>
                    <a:pt x="1" y="917"/>
                    <a:pt x="1" y="2017"/>
                  </a:cubicBezTo>
                  <a:lnTo>
                    <a:pt x="1" y="10175"/>
                  </a:lnTo>
                  <a:cubicBezTo>
                    <a:pt x="1" y="11274"/>
                    <a:pt x="917" y="12145"/>
                    <a:pt x="2017" y="12145"/>
                  </a:cubicBezTo>
                  <a:lnTo>
                    <a:pt x="20762" y="12145"/>
                  </a:lnTo>
                  <a:cubicBezTo>
                    <a:pt x="21862" y="12145"/>
                    <a:pt x="22732" y="11274"/>
                    <a:pt x="22732" y="10175"/>
                  </a:cubicBezTo>
                  <a:lnTo>
                    <a:pt x="22732" y="2017"/>
                  </a:lnTo>
                  <a:cubicBezTo>
                    <a:pt x="22732" y="917"/>
                    <a:pt x="21862" y="0"/>
                    <a:pt x="20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8"/>
            <p:cNvSpPr/>
            <p:nvPr/>
          </p:nvSpPr>
          <p:spPr>
            <a:xfrm>
              <a:off x="1945275" y="2057175"/>
              <a:ext cx="500725" cy="237200"/>
            </a:xfrm>
            <a:custGeom>
              <a:avLst/>
              <a:gdLst/>
              <a:ahLst/>
              <a:cxnLst/>
              <a:rect l="l" t="t" r="r" b="b"/>
              <a:pathLst>
                <a:path w="20029" h="9488" extrusionOk="0">
                  <a:moveTo>
                    <a:pt x="642" y="0"/>
                  </a:moveTo>
                  <a:cubicBezTo>
                    <a:pt x="276" y="0"/>
                    <a:pt x="1" y="321"/>
                    <a:pt x="1" y="688"/>
                  </a:cubicBezTo>
                  <a:lnTo>
                    <a:pt x="1" y="8800"/>
                  </a:lnTo>
                  <a:cubicBezTo>
                    <a:pt x="1" y="9166"/>
                    <a:pt x="276" y="9441"/>
                    <a:pt x="642" y="9487"/>
                  </a:cubicBezTo>
                  <a:lnTo>
                    <a:pt x="19387" y="9487"/>
                  </a:lnTo>
                  <a:cubicBezTo>
                    <a:pt x="19753" y="9487"/>
                    <a:pt x="20028" y="9212"/>
                    <a:pt x="20028" y="8846"/>
                  </a:cubicBezTo>
                  <a:lnTo>
                    <a:pt x="20028" y="688"/>
                  </a:lnTo>
                  <a:cubicBezTo>
                    <a:pt x="20028" y="321"/>
                    <a:pt x="19753" y="0"/>
                    <a:pt x="19387"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8"/>
            <p:cNvSpPr/>
            <p:nvPr/>
          </p:nvSpPr>
          <p:spPr>
            <a:xfrm>
              <a:off x="2196200" y="2057175"/>
              <a:ext cx="249800" cy="237200"/>
            </a:xfrm>
            <a:custGeom>
              <a:avLst/>
              <a:gdLst/>
              <a:ahLst/>
              <a:cxnLst/>
              <a:rect l="l" t="t" r="r" b="b"/>
              <a:pathLst>
                <a:path w="9992" h="9488" extrusionOk="0">
                  <a:moveTo>
                    <a:pt x="0" y="0"/>
                  </a:moveTo>
                  <a:lnTo>
                    <a:pt x="0" y="9487"/>
                  </a:lnTo>
                  <a:lnTo>
                    <a:pt x="9350" y="9487"/>
                  </a:lnTo>
                  <a:cubicBezTo>
                    <a:pt x="9716" y="9441"/>
                    <a:pt x="9991" y="9166"/>
                    <a:pt x="9991" y="8800"/>
                  </a:cubicBezTo>
                  <a:lnTo>
                    <a:pt x="9991" y="688"/>
                  </a:lnTo>
                  <a:cubicBezTo>
                    <a:pt x="9991" y="321"/>
                    <a:pt x="9716" y="0"/>
                    <a:pt x="9350"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8"/>
            <p:cNvSpPr/>
            <p:nvPr/>
          </p:nvSpPr>
          <p:spPr>
            <a:xfrm>
              <a:off x="2346300" y="1957200"/>
              <a:ext cx="33250" cy="66775"/>
            </a:xfrm>
            <a:custGeom>
              <a:avLst/>
              <a:gdLst/>
              <a:ahLst/>
              <a:cxnLst/>
              <a:rect l="l" t="t" r="r" b="b"/>
              <a:pathLst>
                <a:path w="1330" h="2671" extrusionOk="0">
                  <a:moveTo>
                    <a:pt x="665" y="1"/>
                  </a:moveTo>
                  <a:cubicBezTo>
                    <a:pt x="332" y="1"/>
                    <a:pt x="0" y="218"/>
                    <a:pt x="0" y="654"/>
                  </a:cubicBezTo>
                  <a:lnTo>
                    <a:pt x="0" y="2029"/>
                  </a:lnTo>
                  <a:cubicBezTo>
                    <a:pt x="0" y="2395"/>
                    <a:pt x="275" y="2670"/>
                    <a:pt x="642" y="2670"/>
                  </a:cubicBezTo>
                  <a:cubicBezTo>
                    <a:pt x="1008" y="2670"/>
                    <a:pt x="1329" y="2395"/>
                    <a:pt x="1329" y="2029"/>
                  </a:cubicBezTo>
                  <a:lnTo>
                    <a:pt x="1329" y="654"/>
                  </a:lnTo>
                  <a:cubicBezTo>
                    <a:pt x="1329" y="218"/>
                    <a:pt x="997" y="1"/>
                    <a:pt x="6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8"/>
            <p:cNvSpPr/>
            <p:nvPr/>
          </p:nvSpPr>
          <p:spPr>
            <a:xfrm>
              <a:off x="2311925" y="1990425"/>
              <a:ext cx="100850" cy="101150"/>
            </a:xfrm>
            <a:custGeom>
              <a:avLst/>
              <a:gdLst/>
              <a:ahLst/>
              <a:cxnLst/>
              <a:rect l="l" t="t" r="r" b="b"/>
              <a:pathLst>
                <a:path w="4034" h="4046" extrusionOk="0">
                  <a:moveTo>
                    <a:pt x="2017" y="1"/>
                  </a:moveTo>
                  <a:cubicBezTo>
                    <a:pt x="1009" y="1"/>
                    <a:pt x="0" y="677"/>
                    <a:pt x="0" y="2029"/>
                  </a:cubicBezTo>
                  <a:lnTo>
                    <a:pt x="0" y="3404"/>
                  </a:lnTo>
                  <a:cubicBezTo>
                    <a:pt x="0" y="3770"/>
                    <a:pt x="321" y="4045"/>
                    <a:pt x="688" y="4045"/>
                  </a:cubicBezTo>
                  <a:lnTo>
                    <a:pt x="3392" y="4045"/>
                  </a:lnTo>
                  <a:cubicBezTo>
                    <a:pt x="3758" y="4045"/>
                    <a:pt x="4033" y="3724"/>
                    <a:pt x="4033" y="3358"/>
                  </a:cubicBezTo>
                  <a:lnTo>
                    <a:pt x="4033" y="2029"/>
                  </a:lnTo>
                  <a:cubicBezTo>
                    <a:pt x="4033" y="677"/>
                    <a:pt x="3025" y="1"/>
                    <a:pt x="20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8"/>
            <p:cNvSpPr/>
            <p:nvPr/>
          </p:nvSpPr>
          <p:spPr>
            <a:xfrm>
              <a:off x="2177875" y="1955475"/>
              <a:ext cx="35525" cy="68500"/>
            </a:xfrm>
            <a:custGeom>
              <a:avLst/>
              <a:gdLst/>
              <a:ahLst/>
              <a:cxnLst/>
              <a:rect l="l" t="t" r="r" b="b"/>
              <a:pathLst>
                <a:path w="1421" h="2740" extrusionOk="0">
                  <a:moveTo>
                    <a:pt x="711" y="1"/>
                  </a:moveTo>
                  <a:cubicBezTo>
                    <a:pt x="355" y="1"/>
                    <a:pt x="0" y="242"/>
                    <a:pt x="46" y="723"/>
                  </a:cubicBezTo>
                  <a:lnTo>
                    <a:pt x="46" y="2098"/>
                  </a:lnTo>
                  <a:cubicBezTo>
                    <a:pt x="46" y="2464"/>
                    <a:pt x="321" y="2739"/>
                    <a:pt x="733" y="2739"/>
                  </a:cubicBezTo>
                  <a:cubicBezTo>
                    <a:pt x="1100" y="2739"/>
                    <a:pt x="1375" y="2464"/>
                    <a:pt x="1375" y="2098"/>
                  </a:cubicBezTo>
                  <a:lnTo>
                    <a:pt x="1375" y="723"/>
                  </a:lnTo>
                  <a:cubicBezTo>
                    <a:pt x="1421" y="242"/>
                    <a:pt x="1066" y="1"/>
                    <a:pt x="7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8"/>
            <p:cNvSpPr/>
            <p:nvPr/>
          </p:nvSpPr>
          <p:spPr>
            <a:xfrm>
              <a:off x="2010600" y="1955475"/>
              <a:ext cx="35525" cy="68500"/>
            </a:xfrm>
            <a:custGeom>
              <a:avLst/>
              <a:gdLst/>
              <a:ahLst/>
              <a:cxnLst/>
              <a:rect l="l" t="t" r="r" b="b"/>
              <a:pathLst>
                <a:path w="1421" h="2740" extrusionOk="0">
                  <a:moveTo>
                    <a:pt x="710" y="1"/>
                  </a:moveTo>
                  <a:cubicBezTo>
                    <a:pt x="355" y="1"/>
                    <a:pt x="0" y="242"/>
                    <a:pt x="46" y="723"/>
                  </a:cubicBezTo>
                  <a:lnTo>
                    <a:pt x="46" y="2098"/>
                  </a:lnTo>
                  <a:cubicBezTo>
                    <a:pt x="46" y="2464"/>
                    <a:pt x="321" y="2739"/>
                    <a:pt x="733" y="2739"/>
                  </a:cubicBezTo>
                  <a:cubicBezTo>
                    <a:pt x="1100" y="2739"/>
                    <a:pt x="1375" y="2464"/>
                    <a:pt x="1375" y="2098"/>
                  </a:cubicBezTo>
                  <a:lnTo>
                    <a:pt x="1375" y="723"/>
                  </a:lnTo>
                  <a:cubicBezTo>
                    <a:pt x="1421" y="242"/>
                    <a:pt x="1066" y="1"/>
                    <a:pt x="7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8"/>
            <p:cNvSpPr/>
            <p:nvPr/>
          </p:nvSpPr>
          <p:spPr>
            <a:xfrm>
              <a:off x="1978500" y="1994725"/>
              <a:ext cx="100850" cy="96850"/>
            </a:xfrm>
            <a:custGeom>
              <a:avLst/>
              <a:gdLst/>
              <a:ahLst/>
              <a:cxnLst/>
              <a:rect l="l" t="t" r="r" b="b"/>
              <a:pathLst>
                <a:path w="4034" h="3874" extrusionOk="0">
                  <a:moveTo>
                    <a:pt x="1994" y="1"/>
                  </a:moveTo>
                  <a:cubicBezTo>
                    <a:pt x="1043" y="1"/>
                    <a:pt x="92" y="619"/>
                    <a:pt x="1" y="1857"/>
                  </a:cubicBezTo>
                  <a:lnTo>
                    <a:pt x="1" y="3232"/>
                  </a:lnTo>
                  <a:cubicBezTo>
                    <a:pt x="1" y="3598"/>
                    <a:pt x="276" y="3873"/>
                    <a:pt x="642" y="3873"/>
                  </a:cubicBezTo>
                  <a:lnTo>
                    <a:pt x="3346" y="3873"/>
                  </a:lnTo>
                  <a:cubicBezTo>
                    <a:pt x="3713" y="3873"/>
                    <a:pt x="4034" y="3552"/>
                    <a:pt x="3988" y="3186"/>
                  </a:cubicBezTo>
                  <a:lnTo>
                    <a:pt x="3988" y="1857"/>
                  </a:lnTo>
                  <a:cubicBezTo>
                    <a:pt x="3896" y="619"/>
                    <a:pt x="2945" y="1"/>
                    <a:pt x="19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8"/>
            <p:cNvSpPr/>
            <p:nvPr/>
          </p:nvSpPr>
          <p:spPr>
            <a:xfrm>
              <a:off x="2145775" y="1994725"/>
              <a:ext cx="99725" cy="96850"/>
            </a:xfrm>
            <a:custGeom>
              <a:avLst/>
              <a:gdLst/>
              <a:ahLst/>
              <a:cxnLst/>
              <a:rect l="l" t="t" r="r" b="b"/>
              <a:pathLst>
                <a:path w="3989" h="3874" extrusionOk="0">
                  <a:moveTo>
                    <a:pt x="1995" y="1"/>
                  </a:moveTo>
                  <a:cubicBezTo>
                    <a:pt x="1044" y="1"/>
                    <a:pt x="93" y="619"/>
                    <a:pt x="1" y="1857"/>
                  </a:cubicBezTo>
                  <a:lnTo>
                    <a:pt x="1" y="3232"/>
                  </a:lnTo>
                  <a:cubicBezTo>
                    <a:pt x="1" y="3598"/>
                    <a:pt x="276" y="3873"/>
                    <a:pt x="643" y="3873"/>
                  </a:cubicBezTo>
                  <a:lnTo>
                    <a:pt x="3347" y="3873"/>
                  </a:lnTo>
                  <a:cubicBezTo>
                    <a:pt x="3713" y="3873"/>
                    <a:pt x="3988" y="3552"/>
                    <a:pt x="3988" y="3186"/>
                  </a:cubicBezTo>
                  <a:lnTo>
                    <a:pt x="3988" y="1857"/>
                  </a:lnTo>
                  <a:cubicBezTo>
                    <a:pt x="3896" y="619"/>
                    <a:pt x="2946" y="1"/>
                    <a:pt x="19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 name="Google Shape;1064;p48"/>
          <p:cNvGrpSpPr/>
          <p:nvPr/>
        </p:nvGrpSpPr>
        <p:grpSpPr>
          <a:xfrm>
            <a:off x="7296550" y="2101157"/>
            <a:ext cx="592375" cy="570625"/>
            <a:chOff x="1126075" y="1798225"/>
            <a:chExt cx="592375" cy="570625"/>
          </a:xfrm>
        </p:grpSpPr>
        <p:sp>
          <p:nvSpPr>
            <p:cNvPr id="1065" name="Google Shape;1065;p48"/>
            <p:cNvSpPr/>
            <p:nvPr/>
          </p:nvSpPr>
          <p:spPr>
            <a:xfrm>
              <a:off x="1602700" y="1925700"/>
              <a:ext cx="115750" cy="316525"/>
            </a:xfrm>
            <a:custGeom>
              <a:avLst/>
              <a:gdLst/>
              <a:ahLst/>
              <a:cxnLst/>
              <a:rect l="l" t="t" r="r" b="b"/>
              <a:pathLst>
                <a:path w="4630" h="12661" extrusionOk="0">
                  <a:moveTo>
                    <a:pt x="757" y="0"/>
                  </a:moveTo>
                  <a:cubicBezTo>
                    <a:pt x="585" y="0"/>
                    <a:pt x="413" y="58"/>
                    <a:pt x="276" y="172"/>
                  </a:cubicBezTo>
                  <a:cubicBezTo>
                    <a:pt x="1" y="447"/>
                    <a:pt x="1" y="860"/>
                    <a:pt x="276" y="1135"/>
                  </a:cubicBezTo>
                  <a:cubicBezTo>
                    <a:pt x="3163" y="4022"/>
                    <a:pt x="3163" y="8651"/>
                    <a:pt x="276" y="11538"/>
                  </a:cubicBezTo>
                  <a:cubicBezTo>
                    <a:pt x="1" y="11767"/>
                    <a:pt x="1" y="12226"/>
                    <a:pt x="276" y="12455"/>
                  </a:cubicBezTo>
                  <a:cubicBezTo>
                    <a:pt x="413" y="12592"/>
                    <a:pt x="585" y="12661"/>
                    <a:pt x="757" y="12661"/>
                  </a:cubicBezTo>
                  <a:cubicBezTo>
                    <a:pt x="929" y="12661"/>
                    <a:pt x="1100" y="12592"/>
                    <a:pt x="1238" y="12455"/>
                  </a:cubicBezTo>
                  <a:cubicBezTo>
                    <a:pt x="4629" y="9063"/>
                    <a:pt x="4629" y="3564"/>
                    <a:pt x="1238" y="172"/>
                  </a:cubicBezTo>
                  <a:cubicBezTo>
                    <a:pt x="1100" y="58"/>
                    <a:pt x="929" y="0"/>
                    <a:pt x="757"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8"/>
            <p:cNvSpPr/>
            <p:nvPr/>
          </p:nvSpPr>
          <p:spPr>
            <a:xfrm>
              <a:off x="1555725" y="1972950"/>
              <a:ext cx="89400" cy="222300"/>
            </a:xfrm>
            <a:custGeom>
              <a:avLst/>
              <a:gdLst/>
              <a:ahLst/>
              <a:cxnLst/>
              <a:rect l="l" t="t" r="r" b="b"/>
              <a:pathLst>
                <a:path w="3576" h="8892" extrusionOk="0">
                  <a:moveTo>
                    <a:pt x="734" y="1"/>
                  </a:moveTo>
                  <a:cubicBezTo>
                    <a:pt x="562" y="1"/>
                    <a:pt x="390" y="70"/>
                    <a:pt x="275" y="207"/>
                  </a:cubicBezTo>
                  <a:cubicBezTo>
                    <a:pt x="0" y="436"/>
                    <a:pt x="0" y="849"/>
                    <a:pt x="275" y="1124"/>
                  </a:cubicBezTo>
                  <a:cubicBezTo>
                    <a:pt x="2109" y="2957"/>
                    <a:pt x="2109" y="5936"/>
                    <a:pt x="275" y="7769"/>
                  </a:cubicBezTo>
                  <a:cubicBezTo>
                    <a:pt x="0" y="7998"/>
                    <a:pt x="0" y="8411"/>
                    <a:pt x="275" y="8686"/>
                  </a:cubicBezTo>
                  <a:cubicBezTo>
                    <a:pt x="390" y="8823"/>
                    <a:pt x="562" y="8892"/>
                    <a:pt x="734" y="8892"/>
                  </a:cubicBezTo>
                  <a:cubicBezTo>
                    <a:pt x="906" y="8892"/>
                    <a:pt x="1077" y="8823"/>
                    <a:pt x="1192" y="8686"/>
                  </a:cubicBezTo>
                  <a:cubicBezTo>
                    <a:pt x="3575" y="6348"/>
                    <a:pt x="3575" y="2544"/>
                    <a:pt x="1192" y="207"/>
                  </a:cubicBezTo>
                  <a:cubicBezTo>
                    <a:pt x="1077" y="70"/>
                    <a:pt x="906" y="1"/>
                    <a:pt x="734"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8"/>
            <p:cNvSpPr/>
            <p:nvPr/>
          </p:nvSpPr>
          <p:spPr>
            <a:xfrm>
              <a:off x="1503300" y="2019800"/>
              <a:ext cx="68500" cy="128475"/>
            </a:xfrm>
            <a:custGeom>
              <a:avLst/>
              <a:gdLst/>
              <a:ahLst/>
              <a:cxnLst/>
              <a:rect l="l" t="t" r="r" b="b"/>
              <a:pathLst>
                <a:path w="2740" h="5139" extrusionOk="0">
                  <a:moveTo>
                    <a:pt x="941" y="1"/>
                  </a:moveTo>
                  <a:cubicBezTo>
                    <a:pt x="427" y="1"/>
                    <a:pt x="1" y="682"/>
                    <a:pt x="493" y="1175"/>
                  </a:cubicBezTo>
                  <a:cubicBezTo>
                    <a:pt x="1273" y="1954"/>
                    <a:pt x="1273" y="3191"/>
                    <a:pt x="493" y="3970"/>
                  </a:cubicBezTo>
                  <a:cubicBezTo>
                    <a:pt x="218" y="4245"/>
                    <a:pt x="218" y="4658"/>
                    <a:pt x="493" y="4933"/>
                  </a:cubicBezTo>
                  <a:cubicBezTo>
                    <a:pt x="608" y="5070"/>
                    <a:pt x="768" y="5139"/>
                    <a:pt x="935" y="5139"/>
                  </a:cubicBezTo>
                  <a:cubicBezTo>
                    <a:pt x="1101" y="5139"/>
                    <a:pt x="1273" y="5070"/>
                    <a:pt x="1410" y="4933"/>
                  </a:cubicBezTo>
                  <a:cubicBezTo>
                    <a:pt x="2739" y="3604"/>
                    <a:pt x="2739" y="1495"/>
                    <a:pt x="1410" y="212"/>
                  </a:cubicBezTo>
                  <a:cubicBezTo>
                    <a:pt x="1261" y="63"/>
                    <a:pt x="1097" y="1"/>
                    <a:pt x="941"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8"/>
            <p:cNvSpPr/>
            <p:nvPr/>
          </p:nvSpPr>
          <p:spPr>
            <a:xfrm>
              <a:off x="1126075" y="1900200"/>
              <a:ext cx="336875" cy="334575"/>
            </a:xfrm>
            <a:custGeom>
              <a:avLst/>
              <a:gdLst/>
              <a:ahLst/>
              <a:cxnLst/>
              <a:rect l="l" t="t" r="r" b="b"/>
              <a:pathLst>
                <a:path w="13475" h="13383" extrusionOk="0">
                  <a:moveTo>
                    <a:pt x="1329" y="1"/>
                  </a:moveTo>
                  <a:lnTo>
                    <a:pt x="0" y="1330"/>
                  </a:lnTo>
                  <a:lnTo>
                    <a:pt x="0" y="12054"/>
                  </a:lnTo>
                  <a:lnTo>
                    <a:pt x="1329" y="13383"/>
                  </a:lnTo>
                  <a:lnTo>
                    <a:pt x="12145" y="13383"/>
                  </a:lnTo>
                  <a:lnTo>
                    <a:pt x="13474" y="12054"/>
                  </a:lnTo>
                  <a:lnTo>
                    <a:pt x="13474" y="1330"/>
                  </a:lnTo>
                  <a:lnTo>
                    <a:pt x="121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8"/>
            <p:cNvSpPr/>
            <p:nvPr/>
          </p:nvSpPr>
          <p:spPr>
            <a:xfrm>
              <a:off x="1294500" y="1900200"/>
              <a:ext cx="168450" cy="334575"/>
            </a:xfrm>
            <a:custGeom>
              <a:avLst/>
              <a:gdLst/>
              <a:ahLst/>
              <a:cxnLst/>
              <a:rect l="l" t="t" r="r" b="b"/>
              <a:pathLst>
                <a:path w="6738" h="13383" extrusionOk="0">
                  <a:moveTo>
                    <a:pt x="0" y="1"/>
                  </a:moveTo>
                  <a:lnTo>
                    <a:pt x="0" y="13383"/>
                  </a:lnTo>
                  <a:lnTo>
                    <a:pt x="5408" y="13383"/>
                  </a:lnTo>
                  <a:lnTo>
                    <a:pt x="6737" y="12054"/>
                  </a:lnTo>
                  <a:lnTo>
                    <a:pt x="6737" y="1330"/>
                  </a:lnTo>
                  <a:lnTo>
                    <a:pt x="54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8"/>
            <p:cNvSpPr/>
            <p:nvPr/>
          </p:nvSpPr>
          <p:spPr>
            <a:xfrm>
              <a:off x="1159300" y="1900200"/>
              <a:ext cx="270425" cy="334575"/>
            </a:xfrm>
            <a:custGeom>
              <a:avLst/>
              <a:gdLst/>
              <a:ahLst/>
              <a:cxnLst/>
              <a:rect l="l" t="t" r="r" b="b"/>
              <a:pathLst>
                <a:path w="10817" h="13383" extrusionOk="0">
                  <a:moveTo>
                    <a:pt x="0" y="1"/>
                  </a:moveTo>
                  <a:lnTo>
                    <a:pt x="0" y="13383"/>
                  </a:lnTo>
                  <a:lnTo>
                    <a:pt x="10816" y="13383"/>
                  </a:lnTo>
                  <a:lnTo>
                    <a:pt x="10816"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8"/>
            <p:cNvSpPr/>
            <p:nvPr/>
          </p:nvSpPr>
          <p:spPr>
            <a:xfrm>
              <a:off x="1294500" y="1900200"/>
              <a:ext cx="135225" cy="334575"/>
            </a:xfrm>
            <a:custGeom>
              <a:avLst/>
              <a:gdLst/>
              <a:ahLst/>
              <a:cxnLst/>
              <a:rect l="l" t="t" r="r" b="b"/>
              <a:pathLst>
                <a:path w="5409" h="13383" extrusionOk="0">
                  <a:moveTo>
                    <a:pt x="0" y="1"/>
                  </a:moveTo>
                  <a:lnTo>
                    <a:pt x="0" y="13383"/>
                  </a:lnTo>
                  <a:lnTo>
                    <a:pt x="5408" y="13383"/>
                  </a:lnTo>
                  <a:lnTo>
                    <a:pt x="5408"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8"/>
            <p:cNvSpPr/>
            <p:nvPr/>
          </p:nvSpPr>
          <p:spPr>
            <a:xfrm>
              <a:off x="1126075" y="1798225"/>
              <a:ext cx="336875" cy="136375"/>
            </a:xfrm>
            <a:custGeom>
              <a:avLst/>
              <a:gdLst/>
              <a:ahLst/>
              <a:cxnLst/>
              <a:rect l="l" t="t" r="r" b="b"/>
              <a:pathLst>
                <a:path w="13475" h="5455" extrusionOk="0">
                  <a:moveTo>
                    <a:pt x="2017" y="1"/>
                  </a:moveTo>
                  <a:cubicBezTo>
                    <a:pt x="917" y="1"/>
                    <a:pt x="0" y="917"/>
                    <a:pt x="0" y="2017"/>
                  </a:cubicBezTo>
                  <a:lnTo>
                    <a:pt x="0" y="5455"/>
                  </a:lnTo>
                  <a:lnTo>
                    <a:pt x="13474" y="5455"/>
                  </a:lnTo>
                  <a:lnTo>
                    <a:pt x="13474" y="2017"/>
                  </a:lnTo>
                  <a:cubicBezTo>
                    <a:pt x="13474" y="917"/>
                    <a:pt x="12558" y="1"/>
                    <a:pt x="114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8"/>
            <p:cNvSpPr/>
            <p:nvPr/>
          </p:nvSpPr>
          <p:spPr>
            <a:xfrm>
              <a:off x="1294500" y="1798225"/>
              <a:ext cx="168450" cy="136375"/>
            </a:xfrm>
            <a:custGeom>
              <a:avLst/>
              <a:gdLst/>
              <a:ahLst/>
              <a:cxnLst/>
              <a:rect l="l" t="t" r="r" b="b"/>
              <a:pathLst>
                <a:path w="6738" h="5455" extrusionOk="0">
                  <a:moveTo>
                    <a:pt x="0" y="1"/>
                  </a:moveTo>
                  <a:lnTo>
                    <a:pt x="0" y="5455"/>
                  </a:lnTo>
                  <a:lnTo>
                    <a:pt x="6737" y="5455"/>
                  </a:lnTo>
                  <a:lnTo>
                    <a:pt x="6737" y="2017"/>
                  </a:lnTo>
                  <a:cubicBezTo>
                    <a:pt x="6737" y="917"/>
                    <a:pt x="5821" y="1"/>
                    <a:pt x="4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8"/>
            <p:cNvSpPr/>
            <p:nvPr/>
          </p:nvSpPr>
          <p:spPr>
            <a:xfrm>
              <a:off x="1126075" y="2201525"/>
              <a:ext cx="336875" cy="167325"/>
            </a:xfrm>
            <a:custGeom>
              <a:avLst/>
              <a:gdLst/>
              <a:ahLst/>
              <a:cxnLst/>
              <a:rect l="l" t="t" r="r" b="b"/>
              <a:pathLst>
                <a:path w="13475" h="6693" extrusionOk="0">
                  <a:moveTo>
                    <a:pt x="0" y="1"/>
                  </a:moveTo>
                  <a:lnTo>
                    <a:pt x="0" y="4721"/>
                  </a:lnTo>
                  <a:cubicBezTo>
                    <a:pt x="0" y="5821"/>
                    <a:pt x="917" y="6692"/>
                    <a:pt x="2017" y="6692"/>
                  </a:cubicBezTo>
                  <a:lnTo>
                    <a:pt x="11458" y="6692"/>
                  </a:lnTo>
                  <a:cubicBezTo>
                    <a:pt x="12558" y="6692"/>
                    <a:pt x="13474" y="5821"/>
                    <a:pt x="13474" y="4721"/>
                  </a:cubicBezTo>
                  <a:lnTo>
                    <a:pt x="134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8"/>
            <p:cNvSpPr/>
            <p:nvPr/>
          </p:nvSpPr>
          <p:spPr>
            <a:xfrm>
              <a:off x="1294500" y="2201525"/>
              <a:ext cx="168450" cy="167325"/>
            </a:xfrm>
            <a:custGeom>
              <a:avLst/>
              <a:gdLst/>
              <a:ahLst/>
              <a:cxnLst/>
              <a:rect l="l" t="t" r="r" b="b"/>
              <a:pathLst>
                <a:path w="6738" h="6693" extrusionOk="0">
                  <a:moveTo>
                    <a:pt x="0" y="1"/>
                  </a:moveTo>
                  <a:lnTo>
                    <a:pt x="0" y="6692"/>
                  </a:lnTo>
                  <a:lnTo>
                    <a:pt x="4721" y="6692"/>
                  </a:lnTo>
                  <a:cubicBezTo>
                    <a:pt x="5821" y="6692"/>
                    <a:pt x="6737" y="5821"/>
                    <a:pt x="6737" y="4721"/>
                  </a:cubicBezTo>
                  <a:lnTo>
                    <a:pt x="67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8"/>
            <p:cNvSpPr/>
            <p:nvPr/>
          </p:nvSpPr>
          <p:spPr>
            <a:xfrm>
              <a:off x="1219550" y="2269025"/>
              <a:ext cx="147150" cy="33450"/>
            </a:xfrm>
            <a:custGeom>
              <a:avLst/>
              <a:gdLst/>
              <a:ahLst/>
              <a:cxnLst/>
              <a:rect l="l" t="t" r="r" b="b"/>
              <a:pathLst>
                <a:path w="5886" h="1338" extrusionOk="0">
                  <a:moveTo>
                    <a:pt x="853" y="1"/>
                  </a:moveTo>
                  <a:cubicBezTo>
                    <a:pt x="1" y="1"/>
                    <a:pt x="1" y="1338"/>
                    <a:pt x="853" y="1338"/>
                  </a:cubicBezTo>
                  <a:cubicBezTo>
                    <a:pt x="880" y="1338"/>
                    <a:pt x="908" y="1337"/>
                    <a:pt x="936" y="1334"/>
                  </a:cubicBezTo>
                  <a:lnTo>
                    <a:pt x="5061" y="1334"/>
                  </a:lnTo>
                  <a:cubicBezTo>
                    <a:pt x="5886" y="1242"/>
                    <a:pt x="5886" y="97"/>
                    <a:pt x="5061" y="5"/>
                  </a:cubicBezTo>
                  <a:lnTo>
                    <a:pt x="936" y="5"/>
                  </a:lnTo>
                  <a:cubicBezTo>
                    <a:pt x="908" y="2"/>
                    <a:pt x="880" y="1"/>
                    <a:pt x="8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8"/>
            <p:cNvSpPr/>
            <p:nvPr/>
          </p:nvSpPr>
          <p:spPr>
            <a:xfrm>
              <a:off x="1294500" y="2269125"/>
              <a:ext cx="72200" cy="33250"/>
            </a:xfrm>
            <a:custGeom>
              <a:avLst/>
              <a:gdLst/>
              <a:ahLst/>
              <a:cxnLst/>
              <a:rect l="l" t="t" r="r" b="b"/>
              <a:pathLst>
                <a:path w="2888" h="1330" extrusionOk="0">
                  <a:moveTo>
                    <a:pt x="0" y="1"/>
                  </a:moveTo>
                  <a:lnTo>
                    <a:pt x="0" y="1330"/>
                  </a:lnTo>
                  <a:lnTo>
                    <a:pt x="2063" y="1330"/>
                  </a:lnTo>
                  <a:cubicBezTo>
                    <a:pt x="2888" y="1238"/>
                    <a:pt x="2888" y="93"/>
                    <a:pt x="20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81"/>
        <p:cNvGrpSpPr/>
        <p:nvPr/>
      </p:nvGrpSpPr>
      <p:grpSpPr>
        <a:xfrm>
          <a:off x="0" y="0"/>
          <a:ext cx="0" cy="0"/>
          <a:chOff x="0" y="0"/>
          <a:chExt cx="0" cy="0"/>
        </a:xfrm>
      </p:grpSpPr>
      <p:sp>
        <p:nvSpPr>
          <p:cNvPr id="1082" name="Google Shape;1082;p49"/>
          <p:cNvSpPr txBox="1">
            <a:spLocks noGrp="1"/>
          </p:cNvSpPr>
          <p:nvPr>
            <p:ph type="title"/>
          </p:nvPr>
        </p:nvSpPr>
        <p:spPr>
          <a:xfrm>
            <a:off x="615278" y="393300"/>
            <a:ext cx="3303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ADVERTISING CAMPAIGN 1</a:t>
            </a:r>
            <a:endParaRPr/>
          </a:p>
        </p:txBody>
      </p:sp>
      <p:sp>
        <p:nvSpPr>
          <p:cNvPr id="1083" name="Google Shape;1083;p49"/>
          <p:cNvSpPr txBox="1"/>
          <p:nvPr/>
        </p:nvSpPr>
        <p:spPr>
          <a:xfrm>
            <a:off x="1786275" y="1101150"/>
            <a:ext cx="15585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DESCRIPTION</a:t>
            </a:r>
            <a:endParaRPr sz="2000" b="1">
              <a:solidFill>
                <a:schemeClr val="lt1"/>
              </a:solidFill>
              <a:latin typeface="Big Shoulders Display"/>
              <a:ea typeface="Big Shoulders Display"/>
              <a:cs typeface="Big Shoulders Display"/>
              <a:sym typeface="Big Shoulders Display"/>
            </a:endParaRPr>
          </a:p>
        </p:txBody>
      </p:sp>
      <p:sp>
        <p:nvSpPr>
          <p:cNvPr id="1084" name="Google Shape;1084;p49"/>
          <p:cNvSpPr txBox="1"/>
          <p:nvPr/>
        </p:nvSpPr>
        <p:spPr>
          <a:xfrm>
            <a:off x="1356725" y="1432519"/>
            <a:ext cx="2417700" cy="102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1"/>
                </a:solidFill>
                <a:latin typeface="Nunito Sans Light"/>
                <a:ea typeface="Nunito Sans Light"/>
                <a:cs typeface="Nunito Sans Light"/>
                <a:sym typeface="Nunito Sans Light"/>
              </a:rPr>
              <a:t>Mercury is the closest planet to the Sun and the smallest one in our Solar System</a:t>
            </a:r>
            <a:endParaRPr sz="1600">
              <a:solidFill>
                <a:schemeClr val="accent1"/>
              </a:solidFill>
              <a:latin typeface="Nunito Sans Light"/>
              <a:ea typeface="Nunito Sans Light"/>
              <a:cs typeface="Nunito Sans Light"/>
              <a:sym typeface="Nunito Sans Light"/>
            </a:endParaRPr>
          </a:p>
        </p:txBody>
      </p:sp>
      <p:sp>
        <p:nvSpPr>
          <p:cNvPr id="1085" name="Google Shape;1085;p49"/>
          <p:cNvSpPr txBox="1"/>
          <p:nvPr/>
        </p:nvSpPr>
        <p:spPr>
          <a:xfrm>
            <a:off x="5920363" y="1101525"/>
            <a:ext cx="12438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BUDGET</a:t>
            </a:r>
            <a:endParaRPr sz="2000" b="1">
              <a:solidFill>
                <a:schemeClr val="lt1"/>
              </a:solidFill>
              <a:latin typeface="Big Shoulders Display"/>
              <a:ea typeface="Big Shoulders Display"/>
              <a:cs typeface="Big Shoulders Display"/>
              <a:sym typeface="Big Shoulders Display"/>
            </a:endParaRPr>
          </a:p>
        </p:txBody>
      </p:sp>
      <p:sp>
        <p:nvSpPr>
          <p:cNvPr id="1086" name="Google Shape;1086;p49"/>
          <p:cNvSpPr txBox="1"/>
          <p:nvPr/>
        </p:nvSpPr>
        <p:spPr>
          <a:xfrm>
            <a:off x="5482912" y="1552782"/>
            <a:ext cx="21186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b="1">
                <a:solidFill>
                  <a:schemeClr val="accent2"/>
                </a:solidFill>
                <a:latin typeface="Big Shoulders Display"/>
                <a:ea typeface="Big Shoulders Display"/>
                <a:cs typeface="Big Shoulders Display"/>
                <a:sym typeface="Big Shoulders Display"/>
              </a:rPr>
              <a:t>$25,000,000</a:t>
            </a:r>
            <a:endParaRPr sz="3000" b="1">
              <a:solidFill>
                <a:schemeClr val="accent2"/>
              </a:solidFill>
              <a:latin typeface="Big Shoulders Display"/>
              <a:ea typeface="Big Shoulders Display"/>
              <a:cs typeface="Big Shoulders Display"/>
              <a:sym typeface="Big Shoulders Display"/>
            </a:endParaRPr>
          </a:p>
        </p:txBody>
      </p:sp>
      <p:grpSp>
        <p:nvGrpSpPr>
          <p:cNvPr id="1087" name="Google Shape;1087;p49"/>
          <p:cNvGrpSpPr/>
          <p:nvPr/>
        </p:nvGrpSpPr>
        <p:grpSpPr>
          <a:xfrm>
            <a:off x="4849540" y="1958849"/>
            <a:ext cx="3385323" cy="2388960"/>
            <a:chOff x="3184400" y="238125"/>
            <a:chExt cx="3139500" cy="2238950"/>
          </a:xfrm>
        </p:grpSpPr>
        <p:sp>
          <p:nvSpPr>
            <p:cNvPr id="1088" name="Google Shape;1088;p49"/>
            <p:cNvSpPr/>
            <p:nvPr/>
          </p:nvSpPr>
          <p:spPr>
            <a:xfrm>
              <a:off x="3184400" y="238125"/>
              <a:ext cx="3139500" cy="1900325"/>
            </a:xfrm>
            <a:custGeom>
              <a:avLst/>
              <a:gdLst/>
              <a:ahLst/>
              <a:cxnLst/>
              <a:rect l="l" t="t" r="r" b="b"/>
              <a:pathLst>
                <a:path w="125580" h="76013" extrusionOk="0">
                  <a:moveTo>
                    <a:pt x="3571" y="0"/>
                  </a:moveTo>
                  <a:cubicBezTo>
                    <a:pt x="1597" y="0"/>
                    <a:pt x="0" y="1590"/>
                    <a:pt x="0" y="3571"/>
                  </a:cubicBezTo>
                  <a:lnTo>
                    <a:pt x="0" y="72442"/>
                  </a:lnTo>
                  <a:cubicBezTo>
                    <a:pt x="0" y="74423"/>
                    <a:pt x="1597" y="76013"/>
                    <a:pt x="3571" y="76013"/>
                  </a:cubicBezTo>
                  <a:lnTo>
                    <a:pt x="122009" y="76013"/>
                  </a:lnTo>
                  <a:cubicBezTo>
                    <a:pt x="123989" y="76013"/>
                    <a:pt x="125580" y="74423"/>
                    <a:pt x="125580" y="72442"/>
                  </a:cubicBezTo>
                  <a:lnTo>
                    <a:pt x="125580" y="3571"/>
                  </a:lnTo>
                  <a:cubicBezTo>
                    <a:pt x="125580" y="1590"/>
                    <a:pt x="123989" y="0"/>
                    <a:pt x="122009"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9"/>
            <p:cNvSpPr/>
            <p:nvPr/>
          </p:nvSpPr>
          <p:spPr>
            <a:xfrm>
              <a:off x="4744550" y="287800"/>
              <a:ext cx="66975" cy="57325"/>
            </a:xfrm>
            <a:custGeom>
              <a:avLst/>
              <a:gdLst/>
              <a:ahLst/>
              <a:cxnLst/>
              <a:rect l="l" t="t" r="r" b="b"/>
              <a:pathLst>
                <a:path w="2679" h="2293" extrusionOk="0">
                  <a:moveTo>
                    <a:pt x="1528" y="1"/>
                  </a:moveTo>
                  <a:cubicBezTo>
                    <a:pt x="509" y="1"/>
                    <a:pt x="0" y="1235"/>
                    <a:pt x="719" y="1953"/>
                  </a:cubicBezTo>
                  <a:cubicBezTo>
                    <a:pt x="953" y="2188"/>
                    <a:pt x="1241" y="2293"/>
                    <a:pt x="1523" y="2293"/>
                  </a:cubicBezTo>
                  <a:cubicBezTo>
                    <a:pt x="2113" y="2293"/>
                    <a:pt x="2678" y="1834"/>
                    <a:pt x="2678" y="1144"/>
                  </a:cubicBezTo>
                  <a:cubicBezTo>
                    <a:pt x="2678" y="510"/>
                    <a:pt x="2162" y="1"/>
                    <a:pt x="1528" y="1"/>
                  </a:cubicBezTo>
                  <a:close/>
                </a:path>
              </a:pathLst>
            </a:custGeom>
            <a:solidFill>
              <a:srgbClr val="202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9"/>
            <p:cNvSpPr/>
            <p:nvPr/>
          </p:nvSpPr>
          <p:spPr>
            <a:xfrm>
              <a:off x="4721525" y="2014475"/>
              <a:ext cx="107075" cy="91600"/>
            </a:xfrm>
            <a:custGeom>
              <a:avLst/>
              <a:gdLst/>
              <a:ahLst/>
              <a:cxnLst/>
              <a:rect l="l" t="t" r="r" b="b"/>
              <a:pathLst>
                <a:path w="4283" h="3664" extrusionOk="0">
                  <a:moveTo>
                    <a:pt x="2449" y="0"/>
                  </a:moveTo>
                  <a:cubicBezTo>
                    <a:pt x="817" y="0"/>
                    <a:pt x="1" y="1967"/>
                    <a:pt x="1158" y="3125"/>
                  </a:cubicBezTo>
                  <a:cubicBezTo>
                    <a:pt x="1530" y="3497"/>
                    <a:pt x="1988" y="3663"/>
                    <a:pt x="2437" y="3663"/>
                  </a:cubicBezTo>
                  <a:cubicBezTo>
                    <a:pt x="3379" y="3663"/>
                    <a:pt x="4283" y="2932"/>
                    <a:pt x="4283" y="1828"/>
                  </a:cubicBezTo>
                  <a:cubicBezTo>
                    <a:pt x="4283" y="816"/>
                    <a:pt x="3460" y="0"/>
                    <a:pt x="2449" y="0"/>
                  </a:cubicBezTo>
                  <a:close/>
                </a:path>
              </a:pathLst>
            </a:custGeom>
            <a:solidFill>
              <a:srgbClr val="FA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9"/>
            <p:cNvSpPr/>
            <p:nvPr/>
          </p:nvSpPr>
          <p:spPr>
            <a:xfrm>
              <a:off x="4523625" y="2138425"/>
              <a:ext cx="518400" cy="288950"/>
            </a:xfrm>
            <a:custGeom>
              <a:avLst/>
              <a:gdLst/>
              <a:ahLst/>
              <a:cxnLst/>
              <a:rect l="l" t="t" r="r" b="b"/>
              <a:pathLst>
                <a:path w="20736" h="11558" extrusionOk="0">
                  <a:moveTo>
                    <a:pt x="2595" y="1"/>
                  </a:moveTo>
                  <a:lnTo>
                    <a:pt x="1" y="11557"/>
                  </a:lnTo>
                  <a:lnTo>
                    <a:pt x="20735" y="11557"/>
                  </a:lnTo>
                  <a:lnTo>
                    <a:pt x="18141"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4219375" y="2427350"/>
              <a:ext cx="1126900" cy="49725"/>
            </a:xfrm>
            <a:custGeom>
              <a:avLst/>
              <a:gdLst/>
              <a:ahLst/>
              <a:cxnLst/>
              <a:rect l="l" t="t" r="r" b="b"/>
              <a:pathLst>
                <a:path w="45076" h="1989" extrusionOk="0">
                  <a:moveTo>
                    <a:pt x="998" y="0"/>
                  </a:moveTo>
                  <a:cubicBezTo>
                    <a:pt x="447" y="0"/>
                    <a:pt x="1" y="440"/>
                    <a:pt x="1" y="991"/>
                  </a:cubicBezTo>
                  <a:cubicBezTo>
                    <a:pt x="1" y="1542"/>
                    <a:pt x="447" y="1988"/>
                    <a:pt x="998" y="1988"/>
                  </a:cubicBezTo>
                  <a:lnTo>
                    <a:pt x="44078" y="1988"/>
                  </a:lnTo>
                  <a:cubicBezTo>
                    <a:pt x="44629" y="1988"/>
                    <a:pt x="45076" y="1542"/>
                    <a:pt x="45076" y="991"/>
                  </a:cubicBezTo>
                  <a:cubicBezTo>
                    <a:pt x="45076" y="440"/>
                    <a:pt x="44629" y="0"/>
                    <a:pt x="44078" y="0"/>
                  </a:cubicBezTo>
                  <a:close/>
                </a:path>
              </a:pathLst>
            </a:custGeom>
            <a:solidFill>
              <a:srgbClr val="BCBC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4575250" y="2138425"/>
              <a:ext cx="415175" cy="59325"/>
            </a:xfrm>
            <a:custGeom>
              <a:avLst/>
              <a:gdLst/>
              <a:ahLst/>
              <a:cxnLst/>
              <a:rect l="l" t="t" r="r" b="b"/>
              <a:pathLst>
                <a:path w="16607" h="2373" extrusionOk="0">
                  <a:moveTo>
                    <a:pt x="530" y="1"/>
                  </a:moveTo>
                  <a:lnTo>
                    <a:pt x="0" y="2372"/>
                  </a:lnTo>
                  <a:lnTo>
                    <a:pt x="16606" y="2372"/>
                  </a:lnTo>
                  <a:lnTo>
                    <a:pt x="16076" y="1"/>
                  </a:lnTo>
                  <a:close/>
                </a:path>
              </a:pathLst>
            </a:custGeom>
            <a:solidFill>
              <a:srgbClr val="BCBC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9"/>
            <p:cNvSpPr/>
            <p:nvPr/>
          </p:nvSpPr>
          <p:spPr>
            <a:xfrm>
              <a:off x="3341150" y="385450"/>
              <a:ext cx="2826000" cy="1400975"/>
            </a:xfrm>
            <a:custGeom>
              <a:avLst/>
              <a:gdLst/>
              <a:ahLst/>
              <a:cxnLst/>
              <a:rect l="l" t="t" r="r" b="b"/>
              <a:pathLst>
                <a:path w="113040" h="56039" extrusionOk="0">
                  <a:moveTo>
                    <a:pt x="0" y="0"/>
                  </a:moveTo>
                  <a:lnTo>
                    <a:pt x="0" y="56039"/>
                  </a:lnTo>
                  <a:lnTo>
                    <a:pt x="113040" y="56039"/>
                  </a:lnTo>
                  <a:lnTo>
                    <a:pt x="113040" y="0"/>
                  </a:lnTo>
                  <a:close/>
                </a:path>
              </a:pathLst>
            </a:custGeom>
            <a:solidFill>
              <a:srgbClr val="B6D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9"/>
            <p:cNvSpPr/>
            <p:nvPr/>
          </p:nvSpPr>
          <p:spPr>
            <a:xfrm>
              <a:off x="5240950" y="1505875"/>
              <a:ext cx="28950" cy="150325"/>
            </a:xfrm>
            <a:custGeom>
              <a:avLst/>
              <a:gdLst/>
              <a:ahLst/>
              <a:cxnLst/>
              <a:rect l="l" t="t" r="r" b="b"/>
              <a:pathLst>
                <a:path w="1158" h="6013" extrusionOk="0">
                  <a:moveTo>
                    <a:pt x="0" y="0"/>
                  </a:moveTo>
                  <a:lnTo>
                    <a:pt x="0" y="6012"/>
                  </a:lnTo>
                  <a:lnTo>
                    <a:pt x="1158" y="6012"/>
                  </a:lnTo>
                  <a:lnTo>
                    <a:pt x="1158"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4816550" y="1419025"/>
              <a:ext cx="918375" cy="73625"/>
            </a:xfrm>
            <a:custGeom>
              <a:avLst/>
              <a:gdLst/>
              <a:ahLst/>
              <a:cxnLst/>
              <a:rect l="l" t="t" r="r" b="b"/>
              <a:pathLst>
                <a:path w="36735" h="2945" extrusionOk="0">
                  <a:moveTo>
                    <a:pt x="1" y="1"/>
                  </a:moveTo>
                  <a:lnTo>
                    <a:pt x="1" y="2944"/>
                  </a:lnTo>
                  <a:lnTo>
                    <a:pt x="36734" y="2944"/>
                  </a:lnTo>
                  <a:lnTo>
                    <a:pt x="36734"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4816550" y="566600"/>
              <a:ext cx="940000" cy="1220175"/>
            </a:xfrm>
            <a:custGeom>
              <a:avLst/>
              <a:gdLst/>
              <a:ahLst/>
              <a:cxnLst/>
              <a:rect l="l" t="t" r="r" b="b"/>
              <a:pathLst>
                <a:path w="37600" h="48807" extrusionOk="0">
                  <a:moveTo>
                    <a:pt x="36190" y="1"/>
                  </a:moveTo>
                  <a:cubicBezTo>
                    <a:pt x="35883" y="1"/>
                    <a:pt x="35639" y="252"/>
                    <a:pt x="35639" y="552"/>
                  </a:cubicBezTo>
                  <a:lnTo>
                    <a:pt x="35639" y="35779"/>
                  </a:lnTo>
                  <a:lnTo>
                    <a:pt x="1960" y="35779"/>
                  </a:lnTo>
                  <a:lnTo>
                    <a:pt x="1960" y="559"/>
                  </a:lnTo>
                  <a:cubicBezTo>
                    <a:pt x="1960" y="252"/>
                    <a:pt x="1716" y="8"/>
                    <a:pt x="1409" y="8"/>
                  </a:cubicBezTo>
                  <a:lnTo>
                    <a:pt x="552" y="8"/>
                  </a:lnTo>
                  <a:cubicBezTo>
                    <a:pt x="245" y="8"/>
                    <a:pt x="1" y="252"/>
                    <a:pt x="1" y="559"/>
                  </a:cubicBezTo>
                  <a:lnTo>
                    <a:pt x="1" y="37013"/>
                  </a:lnTo>
                  <a:cubicBezTo>
                    <a:pt x="22" y="37355"/>
                    <a:pt x="259" y="37648"/>
                    <a:pt x="593" y="37739"/>
                  </a:cubicBezTo>
                  <a:lnTo>
                    <a:pt x="17820" y="37739"/>
                  </a:lnTo>
                  <a:lnTo>
                    <a:pt x="17820" y="48807"/>
                  </a:lnTo>
                  <a:lnTo>
                    <a:pt x="19780" y="48807"/>
                  </a:lnTo>
                  <a:lnTo>
                    <a:pt x="19780" y="37739"/>
                  </a:lnTo>
                  <a:lnTo>
                    <a:pt x="37048" y="37739"/>
                  </a:lnTo>
                  <a:cubicBezTo>
                    <a:pt x="37355" y="37739"/>
                    <a:pt x="37599" y="37494"/>
                    <a:pt x="37599" y="37188"/>
                  </a:cubicBezTo>
                  <a:lnTo>
                    <a:pt x="37599" y="552"/>
                  </a:lnTo>
                  <a:cubicBezTo>
                    <a:pt x="37599" y="252"/>
                    <a:pt x="37355" y="1"/>
                    <a:pt x="370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5187425" y="1647100"/>
              <a:ext cx="176625" cy="139675"/>
            </a:xfrm>
            <a:custGeom>
              <a:avLst/>
              <a:gdLst/>
              <a:ahLst/>
              <a:cxnLst/>
              <a:rect l="l" t="t" r="r" b="b"/>
              <a:pathLst>
                <a:path w="7065" h="5587" extrusionOk="0">
                  <a:moveTo>
                    <a:pt x="2664" y="0"/>
                  </a:moveTo>
                  <a:cubicBezTo>
                    <a:pt x="1193" y="0"/>
                    <a:pt x="0" y="1193"/>
                    <a:pt x="0" y="2665"/>
                  </a:cubicBezTo>
                  <a:lnTo>
                    <a:pt x="0" y="5503"/>
                  </a:lnTo>
                  <a:lnTo>
                    <a:pt x="7065" y="5587"/>
                  </a:lnTo>
                  <a:lnTo>
                    <a:pt x="7065" y="2665"/>
                  </a:lnTo>
                  <a:cubicBezTo>
                    <a:pt x="7065" y="1193"/>
                    <a:pt x="5872" y="0"/>
                    <a:pt x="4401" y="0"/>
                  </a:cubicBezTo>
                  <a:close/>
                </a:path>
              </a:pathLst>
            </a:custGeom>
            <a:solidFill>
              <a:srgbClr val="333F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5218800" y="1784675"/>
              <a:ext cx="25" cy="53375"/>
            </a:xfrm>
            <a:custGeom>
              <a:avLst/>
              <a:gdLst/>
              <a:ahLst/>
              <a:cxnLst/>
              <a:rect l="l" t="t" r="r" b="b"/>
              <a:pathLst>
                <a:path w="1" h="2135" extrusionOk="0">
                  <a:moveTo>
                    <a:pt x="0" y="2134"/>
                  </a:moveTo>
                  <a:lnTo>
                    <a:pt x="0" y="0"/>
                  </a:lnTo>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5187425" y="1647100"/>
              <a:ext cx="98000" cy="137600"/>
            </a:xfrm>
            <a:custGeom>
              <a:avLst/>
              <a:gdLst/>
              <a:ahLst/>
              <a:cxnLst/>
              <a:rect l="l" t="t" r="r" b="b"/>
              <a:pathLst>
                <a:path w="3920" h="5504" extrusionOk="0">
                  <a:moveTo>
                    <a:pt x="2664" y="0"/>
                  </a:moveTo>
                  <a:cubicBezTo>
                    <a:pt x="1193" y="0"/>
                    <a:pt x="0" y="1193"/>
                    <a:pt x="0" y="2665"/>
                  </a:cubicBezTo>
                  <a:lnTo>
                    <a:pt x="0" y="5503"/>
                  </a:lnTo>
                  <a:lnTo>
                    <a:pt x="1255" y="5503"/>
                  </a:lnTo>
                  <a:lnTo>
                    <a:pt x="1255" y="2665"/>
                  </a:lnTo>
                  <a:cubicBezTo>
                    <a:pt x="1255" y="1193"/>
                    <a:pt x="2448" y="0"/>
                    <a:pt x="3920" y="0"/>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5028575" y="666850"/>
              <a:ext cx="31925" cy="145275"/>
            </a:xfrm>
            <a:custGeom>
              <a:avLst/>
              <a:gdLst/>
              <a:ahLst/>
              <a:cxnLst/>
              <a:rect l="l" t="t" r="r" b="b"/>
              <a:pathLst>
                <a:path w="1277" h="5811" extrusionOk="0">
                  <a:moveTo>
                    <a:pt x="384" y="1"/>
                  </a:moveTo>
                  <a:lnTo>
                    <a:pt x="0" y="36"/>
                  </a:lnTo>
                  <a:lnTo>
                    <a:pt x="0" y="5810"/>
                  </a:lnTo>
                  <a:lnTo>
                    <a:pt x="384" y="5810"/>
                  </a:lnTo>
                  <a:cubicBezTo>
                    <a:pt x="384" y="5810"/>
                    <a:pt x="1277" y="1040"/>
                    <a:pt x="384" y="1"/>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5919550" y="666850"/>
              <a:ext cx="31925" cy="145275"/>
            </a:xfrm>
            <a:custGeom>
              <a:avLst/>
              <a:gdLst/>
              <a:ahLst/>
              <a:cxnLst/>
              <a:rect l="l" t="t" r="r" b="b"/>
              <a:pathLst>
                <a:path w="1277" h="5811" extrusionOk="0">
                  <a:moveTo>
                    <a:pt x="377" y="1"/>
                  </a:moveTo>
                  <a:lnTo>
                    <a:pt x="0" y="36"/>
                  </a:lnTo>
                  <a:lnTo>
                    <a:pt x="0" y="5810"/>
                  </a:lnTo>
                  <a:lnTo>
                    <a:pt x="377" y="5810"/>
                  </a:lnTo>
                  <a:cubicBezTo>
                    <a:pt x="377" y="5810"/>
                    <a:pt x="1276" y="1040"/>
                    <a:pt x="377"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5756525" y="666850"/>
              <a:ext cx="180650" cy="171950"/>
            </a:xfrm>
            <a:custGeom>
              <a:avLst/>
              <a:gdLst/>
              <a:ahLst/>
              <a:cxnLst/>
              <a:rect l="l" t="t" r="r" b="b"/>
              <a:pathLst>
                <a:path w="7226" h="6878" extrusionOk="0">
                  <a:moveTo>
                    <a:pt x="0" y="1"/>
                  </a:moveTo>
                  <a:lnTo>
                    <a:pt x="0" y="6877"/>
                  </a:lnTo>
                  <a:lnTo>
                    <a:pt x="6521" y="4987"/>
                  </a:lnTo>
                  <a:lnTo>
                    <a:pt x="6521" y="1765"/>
                  </a:lnTo>
                  <a:cubicBezTo>
                    <a:pt x="6521" y="1765"/>
                    <a:pt x="7226" y="1403"/>
                    <a:pt x="6905" y="1"/>
                  </a:cubicBezTo>
                  <a:close/>
                </a:path>
              </a:pathLst>
            </a:custGeom>
            <a:solidFill>
              <a:srgbClr val="BE6B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5919550" y="702150"/>
              <a:ext cx="247600" cy="128800"/>
            </a:xfrm>
            <a:custGeom>
              <a:avLst/>
              <a:gdLst/>
              <a:ahLst/>
              <a:cxnLst/>
              <a:rect l="l" t="t" r="r" b="b"/>
              <a:pathLst>
                <a:path w="9904" h="5152" extrusionOk="0">
                  <a:moveTo>
                    <a:pt x="4620" y="1"/>
                  </a:moveTo>
                  <a:cubicBezTo>
                    <a:pt x="3179" y="1"/>
                    <a:pt x="1636" y="116"/>
                    <a:pt x="0" y="388"/>
                  </a:cubicBezTo>
                  <a:lnTo>
                    <a:pt x="0" y="5152"/>
                  </a:lnTo>
                  <a:cubicBezTo>
                    <a:pt x="0" y="5152"/>
                    <a:pt x="6842" y="2808"/>
                    <a:pt x="9171" y="2564"/>
                  </a:cubicBezTo>
                  <a:cubicBezTo>
                    <a:pt x="9422" y="2536"/>
                    <a:pt x="9666" y="2522"/>
                    <a:pt x="9904" y="2501"/>
                  </a:cubicBezTo>
                  <a:lnTo>
                    <a:pt x="9904" y="535"/>
                  </a:lnTo>
                  <a:cubicBezTo>
                    <a:pt x="8345" y="213"/>
                    <a:pt x="6576" y="1"/>
                    <a:pt x="4620"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4865550" y="666850"/>
              <a:ext cx="180825" cy="171950"/>
            </a:xfrm>
            <a:custGeom>
              <a:avLst/>
              <a:gdLst/>
              <a:ahLst/>
              <a:cxnLst/>
              <a:rect l="l" t="t" r="r" b="b"/>
              <a:pathLst>
                <a:path w="7233" h="6878" extrusionOk="0">
                  <a:moveTo>
                    <a:pt x="0" y="1"/>
                  </a:moveTo>
                  <a:lnTo>
                    <a:pt x="0" y="6877"/>
                  </a:lnTo>
                  <a:lnTo>
                    <a:pt x="6521" y="4987"/>
                  </a:lnTo>
                  <a:lnTo>
                    <a:pt x="6521" y="1765"/>
                  </a:lnTo>
                  <a:cubicBezTo>
                    <a:pt x="6521" y="1765"/>
                    <a:pt x="7233" y="1403"/>
                    <a:pt x="6905" y="1"/>
                  </a:cubicBezTo>
                  <a:close/>
                </a:path>
              </a:pathLst>
            </a:custGeom>
            <a:solidFill>
              <a:srgbClr val="333F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5028575" y="702200"/>
              <a:ext cx="435400" cy="128750"/>
            </a:xfrm>
            <a:custGeom>
              <a:avLst/>
              <a:gdLst/>
              <a:ahLst/>
              <a:cxnLst/>
              <a:rect l="l" t="t" r="r" b="b"/>
              <a:pathLst>
                <a:path w="17416" h="5150" extrusionOk="0">
                  <a:moveTo>
                    <a:pt x="4622" y="1"/>
                  </a:moveTo>
                  <a:cubicBezTo>
                    <a:pt x="3181" y="1"/>
                    <a:pt x="1637" y="115"/>
                    <a:pt x="0" y="386"/>
                  </a:cubicBezTo>
                  <a:lnTo>
                    <a:pt x="0" y="5150"/>
                  </a:lnTo>
                  <a:cubicBezTo>
                    <a:pt x="0" y="5150"/>
                    <a:pt x="6849" y="2806"/>
                    <a:pt x="9172" y="2562"/>
                  </a:cubicBezTo>
                  <a:cubicBezTo>
                    <a:pt x="9983" y="2479"/>
                    <a:pt x="10741" y="2444"/>
                    <a:pt x="11442" y="2444"/>
                  </a:cubicBezTo>
                  <a:cubicBezTo>
                    <a:pt x="15269" y="2444"/>
                    <a:pt x="17415" y="3490"/>
                    <a:pt x="17415" y="3490"/>
                  </a:cubicBezTo>
                  <a:cubicBezTo>
                    <a:pt x="17415" y="3490"/>
                    <a:pt x="12577" y="1"/>
                    <a:pt x="4622" y="1"/>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3428675" y="766925"/>
              <a:ext cx="441325" cy="351800"/>
            </a:xfrm>
            <a:custGeom>
              <a:avLst/>
              <a:gdLst/>
              <a:ahLst/>
              <a:cxnLst/>
              <a:rect l="l" t="t" r="r" b="b"/>
              <a:pathLst>
                <a:path w="17653" h="14072" extrusionOk="0">
                  <a:moveTo>
                    <a:pt x="4571" y="0"/>
                  </a:moveTo>
                  <a:cubicBezTo>
                    <a:pt x="4528" y="0"/>
                    <a:pt x="4485" y="1"/>
                    <a:pt x="4443" y="1"/>
                  </a:cubicBezTo>
                  <a:cubicBezTo>
                    <a:pt x="2567" y="22"/>
                    <a:pt x="1081" y="524"/>
                    <a:pt x="537" y="1270"/>
                  </a:cubicBezTo>
                  <a:cubicBezTo>
                    <a:pt x="14" y="1996"/>
                    <a:pt x="0" y="3551"/>
                    <a:pt x="551" y="5329"/>
                  </a:cubicBezTo>
                  <a:cubicBezTo>
                    <a:pt x="788" y="6090"/>
                    <a:pt x="1102" y="6829"/>
                    <a:pt x="1479" y="7533"/>
                  </a:cubicBezTo>
                  <a:cubicBezTo>
                    <a:pt x="2358" y="9158"/>
                    <a:pt x="3585" y="10574"/>
                    <a:pt x="5077" y="11669"/>
                  </a:cubicBezTo>
                  <a:lnTo>
                    <a:pt x="5182" y="11746"/>
                  </a:lnTo>
                  <a:cubicBezTo>
                    <a:pt x="7500" y="13424"/>
                    <a:pt x="10209" y="14072"/>
                    <a:pt x="12414" y="14072"/>
                  </a:cubicBezTo>
                  <a:cubicBezTo>
                    <a:pt x="14369" y="14072"/>
                    <a:pt x="15930" y="13563"/>
                    <a:pt x="16474" y="12813"/>
                  </a:cubicBezTo>
                  <a:cubicBezTo>
                    <a:pt x="17652" y="11188"/>
                    <a:pt x="16313" y="5581"/>
                    <a:pt x="11940" y="2414"/>
                  </a:cubicBezTo>
                  <a:lnTo>
                    <a:pt x="11836" y="2337"/>
                  </a:lnTo>
                  <a:cubicBezTo>
                    <a:pt x="10245" y="1201"/>
                    <a:pt x="8418" y="454"/>
                    <a:pt x="6493" y="155"/>
                  </a:cubicBezTo>
                  <a:cubicBezTo>
                    <a:pt x="5859" y="50"/>
                    <a:pt x="5212" y="0"/>
                    <a:pt x="4571"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9"/>
            <p:cNvSpPr/>
            <p:nvPr/>
          </p:nvSpPr>
          <p:spPr>
            <a:xfrm>
              <a:off x="3441225" y="796750"/>
              <a:ext cx="400525" cy="291550"/>
            </a:xfrm>
            <a:custGeom>
              <a:avLst/>
              <a:gdLst/>
              <a:ahLst/>
              <a:cxnLst/>
              <a:rect l="l" t="t" r="r" b="b"/>
              <a:pathLst>
                <a:path w="16021" h="11662" extrusionOk="0">
                  <a:moveTo>
                    <a:pt x="84" y="1"/>
                  </a:moveTo>
                  <a:lnTo>
                    <a:pt x="0" y="119"/>
                  </a:lnTo>
                  <a:lnTo>
                    <a:pt x="15937" y="11662"/>
                  </a:lnTo>
                  <a:lnTo>
                    <a:pt x="16020" y="11543"/>
                  </a:lnTo>
                  <a:lnTo>
                    <a:pt x="84" y="1"/>
                  </a:lnTo>
                  <a:close/>
                </a:path>
              </a:pathLst>
            </a:custGeom>
            <a:solidFill>
              <a:srgbClr val="6130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p:nvPr/>
          </p:nvSpPr>
          <p:spPr>
            <a:xfrm>
              <a:off x="3684275" y="937100"/>
              <a:ext cx="155900" cy="181725"/>
            </a:xfrm>
            <a:custGeom>
              <a:avLst/>
              <a:gdLst/>
              <a:ahLst/>
              <a:cxnLst/>
              <a:rect l="l" t="t" r="r" b="b"/>
              <a:pathLst>
                <a:path w="6236" h="7269" extrusionOk="0">
                  <a:moveTo>
                    <a:pt x="5454" y="1"/>
                  </a:moveTo>
                  <a:cubicBezTo>
                    <a:pt x="4764" y="1173"/>
                    <a:pt x="2428" y="4995"/>
                    <a:pt x="1" y="7066"/>
                  </a:cubicBezTo>
                  <a:cubicBezTo>
                    <a:pt x="749" y="7205"/>
                    <a:pt x="1505" y="7269"/>
                    <a:pt x="2266" y="7269"/>
                  </a:cubicBezTo>
                  <a:cubicBezTo>
                    <a:pt x="2306" y="7269"/>
                    <a:pt x="2346" y="7269"/>
                    <a:pt x="2386" y="7268"/>
                  </a:cubicBezTo>
                  <a:cubicBezTo>
                    <a:pt x="4618" y="5016"/>
                    <a:pt x="5712" y="3125"/>
                    <a:pt x="6236" y="1905"/>
                  </a:cubicBezTo>
                  <a:cubicBezTo>
                    <a:pt x="6033" y="1249"/>
                    <a:pt x="5768" y="615"/>
                    <a:pt x="5454" y="1"/>
                  </a:cubicBezTo>
                  <a:close/>
                </a:path>
              </a:pathLst>
            </a:custGeom>
            <a:solidFill>
              <a:srgbClr val="6130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3547750" y="871300"/>
              <a:ext cx="187800" cy="142625"/>
            </a:xfrm>
            <a:custGeom>
              <a:avLst/>
              <a:gdLst/>
              <a:ahLst/>
              <a:cxnLst/>
              <a:rect l="l" t="t" r="r" b="b"/>
              <a:pathLst>
                <a:path w="7512" h="5705" extrusionOk="0">
                  <a:moveTo>
                    <a:pt x="813" y="1"/>
                  </a:moveTo>
                  <a:cubicBezTo>
                    <a:pt x="590" y="1"/>
                    <a:pt x="370" y="103"/>
                    <a:pt x="231" y="297"/>
                  </a:cubicBezTo>
                  <a:cubicBezTo>
                    <a:pt x="1" y="617"/>
                    <a:pt x="70" y="1071"/>
                    <a:pt x="391" y="1301"/>
                  </a:cubicBezTo>
                  <a:lnTo>
                    <a:pt x="6278" y="5569"/>
                  </a:lnTo>
                  <a:cubicBezTo>
                    <a:pt x="6405" y="5660"/>
                    <a:pt x="6552" y="5705"/>
                    <a:pt x="6697" y="5705"/>
                  </a:cubicBezTo>
                  <a:cubicBezTo>
                    <a:pt x="6918" y="5705"/>
                    <a:pt x="7136" y="5602"/>
                    <a:pt x="7275" y="5409"/>
                  </a:cubicBezTo>
                  <a:lnTo>
                    <a:pt x="7282" y="5409"/>
                  </a:lnTo>
                  <a:cubicBezTo>
                    <a:pt x="7512" y="5088"/>
                    <a:pt x="7442" y="4635"/>
                    <a:pt x="7121" y="4404"/>
                  </a:cubicBezTo>
                  <a:lnTo>
                    <a:pt x="1235" y="136"/>
                  </a:lnTo>
                  <a:cubicBezTo>
                    <a:pt x="1108" y="45"/>
                    <a:pt x="960" y="1"/>
                    <a:pt x="8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9"/>
            <p:cNvSpPr/>
            <p:nvPr/>
          </p:nvSpPr>
          <p:spPr>
            <a:xfrm>
              <a:off x="3568325" y="889525"/>
              <a:ext cx="150325" cy="108975"/>
            </a:xfrm>
            <a:custGeom>
              <a:avLst/>
              <a:gdLst/>
              <a:ahLst/>
              <a:cxnLst/>
              <a:rect l="l" t="t" r="r" b="b"/>
              <a:pathLst>
                <a:path w="6013" h="4359" extrusionOk="0">
                  <a:moveTo>
                    <a:pt x="1" y="0"/>
                  </a:moveTo>
                  <a:lnTo>
                    <a:pt x="6012" y="4359"/>
                  </a:lnTo>
                </a:path>
              </a:pathLst>
            </a:custGeom>
            <a:solidFill>
              <a:srgbClr val="6130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3568325" y="889525"/>
              <a:ext cx="150325" cy="108975"/>
            </a:xfrm>
            <a:custGeom>
              <a:avLst/>
              <a:gdLst/>
              <a:ahLst/>
              <a:cxnLst/>
              <a:rect l="l" t="t" r="r" b="b"/>
              <a:pathLst>
                <a:path w="6013" h="4359" fill="none" extrusionOk="0">
                  <a:moveTo>
                    <a:pt x="1" y="0"/>
                  </a:moveTo>
                  <a:lnTo>
                    <a:pt x="6012" y="4359"/>
                  </a:lnTo>
                </a:path>
              </a:pathLst>
            </a:custGeom>
            <a:noFill/>
            <a:ln w="6625" cap="flat" cmpd="sng">
              <a:solidFill>
                <a:srgbClr val="0D0802"/>
              </a:solidFill>
              <a:prstDash val="solid"/>
              <a:miter lim="69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3647825" y="930000"/>
              <a:ext cx="62625" cy="77625"/>
            </a:xfrm>
            <a:custGeom>
              <a:avLst/>
              <a:gdLst/>
              <a:ahLst/>
              <a:cxnLst/>
              <a:rect l="l" t="t" r="r" b="b"/>
              <a:pathLst>
                <a:path w="2505" h="3105" extrusionOk="0">
                  <a:moveTo>
                    <a:pt x="2149" y="1"/>
                  </a:moveTo>
                  <a:cubicBezTo>
                    <a:pt x="2052" y="1"/>
                    <a:pt x="1957" y="47"/>
                    <a:pt x="1898" y="132"/>
                  </a:cubicBezTo>
                  <a:lnTo>
                    <a:pt x="99" y="2607"/>
                  </a:lnTo>
                  <a:cubicBezTo>
                    <a:pt x="1" y="2747"/>
                    <a:pt x="29" y="2942"/>
                    <a:pt x="168" y="3047"/>
                  </a:cubicBezTo>
                  <a:cubicBezTo>
                    <a:pt x="224" y="3086"/>
                    <a:pt x="288" y="3105"/>
                    <a:pt x="352" y="3105"/>
                  </a:cubicBezTo>
                  <a:cubicBezTo>
                    <a:pt x="449" y="3105"/>
                    <a:pt x="545" y="3061"/>
                    <a:pt x="608" y="2977"/>
                  </a:cubicBezTo>
                  <a:lnTo>
                    <a:pt x="2400" y="501"/>
                  </a:lnTo>
                  <a:cubicBezTo>
                    <a:pt x="2505" y="355"/>
                    <a:pt x="2470" y="159"/>
                    <a:pt x="2330" y="62"/>
                  </a:cubicBezTo>
                  <a:cubicBezTo>
                    <a:pt x="2275" y="21"/>
                    <a:pt x="2212" y="1"/>
                    <a:pt x="2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9"/>
            <p:cNvSpPr/>
            <p:nvPr/>
          </p:nvSpPr>
          <p:spPr>
            <a:xfrm>
              <a:off x="3672075" y="947175"/>
              <a:ext cx="62625" cy="77550"/>
            </a:xfrm>
            <a:custGeom>
              <a:avLst/>
              <a:gdLst/>
              <a:ahLst/>
              <a:cxnLst/>
              <a:rect l="l" t="t" r="r" b="b"/>
              <a:pathLst>
                <a:path w="2505" h="3102" extrusionOk="0">
                  <a:moveTo>
                    <a:pt x="2147" y="0"/>
                  </a:moveTo>
                  <a:cubicBezTo>
                    <a:pt x="2050" y="0"/>
                    <a:pt x="1956" y="44"/>
                    <a:pt x="1897" y="128"/>
                  </a:cubicBezTo>
                  <a:lnTo>
                    <a:pt x="98" y="2604"/>
                  </a:lnTo>
                  <a:cubicBezTo>
                    <a:pt x="0" y="2743"/>
                    <a:pt x="28" y="2939"/>
                    <a:pt x="168" y="3043"/>
                  </a:cubicBezTo>
                  <a:cubicBezTo>
                    <a:pt x="223" y="3082"/>
                    <a:pt x="287" y="3101"/>
                    <a:pt x="351" y="3101"/>
                  </a:cubicBezTo>
                  <a:cubicBezTo>
                    <a:pt x="448" y="3101"/>
                    <a:pt x="544" y="3058"/>
                    <a:pt x="607" y="2974"/>
                  </a:cubicBezTo>
                  <a:lnTo>
                    <a:pt x="2399" y="498"/>
                  </a:lnTo>
                  <a:cubicBezTo>
                    <a:pt x="2504" y="358"/>
                    <a:pt x="2469" y="163"/>
                    <a:pt x="2330" y="58"/>
                  </a:cubicBezTo>
                  <a:cubicBezTo>
                    <a:pt x="2274" y="19"/>
                    <a:pt x="2210" y="0"/>
                    <a:pt x="2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9"/>
            <p:cNvSpPr/>
            <p:nvPr/>
          </p:nvSpPr>
          <p:spPr>
            <a:xfrm>
              <a:off x="3341150" y="1213475"/>
              <a:ext cx="370000" cy="334125"/>
            </a:xfrm>
            <a:custGeom>
              <a:avLst/>
              <a:gdLst/>
              <a:ahLst/>
              <a:cxnLst/>
              <a:rect l="l" t="t" r="r" b="b"/>
              <a:pathLst>
                <a:path w="14800" h="13365" extrusionOk="0">
                  <a:moveTo>
                    <a:pt x="10538" y="0"/>
                  </a:moveTo>
                  <a:cubicBezTo>
                    <a:pt x="10538" y="0"/>
                    <a:pt x="7813" y="4190"/>
                    <a:pt x="1228" y="4190"/>
                  </a:cubicBezTo>
                  <a:cubicBezTo>
                    <a:pt x="832" y="4190"/>
                    <a:pt x="423" y="4175"/>
                    <a:pt x="0" y="4143"/>
                  </a:cubicBezTo>
                  <a:lnTo>
                    <a:pt x="0" y="4143"/>
                  </a:lnTo>
                  <a:lnTo>
                    <a:pt x="7" y="12938"/>
                  </a:lnTo>
                  <a:cubicBezTo>
                    <a:pt x="7" y="12938"/>
                    <a:pt x="1477" y="13364"/>
                    <a:pt x="3493" y="13364"/>
                  </a:cubicBezTo>
                  <a:cubicBezTo>
                    <a:pt x="7606" y="13364"/>
                    <a:pt x="13990" y="11590"/>
                    <a:pt x="14800" y="802"/>
                  </a:cubicBezTo>
                  <a:lnTo>
                    <a:pt x="10538" y="0"/>
                  </a:lnTo>
                  <a:close/>
                </a:path>
              </a:pathLst>
            </a:custGeom>
            <a:solidFill>
              <a:srgbClr val="5E4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9"/>
            <p:cNvSpPr/>
            <p:nvPr/>
          </p:nvSpPr>
          <p:spPr>
            <a:xfrm>
              <a:off x="3565025" y="949725"/>
              <a:ext cx="240625" cy="295450"/>
            </a:xfrm>
            <a:custGeom>
              <a:avLst/>
              <a:gdLst/>
              <a:ahLst/>
              <a:cxnLst/>
              <a:rect l="l" t="t" r="r" b="b"/>
              <a:pathLst>
                <a:path w="9625" h="11818" extrusionOk="0">
                  <a:moveTo>
                    <a:pt x="2244" y="0"/>
                  </a:moveTo>
                  <a:cubicBezTo>
                    <a:pt x="1709" y="0"/>
                    <a:pt x="1171" y="486"/>
                    <a:pt x="1123" y="1728"/>
                  </a:cubicBezTo>
                  <a:cubicBezTo>
                    <a:pt x="1060" y="3171"/>
                    <a:pt x="942" y="5041"/>
                    <a:pt x="942" y="5041"/>
                  </a:cubicBezTo>
                  <a:cubicBezTo>
                    <a:pt x="942" y="5041"/>
                    <a:pt x="780" y="5093"/>
                    <a:pt x="584" y="5093"/>
                  </a:cubicBezTo>
                  <a:cubicBezTo>
                    <a:pt x="486" y="5093"/>
                    <a:pt x="379" y="5080"/>
                    <a:pt x="279" y="5041"/>
                  </a:cubicBezTo>
                  <a:cubicBezTo>
                    <a:pt x="266" y="5035"/>
                    <a:pt x="254" y="5033"/>
                    <a:pt x="242" y="5033"/>
                  </a:cubicBezTo>
                  <a:cubicBezTo>
                    <a:pt x="1" y="5033"/>
                    <a:pt x="240" y="6214"/>
                    <a:pt x="760" y="6847"/>
                  </a:cubicBezTo>
                  <a:cubicBezTo>
                    <a:pt x="1304" y="7509"/>
                    <a:pt x="2330" y="7691"/>
                    <a:pt x="2385" y="7935"/>
                  </a:cubicBezTo>
                  <a:cubicBezTo>
                    <a:pt x="2448" y="8172"/>
                    <a:pt x="1297" y="10829"/>
                    <a:pt x="1179" y="11129"/>
                  </a:cubicBezTo>
                  <a:cubicBezTo>
                    <a:pt x="1179" y="11129"/>
                    <a:pt x="2763" y="11818"/>
                    <a:pt x="4395" y="11818"/>
                  </a:cubicBezTo>
                  <a:cubicBezTo>
                    <a:pt x="4923" y="11818"/>
                    <a:pt x="5456" y="11746"/>
                    <a:pt x="5942" y="11555"/>
                  </a:cubicBezTo>
                  <a:cubicBezTo>
                    <a:pt x="5942" y="11555"/>
                    <a:pt x="6430" y="10348"/>
                    <a:pt x="5942" y="7998"/>
                  </a:cubicBezTo>
                  <a:cubicBezTo>
                    <a:pt x="5942" y="7998"/>
                    <a:pt x="7993" y="7998"/>
                    <a:pt x="8418" y="6484"/>
                  </a:cubicBezTo>
                  <a:cubicBezTo>
                    <a:pt x="8837" y="4978"/>
                    <a:pt x="9625" y="3471"/>
                    <a:pt x="8962" y="2872"/>
                  </a:cubicBezTo>
                  <a:cubicBezTo>
                    <a:pt x="8791" y="2715"/>
                    <a:pt x="8644" y="2651"/>
                    <a:pt x="8514" y="2651"/>
                  </a:cubicBezTo>
                  <a:cubicBezTo>
                    <a:pt x="8142" y="2651"/>
                    <a:pt x="7915" y="3177"/>
                    <a:pt x="7693" y="3534"/>
                  </a:cubicBezTo>
                  <a:cubicBezTo>
                    <a:pt x="7422" y="3969"/>
                    <a:pt x="7048" y="5145"/>
                    <a:pt x="6757" y="5145"/>
                  </a:cubicBezTo>
                  <a:cubicBezTo>
                    <a:pt x="6726" y="5145"/>
                    <a:pt x="6696" y="5132"/>
                    <a:pt x="6668" y="5103"/>
                  </a:cubicBezTo>
                  <a:cubicBezTo>
                    <a:pt x="6368" y="4803"/>
                    <a:pt x="7456" y="2453"/>
                    <a:pt x="7149" y="1909"/>
                  </a:cubicBezTo>
                  <a:cubicBezTo>
                    <a:pt x="6953" y="1554"/>
                    <a:pt x="6707" y="1249"/>
                    <a:pt x="6441" y="1249"/>
                  </a:cubicBezTo>
                  <a:cubicBezTo>
                    <a:pt x="6300" y="1249"/>
                    <a:pt x="6153" y="1336"/>
                    <a:pt x="6005" y="1546"/>
                  </a:cubicBezTo>
                  <a:cubicBezTo>
                    <a:pt x="5580" y="2146"/>
                    <a:pt x="5405" y="4015"/>
                    <a:pt x="5098" y="4259"/>
                  </a:cubicBezTo>
                  <a:cubicBezTo>
                    <a:pt x="5047" y="4301"/>
                    <a:pt x="5001" y="4320"/>
                    <a:pt x="4960" y="4320"/>
                  </a:cubicBezTo>
                  <a:cubicBezTo>
                    <a:pt x="4767" y="4320"/>
                    <a:pt x="4711" y="3886"/>
                    <a:pt x="4861" y="3534"/>
                  </a:cubicBezTo>
                  <a:cubicBezTo>
                    <a:pt x="5043" y="3116"/>
                    <a:pt x="5642" y="821"/>
                    <a:pt x="5043" y="584"/>
                  </a:cubicBezTo>
                  <a:cubicBezTo>
                    <a:pt x="4791" y="483"/>
                    <a:pt x="4561" y="413"/>
                    <a:pt x="4356" y="413"/>
                  </a:cubicBezTo>
                  <a:cubicBezTo>
                    <a:pt x="4068" y="413"/>
                    <a:pt x="3830" y="552"/>
                    <a:pt x="3655" y="940"/>
                  </a:cubicBezTo>
                  <a:cubicBezTo>
                    <a:pt x="3355" y="1609"/>
                    <a:pt x="3229" y="3478"/>
                    <a:pt x="2929" y="3715"/>
                  </a:cubicBezTo>
                  <a:cubicBezTo>
                    <a:pt x="2893" y="3745"/>
                    <a:pt x="2863" y="3759"/>
                    <a:pt x="2838" y="3759"/>
                  </a:cubicBezTo>
                  <a:cubicBezTo>
                    <a:pt x="2657" y="3759"/>
                    <a:pt x="2756" y="3036"/>
                    <a:pt x="2811" y="2453"/>
                  </a:cubicBezTo>
                  <a:cubicBezTo>
                    <a:pt x="2867" y="1784"/>
                    <a:pt x="3111" y="221"/>
                    <a:pt x="2511" y="40"/>
                  </a:cubicBezTo>
                  <a:cubicBezTo>
                    <a:pt x="2424" y="14"/>
                    <a:pt x="2334" y="0"/>
                    <a:pt x="2244" y="0"/>
                  </a:cubicBezTo>
                  <a:close/>
                </a:path>
              </a:pathLst>
            </a:custGeom>
            <a:solidFill>
              <a:srgbClr val="FFF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9"/>
            <p:cNvSpPr/>
            <p:nvPr/>
          </p:nvSpPr>
          <p:spPr>
            <a:xfrm>
              <a:off x="4416050" y="730675"/>
              <a:ext cx="704250" cy="677600"/>
            </a:xfrm>
            <a:custGeom>
              <a:avLst/>
              <a:gdLst/>
              <a:ahLst/>
              <a:cxnLst/>
              <a:rect l="l" t="t" r="r" b="b"/>
              <a:pathLst>
                <a:path w="28170" h="27104" extrusionOk="0">
                  <a:moveTo>
                    <a:pt x="14622" y="2853"/>
                  </a:moveTo>
                  <a:cubicBezTo>
                    <a:pt x="16000" y="2853"/>
                    <a:pt x="17390" y="3119"/>
                    <a:pt x="18713" y="3669"/>
                  </a:cubicBezTo>
                  <a:cubicBezTo>
                    <a:pt x="22709" y="5322"/>
                    <a:pt x="25317" y="9227"/>
                    <a:pt x="25317" y="13551"/>
                  </a:cubicBezTo>
                  <a:cubicBezTo>
                    <a:pt x="25324" y="19466"/>
                    <a:pt x="20533" y="24257"/>
                    <a:pt x="14619" y="24257"/>
                  </a:cubicBezTo>
                  <a:lnTo>
                    <a:pt x="14619" y="24250"/>
                  </a:lnTo>
                  <a:cubicBezTo>
                    <a:pt x="10295" y="24250"/>
                    <a:pt x="6389" y="21642"/>
                    <a:pt x="4736" y="17645"/>
                  </a:cubicBezTo>
                  <a:cubicBezTo>
                    <a:pt x="3076" y="13649"/>
                    <a:pt x="3997" y="9046"/>
                    <a:pt x="7052" y="5984"/>
                  </a:cubicBezTo>
                  <a:cubicBezTo>
                    <a:pt x="9100" y="3941"/>
                    <a:pt x="11837" y="2853"/>
                    <a:pt x="14622" y="2853"/>
                  </a:cubicBezTo>
                  <a:close/>
                  <a:moveTo>
                    <a:pt x="14619" y="0"/>
                  </a:moveTo>
                  <a:cubicBezTo>
                    <a:pt x="9137" y="0"/>
                    <a:pt x="4199" y="3299"/>
                    <a:pt x="2100" y="8370"/>
                  </a:cubicBezTo>
                  <a:cubicBezTo>
                    <a:pt x="1" y="13433"/>
                    <a:pt x="1158" y="19256"/>
                    <a:pt x="5036" y="23134"/>
                  </a:cubicBezTo>
                  <a:cubicBezTo>
                    <a:pt x="7629" y="25727"/>
                    <a:pt x="11095" y="27104"/>
                    <a:pt x="14621" y="27104"/>
                  </a:cubicBezTo>
                  <a:cubicBezTo>
                    <a:pt x="16368" y="27104"/>
                    <a:pt x="18130" y="26766"/>
                    <a:pt x="19808" y="26070"/>
                  </a:cubicBezTo>
                  <a:cubicBezTo>
                    <a:pt x="24871" y="23978"/>
                    <a:pt x="28170" y="19033"/>
                    <a:pt x="28170" y="13551"/>
                  </a:cubicBezTo>
                  <a:cubicBezTo>
                    <a:pt x="28170" y="6068"/>
                    <a:pt x="22102" y="0"/>
                    <a:pt x="14619" y="0"/>
                  </a:cubicBezTo>
                  <a:close/>
                </a:path>
              </a:pathLst>
            </a:custGeom>
            <a:solidFill>
              <a:srgbClr val="000000">
                <a:alpha val="27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9"/>
            <p:cNvSpPr/>
            <p:nvPr/>
          </p:nvSpPr>
          <p:spPr>
            <a:xfrm>
              <a:off x="4418675" y="710625"/>
              <a:ext cx="704250" cy="677600"/>
            </a:xfrm>
            <a:custGeom>
              <a:avLst/>
              <a:gdLst/>
              <a:ahLst/>
              <a:cxnLst/>
              <a:rect l="l" t="t" r="r" b="b"/>
              <a:pathLst>
                <a:path w="28170" h="27104" extrusionOk="0">
                  <a:moveTo>
                    <a:pt x="14616" y="2853"/>
                  </a:moveTo>
                  <a:cubicBezTo>
                    <a:pt x="15994" y="2853"/>
                    <a:pt x="17383" y="3120"/>
                    <a:pt x="18705" y="3669"/>
                  </a:cubicBezTo>
                  <a:cubicBezTo>
                    <a:pt x="22709" y="5322"/>
                    <a:pt x="25310" y="9220"/>
                    <a:pt x="25317" y="13551"/>
                  </a:cubicBezTo>
                  <a:cubicBezTo>
                    <a:pt x="25317" y="19459"/>
                    <a:pt x="20526" y="24257"/>
                    <a:pt x="14618" y="24257"/>
                  </a:cubicBezTo>
                  <a:cubicBezTo>
                    <a:pt x="10287" y="24257"/>
                    <a:pt x="6389" y="21649"/>
                    <a:pt x="4729" y="17652"/>
                  </a:cubicBezTo>
                  <a:cubicBezTo>
                    <a:pt x="3069" y="13649"/>
                    <a:pt x="3990" y="9046"/>
                    <a:pt x="7044" y="5991"/>
                  </a:cubicBezTo>
                  <a:cubicBezTo>
                    <a:pt x="9093" y="3943"/>
                    <a:pt x="11831" y="2853"/>
                    <a:pt x="14616" y="2853"/>
                  </a:cubicBezTo>
                  <a:close/>
                  <a:moveTo>
                    <a:pt x="14618" y="0"/>
                  </a:moveTo>
                  <a:cubicBezTo>
                    <a:pt x="9137" y="0"/>
                    <a:pt x="4192" y="3306"/>
                    <a:pt x="2093" y="8370"/>
                  </a:cubicBezTo>
                  <a:cubicBezTo>
                    <a:pt x="0" y="13433"/>
                    <a:pt x="1158" y="19263"/>
                    <a:pt x="5036" y="23134"/>
                  </a:cubicBezTo>
                  <a:cubicBezTo>
                    <a:pt x="7629" y="25727"/>
                    <a:pt x="11092" y="27104"/>
                    <a:pt x="14616" y="27104"/>
                  </a:cubicBezTo>
                  <a:cubicBezTo>
                    <a:pt x="16362" y="27104"/>
                    <a:pt x="18123" y="26766"/>
                    <a:pt x="19800" y="26070"/>
                  </a:cubicBezTo>
                  <a:cubicBezTo>
                    <a:pt x="24871" y="23978"/>
                    <a:pt x="28170" y="19033"/>
                    <a:pt x="28170" y="13551"/>
                  </a:cubicBezTo>
                  <a:cubicBezTo>
                    <a:pt x="28163" y="6068"/>
                    <a:pt x="22095" y="0"/>
                    <a:pt x="14618"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9"/>
            <p:cNvSpPr/>
            <p:nvPr/>
          </p:nvSpPr>
          <p:spPr>
            <a:xfrm>
              <a:off x="4690500" y="906600"/>
              <a:ext cx="262600" cy="327825"/>
            </a:xfrm>
            <a:custGeom>
              <a:avLst/>
              <a:gdLst/>
              <a:ahLst/>
              <a:cxnLst/>
              <a:rect l="l" t="t" r="r" b="b"/>
              <a:pathLst>
                <a:path w="10504" h="13113" extrusionOk="0">
                  <a:moveTo>
                    <a:pt x="0" y="0"/>
                  </a:moveTo>
                  <a:lnTo>
                    <a:pt x="63" y="13112"/>
                  </a:lnTo>
                  <a:lnTo>
                    <a:pt x="10504" y="6584"/>
                  </a:lnTo>
                  <a:lnTo>
                    <a:pt x="0" y="0"/>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9"/>
            <p:cNvSpPr/>
            <p:nvPr/>
          </p:nvSpPr>
          <p:spPr>
            <a:xfrm>
              <a:off x="3367650" y="1786400"/>
              <a:ext cx="2830200" cy="198975"/>
            </a:xfrm>
            <a:custGeom>
              <a:avLst/>
              <a:gdLst/>
              <a:ahLst/>
              <a:cxnLst/>
              <a:rect l="l" t="t" r="r" b="b"/>
              <a:pathLst>
                <a:path w="113208" h="7959" extrusionOk="0">
                  <a:moveTo>
                    <a:pt x="0" y="1"/>
                  </a:moveTo>
                  <a:lnTo>
                    <a:pt x="0" y="7959"/>
                  </a:lnTo>
                  <a:lnTo>
                    <a:pt x="113207" y="7959"/>
                  </a:lnTo>
                  <a:lnTo>
                    <a:pt x="113207"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9"/>
            <p:cNvSpPr/>
            <p:nvPr/>
          </p:nvSpPr>
          <p:spPr>
            <a:xfrm>
              <a:off x="3428675" y="1817975"/>
              <a:ext cx="2696450" cy="9075"/>
            </a:xfrm>
            <a:custGeom>
              <a:avLst/>
              <a:gdLst/>
              <a:ahLst/>
              <a:cxnLst/>
              <a:rect l="l" t="t" r="r" b="b"/>
              <a:pathLst>
                <a:path w="107858" h="363" extrusionOk="0">
                  <a:moveTo>
                    <a:pt x="0" y="0"/>
                  </a:moveTo>
                  <a:lnTo>
                    <a:pt x="0" y="363"/>
                  </a:lnTo>
                  <a:lnTo>
                    <a:pt x="107858" y="363"/>
                  </a:lnTo>
                  <a:lnTo>
                    <a:pt x="107858" y="0"/>
                  </a:lnTo>
                  <a:close/>
                </a:path>
              </a:pathLst>
            </a:custGeom>
            <a:solidFill>
              <a:srgbClr val="DB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9"/>
            <p:cNvSpPr/>
            <p:nvPr/>
          </p:nvSpPr>
          <p:spPr>
            <a:xfrm>
              <a:off x="3428675" y="1817975"/>
              <a:ext cx="666400" cy="9075"/>
            </a:xfrm>
            <a:custGeom>
              <a:avLst/>
              <a:gdLst/>
              <a:ahLst/>
              <a:cxnLst/>
              <a:rect l="l" t="t" r="r" b="b"/>
              <a:pathLst>
                <a:path w="26656" h="363" extrusionOk="0">
                  <a:moveTo>
                    <a:pt x="0" y="0"/>
                  </a:moveTo>
                  <a:lnTo>
                    <a:pt x="0" y="363"/>
                  </a:lnTo>
                  <a:lnTo>
                    <a:pt x="26656" y="363"/>
                  </a:lnTo>
                  <a:lnTo>
                    <a:pt x="26656" y="0"/>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9"/>
            <p:cNvSpPr/>
            <p:nvPr/>
          </p:nvSpPr>
          <p:spPr>
            <a:xfrm>
              <a:off x="3741125" y="1868525"/>
              <a:ext cx="43250" cy="60875"/>
            </a:xfrm>
            <a:custGeom>
              <a:avLst/>
              <a:gdLst/>
              <a:ahLst/>
              <a:cxnLst/>
              <a:rect l="l" t="t" r="r" b="b"/>
              <a:pathLst>
                <a:path w="1730" h="2435" extrusionOk="0">
                  <a:moveTo>
                    <a:pt x="0" y="1"/>
                  </a:moveTo>
                  <a:lnTo>
                    <a:pt x="0" y="2435"/>
                  </a:lnTo>
                  <a:lnTo>
                    <a:pt x="1730" y="1214"/>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9"/>
            <p:cNvSpPr/>
            <p:nvPr/>
          </p:nvSpPr>
          <p:spPr>
            <a:xfrm>
              <a:off x="3791850" y="1868525"/>
              <a:ext cx="10150" cy="60875"/>
            </a:xfrm>
            <a:custGeom>
              <a:avLst/>
              <a:gdLst/>
              <a:ahLst/>
              <a:cxnLst/>
              <a:rect l="l" t="t" r="r" b="b"/>
              <a:pathLst>
                <a:path w="406" h="2435" extrusionOk="0">
                  <a:moveTo>
                    <a:pt x="1" y="1"/>
                  </a:moveTo>
                  <a:lnTo>
                    <a:pt x="1" y="2435"/>
                  </a:lnTo>
                  <a:lnTo>
                    <a:pt x="405" y="2435"/>
                  </a:lnTo>
                  <a:lnTo>
                    <a:pt x="4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9"/>
            <p:cNvSpPr/>
            <p:nvPr/>
          </p:nvSpPr>
          <p:spPr>
            <a:xfrm>
              <a:off x="5705600" y="1857900"/>
              <a:ext cx="79350" cy="77250"/>
            </a:xfrm>
            <a:custGeom>
              <a:avLst/>
              <a:gdLst/>
              <a:ahLst/>
              <a:cxnLst/>
              <a:rect l="l" t="t" r="r" b="b"/>
              <a:pathLst>
                <a:path w="3174" h="3090" extrusionOk="0">
                  <a:moveTo>
                    <a:pt x="1591" y="1053"/>
                  </a:moveTo>
                  <a:cubicBezTo>
                    <a:pt x="1870" y="1053"/>
                    <a:pt x="2093" y="1277"/>
                    <a:pt x="2100" y="1549"/>
                  </a:cubicBezTo>
                  <a:cubicBezTo>
                    <a:pt x="2105" y="1859"/>
                    <a:pt x="1851" y="2068"/>
                    <a:pt x="1585" y="2068"/>
                  </a:cubicBezTo>
                  <a:cubicBezTo>
                    <a:pt x="1463" y="2068"/>
                    <a:pt x="1338" y="2024"/>
                    <a:pt x="1235" y="1925"/>
                  </a:cubicBezTo>
                  <a:cubicBezTo>
                    <a:pt x="914" y="1604"/>
                    <a:pt x="1137" y="1053"/>
                    <a:pt x="1591" y="1053"/>
                  </a:cubicBezTo>
                  <a:close/>
                  <a:moveTo>
                    <a:pt x="1409" y="0"/>
                  </a:moveTo>
                  <a:cubicBezTo>
                    <a:pt x="1382" y="0"/>
                    <a:pt x="1228" y="426"/>
                    <a:pt x="1228" y="426"/>
                  </a:cubicBezTo>
                  <a:lnTo>
                    <a:pt x="1033" y="502"/>
                  </a:lnTo>
                  <a:cubicBezTo>
                    <a:pt x="1033" y="502"/>
                    <a:pt x="653" y="340"/>
                    <a:pt x="593" y="340"/>
                  </a:cubicBezTo>
                  <a:cubicBezTo>
                    <a:pt x="590" y="340"/>
                    <a:pt x="588" y="341"/>
                    <a:pt x="586" y="342"/>
                  </a:cubicBezTo>
                  <a:lnTo>
                    <a:pt x="342" y="579"/>
                  </a:lnTo>
                  <a:cubicBezTo>
                    <a:pt x="328" y="593"/>
                    <a:pt x="517" y="1005"/>
                    <a:pt x="517" y="1005"/>
                  </a:cubicBezTo>
                  <a:lnTo>
                    <a:pt x="440" y="1193"/>
                  </a:lnTo>
                  <a:cubicBezTo>
                    <a:pt x="440" y="1193"/>
                    <a:pt x="1" y="1360"/>
                    <a:pt x="1" y="1388"/>
                  </a:cubicBezTo>
                  <a:lnTo>
                    <a:pt x="1" y="1723"/>
                  </a:lnTo>
                  <a:cubicBezTo>
                    <a:pt x="1" y="1751"/>
                    <a:pt x="440" y="1897"/>
                    <a:pt x="440" y="1897"/>
                  </a:cubicBezTo>
                  <a:lnTo>
                    <a:pt x="517" y="2086"/>
                  </a:lnTo>
                  <a:cubicBezTo>
                    <a:pt x="517" y="2086"/>
                    <a:pt x="335" y="2504"/>
                    <a:pt x="349" y="2525"/>
                  </a:cubicBezTo>
                  <a:lnTo>
                    <a:pt x="593" y="2762"/>
                  </a:lnTo>
                  <a:cubicBezTo>
                    <a:pt x="595" y="2763"/>
                    <a:pt x="597" y="2764"/>
                    <a:pt x="600" y="2764"/>
                  </a:cubicBezTo>
                  <a:cubicBezTo>
                    <a:pt x="656" y="2764"/>
                    <a:pt x="1033" y="2588"/>
                    <a:pt x="1033" y="2588"/>
                  </a:cubicBezTo>
                  <a:lnTo>
                    <a:pt x="1221" y="2664"/>
                  </a:lnTo>
                  <a:cubicBezTo>
                    <a:pt x="1221" y="2664"/>
                    <a:pt x="1395" y="3090"/>
                    <a:pt x="1416" y="3090"/>
                  </a:cubicBezTo>
                  <a:lnTo>
                    <a:pt x="1765" y="3090"/>
                  </a:lnTo>
                  <a:cubicBezTo>
                    <a:pt x="1793" y="3090"/>
                    <a:pt x="1946" y="2664"/>
                    <a:pt x="1946" y="2664"/>
                  </a:cubicBezTo>
                  <a:lnTo>
                    <a:pt x="2142" y="2588"/>
                  </a:lnTo>
                  <a:cubicBezTo>
                    <a:pt x="2142" y="2588"/>
                    <a:pt x="2536" y="2756"/>
                    <a:pt x="2584" y="2756"/>
                  </a:cubicBezTo>
                  <a:cubicBezTo>
                    <a:pt x="2586" y="2756"/>
                    <a:pt x="2587" y="2756"/>
                    <a:pt x="2588" y="2755"/>
                  </a:cubicBezTo>
                  <a:lnTo>
                    <a:pt x="2832" y="2511"/>
                  </a:lnTo>
                  <a:cubicBezTo>
                    <a:pt x="2846" y="2497"/>
                    <a:pt x="2658" y="2086"/>
                    <a:pt x="2658" y="2086"/>
                  </a:cubicBezTo>
                  <a:lnTo>
                    <a:pt x="2735" y="1897"/>
                  </a:lnTo>
                  <a:cubicBezTo>
                    <a:pt x="2735" y="1897"/>
                    <a:pt x="3174" y="1730"/>
                    <a:pt x="3174" y="1709"/>
                  </a:cubicBezTo>
                  <a:lnTo>
                    <a:pt x="3174" y="1367"/>
                  </a:lnTo>
                  <a:cubicBezTo>
                    <a:pt x="3174" y="1346"/>
                    <a:pt x="2735" y="1193"/>
                    <a:pt x="2735" y="1193"/>
                  </a:cubicBezTo>
                  <a:lnTo>
                    <a:pt x="2658" y="1005"/>
                  </a:lnTo>
                  <a:cubicBezTo>
                    <a:pt x="2658" y="1005"/>
                    <a:pt x="2846" y="586"/>
                    <a:pt x="2825" y="572"/>
                  </a:cubicBezTo>
                  <a:lnTo>
                    <a:pt x="2581" y="328"/>
                  </a:lnTo>
                  <a:cubicBezTo>
                    <a:pt x="2580" y="328"/>
                    <a:pt x="2579" y="327"/>
                    <a:pt x="2577" y="327"/>
                  </a:cubicBezTo>
                  <a:cubicBezTo>
                    <a:pt x="2531" y="327"/>
                    <a:pt x="2142" y="502"/>
                    <a:pt x="2142" y="502"/>
                  </a:cubicBezTo>
                  <a:lnTo>
                    <a:pt x="1953" y="426"/>
                  </a:lnTo>
                  <a:cubicBezTo>
                    <a:pt x="1953" y="426"/>
                    <a:pt x="1779" y="0"/>
                    <a:pt x="17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9"/>
            <p:cNvSpPr/>
            <p:nvPr/>
          </p:nvSpPr>
          <p:spPr>
            <a:xfrm>
              <a:off x="5840900" y="1866450"/>
              <a:ext cx="90000" cy="59300"/>
            </a:xfrm>
            <a:custGeom>
              <a:avLst/>
              <a:gdLst/>
              <a:ahLst/>
              <a:cxnLst/>
              <a:rect l="l" t="t" r="r" b="b"/>
              <a:pathLst>
                <a:path w="3600" h="2372" extrusionOk="0">
                  <a:moveTo>
                    <a:pt x="3334" y="272"/>
                  </a:moveTo>
                  <a:lnTo>
                    <a:pt x="3334" y="2113"/>
                  </a:lnTo>
                  <a:lnTo>
                    <a:pt x="266" y="2113"/>
                  </a:lnTo>
                  <a:lnTo>
                    <a:pt x="266" y="272"/>
                  </a:lnTo>
                  <a:close/>
                  <a:moveTo>
                    <a:pt x="1" y="0"/>
                  </a:moveTo>
                  <a:lnTo>
                    <a:pt x="1" y="2371"/>
                  </a:lnTo>
                  <a:lnTo>
                    <a:pt x="3599" y="2371"/>
                  </a:lnTo>
                  <a:lnTo>
                    <a:pt x="35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9"/>
            <p:cNvSpPr/>
            <p:nvPr/>
          </p:nvSpPr>
          <p:spPr>
            <a:xfrm>
              <a:off x="6027650" y="1860150"/>
              <a:ext cx="29475" cy="29500"/>
            </a:xfrm>
            <a:custGeom>
              <a:avLst/>
              <a:gdLst/>
              <a:ahLst/>
              <a:cxnLst/>
              <a:rect l="l" t="t" r="r" b="b"/>
              <a:pathLst>
                <a:path w="1179" h="1180" extrusionOk="0">
                  <a:moveTo>
                    <a:pt x="0" y="1"/>
                  </a:moveTo>
                  <a:lnTo>
                    <a:pt x="0" y="266"/>
                  </a:lnTo>
                  <a:lnTo>
                    <a:pt x="914" y="266"/>
                  </a:lnTo>
                  <a:lnTo>
                    <a:pt x="914" y="1180"/>
                  </a:lnTo>
                  <a:lnTo>
                    <a:pt x="1179" y="1180"/>
                  </a:lnTo>
                  <a:lnTo>
                    <a:pt x="11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9"/>
            <p:cNvSpPr/>
            <p:nvPr/>
          </p:nvSpPr>
          <p:spPr>
            <a:xfrm>
              <a:off x="5985275" y="1860150"/>
              <a:ext cx="29500" cy="29500"/>
            </a:xfrm>
            <a:custGeom>
              <a:avLst/>
              <a:gdLst/>
              <a:ahLst/>
              <a:cxnLst/>
              <a:rect l="l" t="t" r="r" b="b"/>
              <a:pathLst>
                <a:path w="1180" h="1180" extrusionOk="0">
                  <a:moveTo>
                    <a:pt x="0" y="1"/>
                  </a:moveTo>
                  <a:lnTo>
                    <a:pt x="0" y="1180"/>
                  </a:lnTo>
                  <a:lnTo>
                    <a:pt x="265" y="1180"/>
                  </a:lnTo>
                  <a:lnTo>
                    <a:pt x="265" y="266"/>
                  </a:lnTo>
                  <a:lnTo>
                    <a:pt x="1179" y="266"/>
                  </a:lnTo>
                  <a:lnTo>
                    <a:pt x="11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9"/>
            <p:cNvSpPr/>
            <p:nvPr/>
          </p:nvSpPr>
          <p:spPr>
            <a:xfrm>
              <a:off x="6027650" y="1902525"/>
              <a:ext cx="29475" cy="29500"/>
            </a:xfrm>
            <a:custGeom>
              <a:avLst/>
              <a:gdLst/>
              <a:ahLst/>
              <a:cxnLst/>
              <a:rect l="l" t="t" r="r" b="b"/>
              <a:pathLst>
                <a:path w="1179" h="1180" extrusionOk="0">
                  <a:moveTo>
                    <a:pt x="914" y="1"/>
                  </a:moveTo>
                  <a:lnTo>
                    <a:pt x="914" y="914"/>
                  </a:lnTo>
                  <a:lnTo>
                    <a:pt x="0" y="914"/>
                  </a:lnTo>
                  <a:lnTo>
                    <a:pt x="0" y="1179"/>
                  </a:lnTo>
                  <a:lnTo>
                    <a:pt x="1179" y="1179"/>
                  </a:lnTo>
                  <a:lnTo>
                    <a:pt x="11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9"/>
            <p:cNvSpPr/>
            <p:nvPr/>
          </p:nvSpPr>
          <p:spPr>
            <a:xfrm>
              <a:off x="5985275" y="1902525"/>
              <a:ext cx="29500" cy="29500"/>
            </a:xfrm>
            <a:custGeom>
              <a:avLst/>
              <a:gdLst/>
              <a:ahLst/>
              <a:cxnLst/>
              <a:rect l="l" t="t" r="r" b="b"/>
              <a:pathLst>
                <a:path w="1180" h="1180" extrusionOk="0">
                  <a:moveTo>
                    <a:pt x="0" y="1"/>
                  </a:moveTo>
                  <a:lnTo>
                    <a:pt x="0" y="1179"/>
                  </a:lnTo>
                  <a:lnTo>
                    <a:pt x="1179" y="1179"/>
                  </a:lnTo>
                  <a:lnTo>
                    <a:pt x="1179" y="914"/>
                  </a:lnTo>
                  <a:lnTo>
                    <a:pt x="265" y="914"/>
                  </a:lnTo>
                  <a:lnTo>
                    <a:pt x="2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9"/>
            <p:cNvSpPr/>
            <p:nvPr/>
          </p:nvSpPr>
          <p:spPr>
            <a:xfrm>
              <a:off x="4074675" y="1806450"/>
              <a:ext cx="36625" cy="31425"/>
            </a:xfrm>
            <a:custGeom>
              <a:avLst/>
              <a:gdLst/>
              <a:ahLst/>
              <a:cxnLst/>
              <a:rect l="l" t="t" r="r" b="b"/>
              <a:pathLst>
                <a:path w="1465" h="1257" extrusionOk="0">
                  <a:moveTo>
                    <a:pt x="844" y="1"/>
                  </a:moveTo>
                  <a:cubicBezTo>
                    <a:pt x="279" y="1"/>
                    <a:pt x="0" y="677"/>
                    <a:pt x="398" y="1075"/>
                  </a:cubicBezTo>
                  <a:cubicBezTo>
                    <a:pt x="525" y="1201"/>
                    <a:pt x="682" y="1257"/>
                    <a:pt x="835" y="1257"/>
                  </a:cubicBezTo>
                  <a:cubicBezTo>
                    <a:pt x="1157" y="1257"/>
                    <a:pt x="1465" y="1007"/>
                    <a:pt x="1465" y="629"/>
                  </a:cubicBezTo>
                  <a:cubicBezTo>
                    <a:pt x="1465" y="280"/>
                    <a:pt x="1186" y="1"/>
                    <a:pt x="844"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 name="Google Shape;1132;p49"/>
          <p:cNvSpPr txBox="1"/>
          <p:nvPr/>
        </p:nvSpPr>
        <p:spPr>
          <a:xfrm>
            <a:off x="720000" y="2832500"/>
            <a:ext cx="15585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CHANNEL</a:t>
            </a:r>
            <a:endParaRPr sz="2000" b="1">
              <a:solidFill>
                <a:schemeClr val="lt1"/>
              </a:solidFill>
              <a:latin typeface="Big Shoulders Display"/>
              <a:ea typeface="Big Shoulders Display"/>
              <a:cs typeface="Big Shoulders Display"/>
              <a:sym typeface="Big Shoulders Display"/>
            </a:endParaRPr>
          </a:p>
        </p:txBody>
      </p:sp>
      <p:sp>
        <p:nvSpPr>
          <p:cNvPr id="1133" name="Google Shape;1133;p49"/>
          <p:cNvSpPr/>
          <p:nvPr/>
        </p:nvSpPr>
        <p:spPr>
          <a:xfrm>
            <a:off x="1122376" y="3233325"/>
            <a:ext cx="730800" cy="730800"/>
          </a:xfrm>
          <a:prstGeom prst="ellipse">
            <a:avLst/>
          </a:prstGeom>
          <a:noFill/>
          <a:ln w="19050"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9"/>
          <p:cNvSpPr txBox="1"/>
          <p:nvPr/>
        </p:nvSpPr>
        <p:spPr>
          <a:xfrm>
            <a:off x="2758475" y="2832500"/>
            <a:ext cx="15585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GOALS</a:t>
            </a:r>
            <a:endParaRPr sz="2000" b="1">
              <a:solidFill>
                <a:schemeClr val="lt1"/>
              </a:solidFill>
              <a:latin typeface="Big Shoulders Display"/>
              <a:ea typeface="Big Shoulders Display"/>
              <a:cs typeface="Big Shoulders Display"/>
              <a:sym typeface="Big Shoulders Display"/>
            </a:endParaRPr>
          </a:p>
        </p:txBody>
      </p:sp>
      <p:sp>
        <p:nvSpPr>
          <p:cNvPr id="1135" name="Google Shape;1135;p49"/>
          <p:cNvSpPr txBox="1"/>
          <p:nvPr/>
        </p:nvSpPr>
        <p:spPr>
          <a:xfrm>
            <a:off x="959376" y="3964125"/>
            <a:ext cx="1056900" cy="45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latin typeface="Nunito Sans Light"/>
                <a:ea typeface="Nunito Sans Light"/>
                <a:cs typeface="Nunito Sans Light"/>
                <a:sym typeface="Nunito Sans Light"/>
              </a:rPr>
              <a:t>TV Ads</a:t>
            </a:r>
            <a:endParaRPr>
              <a:solidFill>
                <a:schemeClr val="accent1"/>
              </a:solidFill>
              <a:latin typeface="Nunito Sans Light"/>
              <a:ea typeface="Nunito Sans Light"/>
              <a:cs typeface="Nunito Sans Light"/>
              <a:sym typeface="Nunito Sans Light"/>
            </a:endParaRPr>
          </a:p>
        </p:txBody>
      </p:sp>
      <p:cxnSp>
        <p:nvCxnSpPr>
          <p:cNvPr id="1136" name="Google Shape;1136;p49"/>
          <p:cNvCxnSpPr/>
          <p:nvPr/>
        </p:nvCxnSpPr>
        <p:spPr>
          <a:xfrm>
            <a:off x="2559575" y="3692575"/>
            <a:ext cx="1956300" cy="0"/>
          </a:xfrm>
          <a:prstGeom prst="straightConnector1">
            <a:avLst/>
          </a:prstGeom>
          <a:noFill/>
          <a:ln w="19050" cap="flat" cmpd="sng">
            <a:solidFill>
              <a:schemeClr val="lt1"/>
            </a:solidFill>
            <a:prstDash val="dash"/>
            <a:round/>
            <a:headEnd type="oval" w="med" len="med"/>
            <a:tailEnd type="triangle" w="med" len="med"/>
          </a:ln>
        </p:spPr>
      </p:cxnSp>
      <p:grpSp>
        <p:nvGrpSpPr>
          <p:cNvPr id="1137" name="Google Shape;1137;p49"/>
          <p:cNvGrpSpPr/>
          <p:nvPr/>
        </p:nvGrpSpPr>
        <p:grpSpPr>
          <a:xfrm>
            <a:off x="1303751" y="3436413"/>
            <a:ext cx="368125" cy="316500"/>
            <a:chOff x="6394850" y="1863825"/>
            <a:chExt cx="368125" cy="316500"/>
          </a:xfrm>
        </p:grpSpPr>
        <p:sp>
          <p:nvSpPr>
            <p:cNvPr id="1138" name="Google Shape;1138;p49"/>
            <p:cNvSpPr/>
            <p:nvPr/>
          </p:nvSpPr>
          <p:spPr>
            <a:xfrm>
              <a:off x="6394850" y="1863825"/>
              <a:ext cx="368125" cy="236825"/>
            </a:xfrm>
            <a:custGeom>
              <a:avLst/>
              <a:gdLst/>
              <a:ahLst/>
              <a:cxnLst/>
              <a:rect l="l" t="t" r="r" b="b"/>
              <a:pathLst>
                <a:path w="14725" h="9473" extrusionOk="0">
                  <a:moveTo>
                    <a:pt x="620" y="1"/>
                  </a:moveTo>
                  <a:cubicBezTo>
                    <a:pt x="266" y="1"/>
                    <a:pt x="0" y="296"/>
                    <a:pt x="0" y="650"/>
                  </a:cubicBezTo>
                  <a:lnTo>
                    <a:pt x="0" y="8823"/>
                  </a:lnTo>
                  <a:cubicBezTo>
                    <a:pt x="0" y="9177"/>
                    <a:pt x="266" y="9472"/>
                    <a:pt x="620" y="9472"/>
                  </a:cubicBezTo>
                  <a:lnTo>
                    <a:pt x="14075" y="9472"/>
                  </a:lnTo>
                  <a:cubicBezTo>
                    <a:pt x="14429" y="9472"/>
                    <a:pt x="14724" y="9177"/>
                    <a:pt x="14724" y="8823"/>
                  </a:cubicBezTo>
                  <a:lnTo>
                    <a:pt x="14724" y="650"/>
                  </a:lnTo>
                  <a:cubicBezTo>
                    <a:pt x="14724" y="296"/>
                    <a:pt x="14429" y="1"/>
                    <a:pt x="14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9"/>
            <p:cNvSpPr/>
            <p:nvPr/>
          </p:nvSpPr>
          <p:spPr>
            <a:xfrm>
              <a:off x="6578525" y="1863825"/>
              <a:ext cx="184450" cy="236825"/>
            </a:xfrm>
            <a:custGeom>
              <a:avLst/>
              <a:gdLst/>
              <a:ahLst/>
              <a:cxnLst/>
              <a:rect l="l" t="t" r="r" b="b"/>
              <a:pathLst>
                <a:path w="7378" h="9473" extrusionOk="0">
                  <a:moveTo>
                    <a:pt x="0" y="1"/>
                  </a:moveTo>
                  <a:lnTo>
                    <a:pt x="0" y="9472"/>
                  </a:lnTo>
                  <a:lnTo>
                    <a:pt x="6728" y="9472"/>
                  </a:lnTo>
                  <a:cubicBezTo>
                    <a:pt x="7082" y="9472"/>
                    <a:pt x="7377" y="9177"/>
                    <a:pt x="7377" y="8823"/>
                  </a:cubicBezTo>
                  <a:lnTo>
                    <a:pt x="7377" y="650"/>
                  </a:lnTo>
                  <a:cubicBezTo>
                    <a:pt x="7377" y="296"/>
                    <a:pt x="7082" y="1"/>
                    <a:pt x="67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9"/>
            <p:cNvSpPr/>
            <p:nvPr/>
          </p:nvSpPr>
          <p:spPr>
            <a:xfrm>
              <a:off x="6554925" y="2078500"/>
              <a:ext cx="47225" cy="70825"/>
            </a:xfrm>
            <a:custGeom>
              <a:avLst/>
              <a:gdLst/>
              <a:ahLst/>
              <a:cxnLst/>
              <a:rect l="l" t="t" r="r" b="b"/>
              <a:pathLst>
                <a:path w="1889" h="2833" extrusionOk="0">
                  <a:moveTo>
                    <a:pt x="0" y="0"/>
                  </a:moveTo>
                  <a:lnTo>
                    <a:pt x="0" y="2833"/>
                  </a:lnTo>
                  <a:lnTo>
                    <a:pt x="1889" y="2833"/>
                  </a:lnTo>
                  <a:lnTo>
                    <a:pt x="1889" y="0"/>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9"/>
            <p:cNvSpPr/>
            <p:nvPr/>
          </p:nvSpPr>
          <p:spPr>
            <a:xfrm>
              <a:off x="6578525" y="2078500"/>
              <a:ext cx="23625" cy="70825"/>
            </a:xfrm>
            <a:custGeom>
              <a:avLst/>
              <a:gdLst/>
              <a:ahLst/>
              <a:cxnLst/>
              <a:rect l="l" t="t" r="r" b="b"/>
              <a:pathLst>
                <a:path w="945" h="2833" extrusionOk="0">
                  <a:moveTo>
                    <a:pt x="0" y="0"/>
                  </a:moveTo>
                  <a:lnTo>
                    <a:pt x="0" y="2833"/>
                  </a:lnTo>
                  <a:lnTo>
                    <a:pt x="945" y="2833"/>
                  </a:lnTo>
                  <a:lnTo>
                    <a:pt x="945" y="0"/>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9"/>
            <p:cNvSpPr/>
            <p:nvPr/>
          </p:nvSpPr>
          <p:spPr>
            <a:xfrm>
              <a:off x="6504750" y="2127925"/>
              <a:ext cx="147575" cy="52400"/>
            </a:xfrm>
            <a:custGeom>
              <a:avLst/>
              <a:gdLst/>
              <a:ahLst/>
              <a:cxnLst/>
              <a:rect l="l" t="t" r="r" b="b"/>
              <a:pathLst>
                <a:path w="5903" h="2096" extrusionOk="0">
                  <a:moveTo>
                    <a:pt x="591" y="0"/>
                  </a:moveTo>
                  <a:cubicBezTo>
                    <a:pt x="266" y="0"/>
                    <a:pt x="1" y="266"/>
                    <a:pt x="1" y="590"/>
                  </a:cubicBezTo>
                  <a:cubicBezTo>
                    <a:pt x="1" y="1417"/>
                    <a:pt x="679" y="2095"/>
                    <a:pt x="1506" y="2095"/>
                  </a:cubicBezTo>
                  <a:lnTo>
                    <a:pt x="4427" y="2095"/>
                  </a:lnTo>
                  <a:cubicBezTo>
                    <a:pt x="5253" y="2095"/>
                    <a:pt x="5902" y="1417"/>
                    <a:pt x="5902" y="590"/>
                  </a:cubicBezTo>
                  <a:cubicBezTo>
                    <a:pt x="5902" y="266"/>
                    <a:pt x="5637" y="0"/>
                    <a:pt x="5312"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9"/>
            <p:cNvSpPr/>
            <p:nvPr/>
          </p:nvSpPr>
          <p:spPr>
            <a:xfrm>
              <a:off x="6578525" y="2127925"/>
              <a:ext cx="73800" cy="52400"/>
            </a:xfrm>
            <a:custGeom>
              <a:avLst/>
              <a:gdLst/>
              <a:ahLst/>
              <a:cxnLst/>
              <a:rect l="l" t="t" r="r" b="b"/>
              <a:pathLst>
                <a:path w="2952" h="2096" extrusionOk="0">
                  <a:moveTo>
                    <a:pt x="0" y="0"/>
                  </a:moveTo>
                  <a:lnTo>
                    <a:pt x="0" y="2095"/>
                  </a:lnTo>
                  <a:lnTo>
                    <a:pt x="1476" y="2095"/>
                  </a:lnTo>
                  <a:cubicBezTo>
                    <a:pt x="2302" y="2095"/>
                    <a:pt x="2951" y="1417"/>
                    <a:pt x="2951" y="590"/>
                  </a:cubicBezTo>
                  <a:cubicBezTo>
                    <a:pt x="2951" y="266"/>
                    <a:pt x="2686" y="0"/>
                    <a:pt x="2361"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9"/>
            <p:cNvSpPr/>
            <p:nvPr/>
          </p:nvSpPr>
          <p:spPr>
            <a:xfrm>
              <a:off x="6394850" y="1863825"/>
              <a:ext cx="368125" cy="50925"/>
            </a:xfrm>
            <a:custGeom>
              <a:avLst/>
              <a:gdLst/>
              <a:ahLst/>
              <a:cxnLst/>
              <a:rect l="l" t="t" r="r" b="b"/>
              <a:pathLst>
                <a:path w="14725" h="2037" extrusionOk="0">
                  <a:moveTo>
                    <a:pt x="620" y="1"/>
                  </a:moveTo>
                  <a:cubicBezTo>
                    <a:pt x="266" y="1"/>
                    <a:pt x="0" y="296"/>
                    <a:pt x="0" y="650"/>
                  </a:cubicBezTo>
                  <a:lnTo>
                    <a:pt x="0" y="2037"/>
                  </a:lnTo>
                  <a:lnTo>
                    <a:pt x="14724" y="2037"/>
                  </a:lnTo>
                  <a:lnTo>
                    <a:pt x="14724" y="650"/>
                  </a:lnTo>
                  <a:cubicBezTo>
                    <a:pt x="14724" y="296"/>
                    <a:pt x="14429" y="1"/>
                    <a:pt x="14075"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9"/>
            <p:cNvSpPr/>
            <p:nvPr/>
          </p:nvSpPr>
          <p:spPr>
            <a:xfrm>
              <a:off x="6394850" y="2049725"/>
              <a:ext cx="368125" cy="50925"/>
            </a:xfrm>
            <a:custGeom>
              <a:avLst/>
              <a:gdLst/>
              <a:ahLst/>
              <a:cxnLst/>
              <a:rect l="l" t="t" r="r" b="b"/>
              <a:pathLst>
                <a:path w="14725" h="2037" extrusionOk="0">
                  <a:moveTo>
                    <a:pt x="0" y="0"/>
                  </a:moveTo>
                  <a:lnTo>
                    <a:pt x="0" y="1387"/>
                  </a:lnTo>
                  <a:cubicBezTo>
                    <a:pt x="0" y="1741"/>
                    <a:pt x="266" y="2036"/>
                    <a:pt x="620" y="2036"/>
                  </a:cubicBezTo>
                  <a:lnTo>
                    <a:pt x="14075" y="2036"/>
                  </a:lnTo>
                  <a:cubicBezTo>
                    <a:pt x="14429" y="2036"/>
                    <a:pt x="14724" y="1741"/>
                    <a:pt x="14724" y="1387"/>
                  </a:cubicBezTo>
                  <a:lnTo>
                    <a:pt x="14724"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9"/>
            <p:cNvSpPr/>
            <p:nvPr/>
          </p:nvSpPr>
          <p:spPr>
            <a:xfrm>
              <a:off x="6578525" y="1863825"/>
              <a:ext cx="184450" cy="50925"/>
            </a:xfrm>
            <a:custGeom>
              <a:avLst/>
              <a:gdLst/>
              <a:ahLst/>
              <a:cxnLst/>
              <a:rect l="l" t="t" r="r" b="b"/>
              <a:pathLst>
                <a:path w="7378" h="2037" extrusionOk="0">
                  <a:moveTo>
                    <a:pt x="0" y="1"/>
                  </a:moveTo>
                  <a:lnTo>
                    <a:pt x="0" y="2037"/>
                  </a:lnTo>
                  <a:lnTo>
                    <a:pt x="7377" y="2037"/>
                  </a:lnTo>
                  <a:lnTo>
                    <a:pt x="7377" y="650"/>
                  </a:lnTo>
                  <a:cubicBezTo>
                    <a:pt x="7377" y="296"/>
                    <a:pt x="7082" y="1"/>
                    <a:pt x="6699"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9"/>
            <p:cNvSpPr/>
            <p:nvPr/>
          </p:nvSpPr>
          <p:spPr>
            <a:xfrm>
              <a:off x="6578525" y="2049725"/>
              <a:ext cx="184450" cy="50925"/>
            </a:xfrm>
            <a:custGeom>
              <a:avLst/>
              <a:gdLst/>
              <a:ahLst/>
              <a:cxnLst/>
              <a:rect l="l" t="t" r="r" b="b"/>
              <a:pathLst>
                <a:path w="7378" h="2037" extrusionOk="0">
                  <a:moveTo>
                    <a:pt x="0" y="0"/>
                  </a:moveTo>
                  <a:lnTo>
                    <a:pt x="0" y="2036"/>
                  </a:lnTo>
                  <a:lnTo>
                    <a:pt x="6728" y="2036"/>
                  </a:lnTo>
                  <a:cubicBezTo>
                    <a:pt x="7082" y="2036"/>
                    <a:pt x="7377" y="1741"/>
                    <a:pt x="7377" y="1387"/>
                  </a:cubicBezTo>
                  <a:lnTo>
                    <a:pt x="7377"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9"/>
            <p:cNvSpPr/>
            <p:nvPr/>
          </p:nvSpPr>
          <p:spPr>
            <a:xfrm>
              <a:off x="6493700" y="1925000"/>
              <a:ext cx="169675" cy="116625"/>
            </a:xfrm>
            <a:custGeom>
              <a:avLst/>
              <a:gdLst/>
              <a:ahLst/>
              <a:cxnLst/>
              <a:rect l="l" t="t" r="r" b="b"/>
              <a:pathLst>
                <a:path w="6787" h="4665" extrusionOk="0">
                  <a:moveTo>
                    <a:pt x="6186" y="1"/>
                  </a:moveTo>
                  <a:cubicBezTo>
                    <a:pt x="6170" y="1"/>
                    <a:pt x="6154" y="1"/>
                    <a:pt x="6138" y="3"/>
                  </a:cubicBezTo>
                  <a:lnTo>
                    <a:pt x="649" y="3"/>
                  </a:lnTo>
                  <a:cubicBezTo>
                    <a:pt x="295" y="3"/>
                    <a:pt x="0" y="298"/>
                    <a:pt x="0" y="652"/>
                  </a:cubicBezTo>
                  <a:lnTo>
                    <a:pt x="0" y="4016"/>
                  </a:lnTo>
                  <a:cubicBezTo>
                    <a:pt x="0" y="4370"/>
                    <a:pt x="295" y="4665"/>
                    <a:pt x="649" y="4665"/>
                  </a:cubicBezTo>
                  <a:lnTo>
                    <a:pt x="6138" y="4665"/>
                  </a:lnTo>
                  <a:cubicBezTo>
                    <a:pt x="6492" y="4665"/>
                    <a:pt x="6787" y="4370"/>
                    <a:pt x="6787" y="4016"/>
                  </a:cubicBezTo>
                  <a:lnTo>
                    <a:pt x="6787" y="652"/>
                  </a:lnTo>
                  <a:cubicBezTo>
                    <a:pt x="6787" y="286"/>
                    <a:pt x="6518" y="1"/>
                    <a:pt x="6186"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9"/>
            <p:cNvSpPr/>
            <p:nvPr/>
          </p:nvSpPr>
          <p:spPr>
            <a:xfrm>
              <a:off x="6543125" y="1924325"/>
              <a:ext cx="64925" cy="117300"/>
            </a:xfrm>
            <a:custGeom>
              <a:avLst/>
              <a:gdLst/>
              <a:ahLst/>
              <a:cxnLst/>
              <a:rect l="l" t="t" r="r" b="b"/>
              <a:pathLst>
                <a:path w="2597" h="4692" extrusionOk="0">
                  <a:moveTo>
                    <a:pt x="1003" y="0"/>
                  </a:moveTo>
                  <a:lnTo>
                    <a:pt x="1003" y="1298"/>
                  </a:lnTo>
                  <a:cubicBezTo>
                    <a:pt x="0" y="1682"/>
                    <a:pt x="0" y="3069"/>
                    <a:pt x="1003" y="3482"/>
                  </a:cubicBezTo>
                  <a:lnTo>
                    <a:pt x="1003" y="4692"/>
                  </a:lnTo>
                  <a:lnTo>
                    <a:pt x="1859" y="4692"/>
                  </a:lnTo>
                  <a:lnTo>
                    <a:pt x="1859" y="3482"/>
                  </a:lnTo>
                  <a:cubicBezTo>
                    <a:pt x="2302" y="3305"/>
                    <a:pt x="2597" y="2862"/>
                    <a:pt x="2597" y="2390"/>
                  </a:cubicBezTo>
                  <a:cubicBezTo>
                    <a:pt x="2597" y="1889"/>
                    <a:pt x="2302" y="1476"/>
                    <a:pt x="1859" y="1298"/>
                  </a:cubicBezTo>
                  <a:lnTo>
                    <a:pt x="18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9"/>
            <p:cNvSpPr/>
            <p:nvPr/>
          </p:nvSpPr>
          <p:spPr>
            <a:xfrm>
              <a:off x="6493700" y="1953825"/>
              <a:ext cx="42800" cy="58300"/>
            </a:xfrm>
            <a:custGeom>
              <a:avLst/>
              <a:gdLst/>
              <a:ahLst/>
              <a:cxnLst/>
              <a:rect l="l" t="t" r="r" b="b"/>
              <a:pathLst>
                <a:path w="1712" h="2332" extrusionOk="0">
                  <a:moveTo>
                    <a:pt x="0" y="0"/>
                  </a:moveTo>
                  <a:lnTo>
                    <a:pt x="0" y="2332"/>
                  </a:lnTo>
                  <a:lnTo>
                    <a:pt x="1121" y="2332"/>
                  </a:lnTo>
                  <a:cubicBezTo>
                    <a:pt x="1446" y="2332"/>
                    <a:pt x="1711" y="2095"/>
                    <a:pt x="1711" y="1771"/>
                  </a:cubicBezTo>
                  <a:lnTo>
                    <a:pt x="1711" y="561"/>
                  </a:lnTo>
                  <a:cubicBezTo>
                    <a:pt x="1711" y="236"/>
                    <a:pt x="1446" y="0"/>
                    <a:pt x="1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9"/>
            <p:cNvSpPr/>
            <p:nvPr/>
          </p:nvSpPr>
          <p:spPr>
            <a:xfrm>
              <a:off x="6621300" y="1954550"/>
              <a:ext cx="42075" cy="58325"/>
            </a:xfrm>
            <a:custGeom>
              <a:avLst/>
              <a:gdLst/>
              <a:ahLst/>
              <a:cxnLst/>
              <a:rect l="l" t="t" r="r" b="b"/>
              <a:pathLst>
                <a:path w="1683" h="2333" extrusionOk="0">
                  <a:moveTo>
                    <a:pt x="591" y="1"/>
                  </a:moveTo>
                  <a:cubicBezTo>
                    <a:pt x="266" y="1"/>
                    <a:pt x="1" y="267"/>
                    <a:pt x="1" y="591"/>
                  </a:cubicBezTo>
                  <a:lnTo>
                    <a:pt x="1" y="1771"/>
                  </a:lnTo>
                  <a:cubicBezTo>
                    <a:pt x="1" y="2096"/>
                    <a:pt x="266" y="2332"/>
                    <a:pt x="591" y="2332"/>
                  </a:cubicBezTo>
                  <a:lnTo>
                    <a:pt x="1683" y="2332"/>
                  </a:lnTo>
                  <a:lnTo>
                    <a:pt x="16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 name="Google Shape;1152;p49"/>
          <p:cNvSpPr txBox="1"/>
          <p:nvPr/>
        </p:nvSpPr>
        <p:spPr>
          <a:xfrm>
            <a:off x="3232350" y="3852025"/>
            <a:ext cx="1056900" cy="45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latin typeface="Nunito Sans Light"/>
                <a:ea typeface="Nunito Sans Light"/>
                <a:cs typeface="Nunito Sans Light"/>
                <a:sym typeface="Nunito Sans Light"/>
              </a:rPr>
              <a:t>10M spectators</a:t>
            </a:r>
            <a:endParaRPr>
              <a:solidFill>
                <a:schemeClr val="accent1"/>
              </a:solidFill>
              <a:latin typeface="Nunito Sans Light"/>
              <a:ea typeface="Nunito Sans Light"/>
              <a:cs typeface="Nunito Sans Light"/>
              <a:sym typeface="Nunito Sans Light"/>
            </a:endParaRPr>
          </a:p>
        </p:txBody>
      </p:sp>
      <p:sp>
        <p:nvSpPr>
          <p:cNvPr id="1153" name="Google Shape;1153;p49"/>
          <p:cNvSpPr txBox="1"/>
          <p:nvPr/>
        </p:nvSpPr>
        <p:spPr>
          <a:xfrm>
            <a:off x="2282250" y="3300650"/>
            <a:ext cx="600600" cy="31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latin typeface="Nunito Sans Light"/>
                <a:ea typeface="Nunito Sans Light"/>
                <a:cs typeface="Nunito Sans Light"/>
                <a:sym typeface="Nunito Sans Light"/>
              </a:rPr>
              <a:t>Start</a:t>
            </a:r>
            <a:endParaRPr>
              <a:solidFill>
                <a:schemeClr val="accent1"/>
              </a:solidFill>
              <a:latin typeface="Nunito Sans Light"/>
              <a:ea typeface="Nunito Sans Light"/>
              <a:cs typeface="Nunito Sans Light"/>
              <a:sym typeface="Nunito Sans Light"/>
            </a:endParaRPr>
          </a:p>
        </p:txBody>
      </p:sp>
      <p:sp>
        <p:nvSpPr>
          <p:cNvPr id="1154" name="Google Shape;1154;p49"/>
          <p:cNvSpPr txBox="1"/>
          <p:nvPr/>
        </p:nvSpPr>
        <p:spPr>
          <a:xfrm>
            <a:off x="3971400" y="3300650"/>
            <a:ext cx="816600" cy="31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latin typeface="Nunito Sans Light"/>
                <a:ea typeface="Nunito Sans Light"/>
                <a:cs typeface="Nunito Sans Light"/>
                <a:sym typeface="Nunito Sans Light"/>
              </a:rPr>
              <a:t>2020</a:t>
            </a:r>
            <a:endParaRPr>
              <a:solidFill>
                <a:schemeClr val="accent1"/>
              </a:solidFill>
              <a:latin typeface="Nunito Sans Light"/>
              <a:ea typeface="Nunito Sans Light"/>
              <a:cs typeface="Nunito Sans Light"/>
              <a:sym typeface="Nunito Sans Light"/>
            </a:endParaRPr>
          </a:p>
        </p:txBody>
      </p:sp>
      <p:sp>
        <p:nvSpPr>
          <p:cNvPr id="1155" name="Google Shape;1155;p49"/>
          <p:cNvSpPr/>
          <p:nvPr/>
        </p:nvSpPr>
        <p:spPr>
          <a:xfrm>
            <a:off x="3602550" y="3534325"/>
            <a:ext cx="316500" cy="316500"/>
          </a:xfrm>
          <a:prstGeom prst="mathMultiply">
            <a:avLst>
              <a:gd name="adj1" fmla="val 1224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59"/>
        <p:cNvGrpSpPr/>
        <p:nvPr/>
      </p:nvGrpSpPr>
      <p:grpSpPr>
        <a:xfrm>
          <a:off x="0" y="0"/>
          <a:ext cx="0" cy="0"/>
          <a:chOff x="0" y="0"/>
          <a:chExt cx="0" cy="0"/>
        </a:xfrm>
      </p:grpSpPr>
      <p:grpSp>
        <p:nvGrpSpPr>
          <p:cNvPr id="1160" name="Google Shape;1160;p50"/>
          <p:cNvGrpSpPr/>
          <p:nvPr/>
        </p:nvGrpSpPr>
        <p:grpSpPr>
          <a:xfrm rot="2993530">
            <a:off x="1425924" y="1976023"/>
            <a:ext cx="2649109" cy="2950546"/>
            <a:chOff x="4218500" y="2522900"/>
            <a:chExt cx="2649225" cy="2950675"/>
          </a:xfrm>
        </p:grpSpPr>
        <p:sp>
          <p:nvSpPr>
            <p:cNvPr id="1161" name="Google Shape;1161;p50"/>
            <p:cNvSpPr/>
            <p:nvPr/>
          </p:nvSpPr>
          <p:spPr>
            <a:xfrm>
              <a:off x="4218500" y="2522900"/>
              <a:ext cx="2471200" cy="2950675"/>
            </a:xfrm>
            <a:custGeom>
              <a:avLst/>
              <a:gdLst/>
              <a:ahLst/>
              <a:cxnLst/>
              <a:rect l="l" t="t" r="r" b="b"/>
              <a:pathLst>
                <a:path w="98848" h="118027" extrusionOk="0">
                  <a:moveTo>
                    <a:pt x="53961" y="0"/>
                  </a:moveTo>
                  <a:lnTo>
                    <a:pt x="1" y="36002"/>
                  </a:lnTo>
                  <a:lnTo>
                    <a:pt x="44887" y="118026"/>
                  </a:lnTo>
                  <a:lnTo>
                    <a:pt x="98848" y="82018"/>
                  </a:lnTo>
                  <a:lnTo>
                    <a:pt x="53961" y="0"/>
                  </a:lnTo>
                  <a:close/>
                </a:path>
              </a:pathLst>
            </a:custGeom>
            <a:solidFill>
              <a:srgbClr val="D1C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0"/>
            <p:cNvSpPr/>
            <p:nvPr/>
          </p:nvSpPr>
          <p:spPr>
            <a:xfrm>
              <a:off x="4218500" y="2562825"/>
              <a:ext cx="1667250" cy="860125"/>
            </a:xfrm>
            <a:custGeom>
              <a:avLst/>
              <a:gdLst/>
              <a:ahLst/>
              <a:cxnLst/>
              <a:rect l="l" t="t" r="r" b="b"/>
              <a:pathLst>
                <a:path w="66690" h="34405" extrusionOk="0">
                  <a:moveTo>
                    <a:pt x="58690" y="0"/>
                  </a:moveTo>
                  <a:lnTo>
                    <a:pt x="1" y="34405"/>
                  </a:lnTo>
                  <a:lnTo>
                    <a:pt x="66689" y="14612"/>
                  </a:lnTo>
                  <a:lnTo>
                    <a:pt x="58690" y="0"/>
                  </a:lnTo>
                  <a:close/>
                </a:path>
              </a:pathLst>
            </a:custGeom>
            <a:solidFill>
              <a:srgbClr val="D1C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0"/>
            <p:cNvSpPr/>
            <p:nvPr/>
          </p:nvSpPr>
          <p:spPr>
            <a:xfrm>
              <a:off x="4218500" y="2538425"/>
              <a:ext cx="1489750" cy="884525"/>
            </a:xfrm>
            <a:custGeom>
              <a:avLst/>
              <a:gdLst/>
              <a:ahLst/>
              <a:cxnLst/>
              <a:rect l="l" t="t" r="r" b="b"/>
              <a:pathLst>
                <a:path w="59590" h="35381" extrusionOk="0">
                  <a:moveTo>
                    <a:pt x="56297" y="0"/>
                  </a:moveTo>
                  <a:lnTo>
                    <a:pt x="1" y="35381"/>
                  </a:lnTo>
                  <a:lnTo>
                    <a:pt x="1" y="35381"/>
                  </a:lnTo>
                  <a:lnTo>
                    <a:pt x="59589" y="6005"/>
                  </a:lnTo>
                  <a:lnTo>
                    <a:pt x="56297" y="0"/>
                  </a:lnTo>
                  <a:close/>
                </a:path>
              </a:pathLst>
            </a:custGeom>
            <a:solidFill>
              <a:srgbClr val="D1C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0"/>
            <p:cNvSpPr/>
            <p:nvPr/>
          </p:nvSpPr>
          <p:spPr>
            <a:xfrm>
              <a:off x="4218500" y="2587225"/>
              <a:ext cx="2649225" cy="2886350"/>
            </a:xfrm>
            <a:custGeom>
              <a:avLst/>
              <a:gdLst/>
              <a:ahLst/>
              <a:cxnLst/>
              <a:rect l="l" t="t" r="r" b="b"/>
              <a:pathLst>
                <a:path w="105969" h="115454" extrusionOk="0">
                  <a:moveTo>
                    <a:pt x="61082" y="1"/>
                  </a:moveTo>
                  <a:lnTo>
                    <a:pt x="1" y="33429"/>
                  </a:lnTo>
                  <a:lnTo>
                    <a:pt x="44887" y="115453"/>
                  </a:lnTo>
                  <a:lnTo>
                    <a:pt x="105968" y="82026"/>
                  </a:lnTo>
                  <a:lnTo>
                    <a:pt x="61082" y="1"/>
                  </a:lnTo>
                  <a:close/>
                </a:path>
              </a:pathLst>
            </a:custGeom>
            <a:solidFill>
              <a:srgbClr val="FEFD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0"/>
            <p:cNvSpPr/>
            <p:nvPr/>
          </p:nvSpPr>
          <p:spPr>
            <a:xfrm>
              <a:off x="4218500" y="2538425"/>
              <a:ext cx="1467250" cy="884525"/>
            </a:xfrm>
            <a:custGeom>
              <a:avLst/>
              <a:gdLst/>
              <a:ahLst/>
              <a:cxnLst/>
              <a:rect l="l" t="t" r="r" b="b"/>
              <a:pathLst>
                <a:path w="58690" h="35381" fill="none" extrusionOk="0">
                  <a:moveTo>
                    <a:pt x="58690" y="976"/>
                  </a:moveTo>
                  <a:lnTo>
                    <a:pt x="1" y="35381"/>
                  </a:lnTo>
                  <a:lnTo>
                    <a:pt x="56297" y="0"/>
                  </a:lnTo>
                </a:path>
              </a:pathLst>
            </a:custGeom>
            <a:noFill/>
            <a:ln w="2275" cap="flat" cmpd="sng">
              <a:solidFill>
                <a:schemeClr val="accent1"/>
              </a:solidFill>
              <a:prstDash val="solid"/>
              <a:miter lim="69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0"/>
            <p:cNvSpPr/>
            <p:nvPr/>
          </p:nvSpPr>
          <p:spPr>
            <a:xfrm>
              <a:off x="4469400" y="3482550"/>
              <a:ext cx="125575" cy="223375"/>
            </a:xfrm>
            <a:custGeom>
              <a:avLst/>
              <a:gdLst/>
              <a:ahLst/>
              <a:cxnLst/>
              <a:rect l="l" t="t" r="r" b="b"/>
              <a:pathLst>
                <a:path w="5023" h="8935" extrusionOk="0">
                  <a:moveTo>
                    <a:pt x="2798" y="1"/>
                  </a:moveTo>
                  <a:lnTo>
                    <a:pt x="2135" y="364"/>
                  </a:lnTo>
                  <a:lnTo>
                    <a:pt x="2923" y="2979"/>
                  </a:lnTo>
                  <a:cubicBezTo>
                    <a:pt x="3286" y="4185"/>
                    <a:pt x="3634" y="5239"/>
                    <a:pt x="3976" y="6243"/>
                  </a:cubicBezTo>
                  <a:lnTo>
                    <a:pt x="3962" y="6250"/>
                  </a:lnTo>
                  <a:cubicBezTo>
                    <a:pt x="3767" y="5887"/>
                    <a:pt x="1849" y="2749"/>
                    <a:pt x="838" y="1075"/>
                  </a:cubicBezTo>
                  <a:lnTo>
                    <a:pt x="1" y="1535"/>
                  </a:lnTo>
                  <a:lnTo>
                    <a:pt x="2226" y="8935"/>
                  </a:lnTo>
                  <a:lnTo>
                    <a:pt x="2895" y="8565"/>
                  </a:lnTo>
                  <a:lnTo>
                    <a:pt x="2100" y="5929"/>
                  </a:lnTo>
                  <a:cubicBezTo>
                    <a:pt x="1696" y="4590"/>
                    <a:pt x="1326" y="3474"/>
                    <a:pt x="998" y="2553"/>
                  </a:cubicBezTo>
                  <a:lnTo>
                    <a:pt x="1012" y="2553"/>
                  </a:lnTo>
                  <a:cubicBezTo>
                    <a:pt x="1277" y="3035"/>
                    <a:pt x="3335" y="6396"/>
                    <a:pt x="4206" y="7847"/>
                  </a:cubicBezTo>
                  <a:lnTo>
                    <a:pt x="5022" y="7408"/>
                  </a:lnTo>
                  <a:lnTo>
                    <a:pt x="2798"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0"/>
            <p:cNvSpPr/>
            <p:nvPr/>
          </p:nvSpPr>
          <p:spPr>
            <a:xfrm>
              <a:off x="4563725" y="3439150"/>
              <a:ext cx="113200" cy="215175"/>
            </a:xfrm>
            <a:custGeom>
              <a:avLst/>
              <a:gdLst/>
              <a:ahLst/>
              <a:cxnLst/>
              <a:rect l="l" t="t" r="r" b="b"/>
              <a:pathLst>
                <a:path w="4528" h="8607" extrusionOk="0">
                  <a:moveTo>
                    <a:pt x="2205" y="0"/>
                  </a:moveTo>
                  <a:lnTo>
                    <a:pt x="1" y="1207"/>
                  </a:lnTo>
                  <a:lnTo>
                    <a:pt x="2226" y="8607"/>
                  </a:lnTo>
                  <a:lnTo>
                    <a:pt x="4527" y="7351"/>
                  </a:lnTo>
                  <a:lnTo>
                    <a:pt x="4402" y="6598"/>
                  </a:lnTo>
                  <a:lnTo>
                    <a:pt x="2707" y="7526"/>
                  </a:lnTo>
                  <a:lnTo>
                    <a:pt x="1828" y="4631"/>
                  </a:lnTo>
                  <a:lnTo>
                    <a:pt x="3258" y="3843"/>
                  </a:lnTo>
                  <a:lnTo>
                    <a:pt x="3056" y="3139"/>
                  </a:lnTo>
                  <a:lnTo>
                    <a:pt x="1619" y="3927"/>
                  </a:lnTo>
                  <a:lnTo>
                    <a:pt x="894" y="1535"/>
                  </a:lnTo>
                  <a:lnTo>
                    <a:pt x="2414" y="705"/>
                  </a:lnTo>
                  <a:lnTo>
                    <a:pt x="2205"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0"/>
            <p:cNvSpPr/>
            <p:nvPr/>
          </p:nvSpPr>
          <p:spPr>
            <a:xfrm>
              <a:off x="4631200" y="3366275"/>
              <a:ext cx="151725" cy="238700"/>
            </a:xfrm>
            <a:custGeom>
              <a:avLst/>
              <a:gdLst/>
              <a:ahLst/>
              <a:cxnLst/>
              <a:rect l="l" t="t" r="r" b="b"/>
              <a:pathLst>
                <a:path w="6069" h="9548" extrusionOk="0">
                  <a:moveTo>
                    <a:pt x="4834" y="0"/>
                  </a:moveTo>
                  <a:lnTo>
                    <a:pt x="4109" y="391"/>
                  </a:lnTo>
                  <a:cubicBezTo>
                    <a:pt x="4465" y="2309"/>
                    <a:pt x="5022" y="5677"/>
                    <a:pt x="5350" y="6905"/>
                  </a:cubicBezTo>
                  <a:lnTo>
                    <a:pt x="5322" y="6919"/>
                  </a:lnTo>
                  <a:cubicBezTo>
                    <a:pt x="4869" y="5719"/>
                    <a:pt x="3495" y="2790"/>
                    <a:pt x="2749" y="1137"/>
                  </a:cubicBezTo>
                  <a:lnTo>
                    <a:pt x="2072" y="1513"/>
                  </a:lnTo>
                  <a:cubicBezTo>
                    <a:pt x="2400" y="3424"/>
                    <a:pt x="2874" y="6863"/>
                    <a:pt x="3132" y="8076"/>
                  </a:cubicBezTo>
                  <a:lnTo>
                    <a:pt x="3118" y="8083"/>
                  </a:lnTo>
                  <a:cubicBezTo>
                    <a:pt x="2756" y="7002"/>
                    <a:pt x="1410" y="3913"/>
                    <a:pt x="691" y="2267"/>
                  </a:cubicBezTo>
                  <a:lnTo>
                    <a:pt x="1" y="2643"/>
                  </a:lnTo>
                  <a:lnTo>
                    <a:pt x="3132" y="9548"/>
                  </a:lnTo>
                  <a:lnTo>
                    <a:pt x="3858" y="9150"/>
                  </a:lnTo>
                  <a:cubicBezTo>
                    <a:pt x="3565" y="7316"/>
                    <a:pt x="3132" y="4275"/>
                    <a:pt x="2853" y="2894"/>
                  </a:cubicBezTo>
                  <a:lnTo>
                    <a:pt x="2860" y="2880"/>
                  </a:lnTo>
                  <a:cubicBezTo>
                    <a:pt x="3342" y="4045"/>
                    <a:pt x="4618" y="6779"/>
                    <a:pt x="5329" y="8348"/>
                  </a:cubicBezTo>
                  <a:lnTo>
                    <a:pt x="6069" y="7944"/>
                  </a:lnTo>
                  <a:lnTo>
                    <a:pt x="4834"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0"/>
            <p:cNvSpPr/>
            <p:nvPr/>
          </p:nvSpPr>
          <p:spPr>
            <a:xfrm>
              <a:off x="4768775" y="3335925"/>
              <a:ext cx="117725" cy="195075"/>
            </a:xfrm>
            <a:custGeom>
              <a:avLst/>
              <a:gdLst/>
              <a:ahLst/>
              <a:cxnLst/>
              <a:rect l="l" t="t" r="r" b="b"/>
              <a:pathLst>
                <a:path w="4709" h="7803" extrusionOk="0">
                  <a:moveTo>
                    <a:pt x="1670" y="0"/>
                  </a:moveTo>
                  <a:cubicBezTo>
                    <a:pt x="1454" y="0"/>
                    <a:pt x="1209" y="66"/>
                    <a:pt x="935" y="217"/>
                  </a:cubicBezTo>
                  <a:cubicBezTo>
                    <a:pt x="140" y="656"/>
                    <a:pt x="1" y="1374"/>
                    <a:pt x="301" y="2302"/>
                  </a:cubicBezTo>
                  <a:cubicBezTo>
                    <a:pt x="628" y="3306"/>
                    <a:pt x="1089" y="3648"/>
                    <a:pt x="2142" y="4025"/>
                  </a:cubicBezTo>
                  <a:cubicBezTo>
                    <a:pt x="3090" y="4373"/>
                    <a:pt x="3432" y="4757"/>
                    <a:pt x="3683" y="5524"/>
                  </a:cubicBezTo>
                  <a:cubicBezTo>
                    <a:pt x="3906" y="6215"/>
                    <a:pt x="3864" y="6703"/>
                    <a:pt x="3432" y="6940"/>
                  </a:cubicBezTo>
                  <a:cubicBezTo>
                    <a:pt x="3300" y="7012"/>
                    <a:pt x="3180" y="7048"/>
                    <a:pt x="3070" y="7048"/>
                  </a:cubicBezTo>
                  <a:cubicBezTo>
                    <a:pt x="2755" y="7048"/>
                    <a:pt x="2521" y="6755"/>
                    <a:pt x="2330" y="6187"/>
                  </a:cubicBezTo>
                  <a:lnTo>
                    <a:pt x="2267" y="5991"/>
                  </a:lnTo>
                  <a:lnTo>
                    <a:pt x="1577" y="6368"/>
                  </a:lnTo>
                  <a:lnTo>
                    <a:pt x="1619" y="6508"/>
                  </a:lnTo>
                  <a:cubicBezTo>
                    <a:pt x="1861" y="7299"/>
                    <a:pt x="2274" y="7802"/>
                    <a:pt x="2887" y="7802"/>
                  </a:cubicBezTo>
                  <a:cubicBezTo>
                    <a:pt x="3122" y="7802"/>
                    <a:pt x="3387" y="7728"/>
                    <a:pt x="3683" y="7568"/>
                  </a:cubicBezTo>
                  <a:cubicBezTo>
                    <a:pt x="4618" y="7052"/>
                    <a:pt x="4708" y="6208"/>
                    <a:pt x="4401" y="5217"/>
                  </a:cubicBezTo>
                  <a:cubicBezTo>
                    <a:pt x="4074" y="4150"/>
                    <a:pt x="3544" y="3669"/>
                    <a:pt x="2309" y="3216"/>
                  </a:cubicBezTo>
                  <a:cubicBezTo>
                    <a:pt x="1528" y="2923"/>
                    <a:pt x="1214" y="2623"/>
                    <a:pt x="1005" y="1988"/>
                  </a:cubicBezTo>
                  <a:cubicBezTo>
                    <a:pt x="824" y="1451"/>
                    <a:pt x="831" y="1040"/>
                    <a:pt x="1228" y="823"/>
                  </a:cubicBezTo>
                  <a:cubicBezTo>
                    <a:pt x="1336" y="764"/>
                    <a:pt x="1433" y="737"/>
                    <a:pt x="1522" y="737"/>
                  </a:cubicBezTo>
                  <a:cubicBezTo>
                    <a:pt x="1873" y="737"/>
                    <a:pt x="2091" y="1151"/>
                    <a:pt x="2246" y="1619"/>
                  </a:cubicBezTo>
                  <a:lnTo>
                    <a:pt x="2309" y="1807"/>
                  </a:lnTo>
                  <a:lnTo>
                    <a:pt x="2986" y="1430"/>
                  </a:lnTo>
                  <a:lnTo>
                    <a:pt x="2930" y="1249"/>
                  </a:lnTo>
                  <a:cubicBezTo>
                    <a:pt x="2706" y="572"/>
                    <a:pt x="2307" y="0"/>
                    <a:pt x="1670"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0"/>
            <p:cNvSpPr/>
            <p:nvPr/>
          </p:nvSpPr>
          <p:spPr>
            <a:xfrm>
              <a:off x="4395825" y="2736125"/>
              <a:ext cx="1338400" cy="732500"/>
            </a:xfrm>
            <a:custGeom>
              <a:avLst/>
              <a:gdLst/>
              <a:ahLst/>
              <a:cxnLst/>
              <a:rect l="l" t="t" r="r" b="b"/>
              <a:pathLst>
                <a:path w="53536" h="29300" fill="none" extrusionOk="0">
                  <a:moveTo>
                    <a:pt x="1" y="29300"/>
                  </a:moveTo>
                  <a:lnTo>
                    <a:pt x="53535" y="1"/>
                  </a:lnTo>
                </a:path>
              </a:pathLst>
            </a:custGeom>
            <a:noFill/>
            <a:ln w="4350" cap="flat" cmpd="sng">
              <a:solidFill>
                <a:schemeClr val="accent1"/>
              </a:solidFill>
              <a:prstDash val="solid"/>
              <a:miter lim="69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0"/>
            <p:cNvSpPr/>
            <p:nvPr/>
          </p:nvSpPr>
          <p:spPr>
            <a:xfrm>
              <a:off x="5393850" y="4559750"/>
              <a:ext cx="1338400" cy="732500"/>
            </a:xfrm>
            <a:custGeom>
              <a:avLst/>
              <a:gdLst/>
              <a:ahLst/>
              <a:cxnLst/>
              <a:rect l="l" t="t" r="r" b="b"/>
              <a:pathLst>
                <a:path w="53536" h="29300" fill="none" extrusionOk="0">
                  <a:moveTo>
                    <a:pt x="1" y="29299"/>
                  </a:moveTo>
                  <a:lnTo>
                    <a:pt x="53535" y="0"/>
                  </a:lnTo>
                </a:path>
              </a:pathLst>
            </a:custGeom>
            <a:noFill/>
            <a:ln w="4350" cap="flat" cmpd="sng">
              <a:solidFill>
                <a:srgbClr val="1D2C52"/>
              </a:solidFill>
              <a:prstDash val="solid"/>
              <a:miter lim="69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0"/>
            <p:cNvSpPr/>
            <p:nvPr/>
          </p:nvSpPr>
          <p:spPr>
            <a:xfrm>
              <a:off x="4544550" y="3275600"/>
              <a:ext cx="849675" cy="464850"/>
            </a:xfrm>
            <a:custGeom>
              <a:avLst/>
              <a:gdLst/>
              <a:ahLst/>
              <a:cxnLst/>
              <a:rect l="l" t="t" r="r" b="b"/>
              <a:pathLst>
                <a:path w="33987" h="18594" fill="none" extrusionOk="0">
                  <a:moveTo>
                    <a:pt x="1" y="18594"/>
                  </a:moveTo>
                  <a:lnTo>
                    <a:pt x="33987" y="0"/>
                  </a:lnTo>
                </a:path>
              </a:pathLst>
            </a:custGeom>
            <a:noFill/>
            <a:ln w="4350" cap="flat" cmpd="sng">
              <a:solidFill>
                <a:schemeClr val="accent1"/>
              </a:solidFill>
              <a:prstDash val="solid"/>
              <a:miter lim="69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0"/>
            <p:cNvSpPr/>
            <p:nvPr/>
          </p:nvSpPr>
          <p:spPr>
            <a:xfrm>
              <a:off x="5478425" y="2670225"/>
              <a:ext cx="240800" cy="158700"/>
            </a:xfrm>
            <a:custGeom>
              <a:avLst/>
              <a:gdLst/>
              <a:ahLst/>
              <a:cxnLst/>
              <a:rect l="l" t="t" r="r" b="b"/>
              <a:pathLst>
                <a:path w="9632" h="6348" extrusionOk="0">
                  <a:moveTo>
                    <a:pt x="8788" y="1"/>
                  </a:moveTo>
                  <a:lnTo>
                    <a:pt x="0" y="4813"/>
                  </a:lnTo>
                  <a:lnTo>
                    <a:pt x="844" y="6347"/>
                  </a:lnTo>
                  <a:lnTo>
                    <a:pt x="9632" y="1542"/>
                  </a:lnTo>
                  <a:lnTo>
                    <a:pt x="8788"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0"/>
            <p:cNvSpPr/>
            <p:nvPr/>
          </p:nvSpPr>
          <p:spPr>
            <a:xfrm>
              <a:off x="4574725" y="3330525"/>
              <a:ext cx="1100575" cy="923600"/>
            </a:xfrm>
            <a:custGeom>
              <a:avLst/>
              <a:gdLst/>
              <a:ahLst/>
              <a:cxnLst/>
              <a:rect l="l" t="t" r="r" b="b"/>
              <a:pathLst>
                <a:path w="44023" h="36944" extrusionOk="0">
                  <a:moveTo>
                    <a:pt x="33979" y="0"/>
                  </a:moveTo>
                  <a:lnTo>
                    <a:pt x="0" y="18601"/>
                  </a:lnTo>
                  <a:lnTo>
                    <a:pt x="10036" y="36943"/>
                  </a:lnTo>
                  <a:lnTo>
                    <a:pt x="44022" y="18350"/>
                  </a:lnTo>
                  <a:lnTo>
                    <a:pt x="339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0"/>
            <p:cNvSpPr/>
            <p:nvPr/>
          </p:nvSpPr>
          <p:spPr>
            <a:xfrm>
              <a:off x="5490100" y="3063050"/>
              <a:ext cx="451425" cy="283350"/>
            </a:xfrm>
            <a:custGeom>
              <a:avLst/>
              <a:gdLst/>
              <a:ahLst/>
              <a:cxnLst/>
              <a:rect l="l" t="t" r="r" b="b"/>
              <a:pathLst>
                <a:path w="18057" h="11334" extrusionOk="0">
                  <a:moveTo>
                    <a:pt x="16920" y="1"/>
                  </a:moveTo>
                  <a:lnTo>
                    <a:pt x="0" y="9256"/>
                  </a:lnTo>
                  <a:lnTo>
                    <a:pt x="1137" y="11334"/>
                  </a:lnTo>
                  <a:lnTo>
                    <a:pt x="18057" y="2079"/>
                  </a:lnTo>
                  <a:lnTo>
                    <a:pt x="169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0"/>
            <p:cNvSpPr/>
            <p:nvPr/>
          </p:nvSpPr>
          <p:spPr>
            <a:xfrm>
              <a:off x="5532825" y="3141000"/>
              <a:ext cx="451250" cy="283350"/>
            </a:xfrm>
            <a:custGeom>
              <a:avLst/>
              <a:gdLst/>
              <a:ahLst/>
              <a:cxnLst/>
              <a:rect l="l" t="t" r="r" b="b"/>
              <a:pathLst>
                <a:path w="18050" h="11334" extrusionOk="0">
                  <a:moveTo>
                    <a:pt x="16913" y="0"/>
                  </a:moveTo>
                  <a:lnTo>
                    <a:pt x="0" y="9255"/>
                  </a:lnTo>
                  <a:lnTo>
                    <a:pt x="1130" y="11333"/>
                  </a:lnTo>
                  <a:lnTo>
                    <a:pt x="18050" y="2079"/>
                  </a:lnTo>
                  <a:lnTo>
                    <a:pt x="169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0"/>
            <p:cNvSpPr/>
            <p:nvPr/>
          </p:nvSpPr>
          <p:spPr>
            <a:xfrm>
              <a:off x="5575350" y="3218750"/>
              <a:ext cx="451450" cy="283525"/>
            </a:xfrm>
            <a:custGeom>
              <a:avLst/>
              <a:gdLst/>
              <a:ahLst/>
              <a:cxnLst/>
              <a:rect l="l" t="t" r="r" b="b"/>
              <a:pathLst>
                <a:path w="18058" h="11341" extrusionOk="0">
                  <a:moveTo>
                    <a:pt x="16920" y="1"/>
                  </a:moveTo>
                  <a:lnTo>
                    <a:pt x="1" y="9263"/>
                  </a:lnTo>
                  <a:lnTo>
                    <a:pt x="1138" y="11341"/>
                  </a:lnTo>
                  <a:lnTo>
                    <a:pt x="18057" y="2079"/>
                  </a:lnTo>
                  <a:lnTo>
                    <a:pt x="169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0"/>
            <p:cNvSpPr/>
            <p:nvPr/>
          </p:nvSpPr>
          <p:spPr>
            <a:xfrm>
              <a:off x="5617900" y="3296700"/>
              <a:ext cx="451450" cy="283350"/>
            </a:xfrm>
            <a:custGeom>
              <a:avLst/>
              <a:gdLst/>
              <a:ahLst/>
              <a:cxnLst/>
              <a:rect l="l" t="t" r="r" b="b"/>
              <a:pathLst>
                <a:path w="18058" h="11334" extrusionOk="0">
                  <a:moveTo>
                    <a:pt x="16920" y="0"/>
                  </a:moveTo>
                  <a:lnTo>
                    <a:pt x="1" y="9255"/>
                  </a:lnTo>
                  <a:lnTo>
                    <a:pt x="1137" y="11334"/>
                  </a:lnTo>
                  <a:lnTo>
                    <a:pt x="18057" y="2072"/>
                  </a:lnTo>
                  <a:lnTo>
                    <a:pt x="169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0"/>
            <p:cNvSpPr/>
            <p:nvPr/>
          </p:nvSpPr>
          <p:spPr>
            <a:xfrm>
              <a:off x="5660625" y="3374625"/>
              <a:ext cx="451250" cy="283375"/>
            </a:xfrm>
            <a:custGeom>
              <a:avLst/>
              <a:gdLst/>
              <a:ahLst/>
              <a:cxnLst/>
              <a:rect l="l" t="t" r="r" b="b"/>
              <a:pathLst>
                <a:path w="18050" h="11335" extrusionOk="0">
                  <a:moveTo>
                    <a:pt x="16913" y="1"/>
                  </a:moveTo>
                  <a:lnTo>
                    <a:pt x="0" y="9256"/>
                  </a:lnTo>
                  <a:lnTo>
                    <a:pt x="1137" y="11334"/>
                  </a:lnTo>
                  <a:lnTo>
                    <a:pt x="18050" y="2079"/>
                  </a:lnTo>
                  <a:lnTo>
                    <a:pt x="169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0"/>
            <p:cNvSpPr/>
            <p:nvPr/>
          </p:nvSpPr>
          <p:spPr>
            <a:xfrm>
              <a:off x="5425575" y="3469475"/>
              <a:ext cx="1293075" cy="1454000"/>
            </a:xfrm>
            <a:custGeom>
              <a:avLst/>
              <a:gdLst/>
              <a:ahLst/>
              <a:cxnLst/>
              <a:rect l="l" t="t" r="r" b="b"/>
              <a:pathLst>
                <a:path w="51723" h="58160" extrusionOk="0">
                  <a:moveTo>
                    <a:pt x="28400" y="1"/>
                  </a:moveTo>
                  <a:lnTo>
                    <a:pt x="1" y="15540"/>
                  </a:lnTo>
                  <a:lnTo>
                    <a:pt x="23330" y="58160"/>
                  </a:lnTo>
                  <a:lnTo>
                    <a:pt x="51722" y="42621"/>
                  </a:lnTo>
                  <a:lnTo>
                    <a:pt x="284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0"/>
            <p:cNvSpPr/>
            <p:nvPr/>
          </p:nvSpPr>
          <p:spPr>
            <a:xfrm>
              <a:off x="4864325" y="3992550"/>
              <a:ext cx="781150" cy="668000"/>
            </a:xfrm>
            <a:custGeom>
              <a:avLst/>
              <a:gdLst/>
              <a:ahLst/>
              <a:cxnLst/>
              <a:rect l="l" t="t" r="r" b="b"/>
              <a:pathLst>
                <a:path w="31246" h="26720" extrusionOk="0">
                  <a:moveTo>
                    <a:pt x="23734" y="1"/>
                  </a:moveTo>
                  <a:lnTo>
                    <a:pt x="1" y="12945"/>
                  </a:lnTo>
                  <a:lnTo>
                    <a:pt x="7512" y="26719"/>
                  </a:lnTo>
                  <a:lnTo>
                    <a:pt x="31246" y="13775"/>
                  </a:lnTo>
                  <a:lnTo>
                    <a:pt x="23734" y="1"/>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0"/>
            <p:cNvSpPr/>
            <p:nvPr/>
          </p:nvSpPr>
          <p:spPr>
            <a:xfrm>
              <a:off x="4934775" y="4057250"/>
              <a:ext cx="485075" cy="265575"/>
            </a:xfrm>
            <a:custGeom>
              <a:avLst/>
              <a:gdLst/>
              <a:ahLst/>
              <a:cxnLst/>
              <a:rect l="l" t="t" r="r" b="b"/>
              <a:pathLst>
                <a:path w="19403" h="10623" fill="none" extrusionOk="0">
                  <a:moveTo>
                    <a:pt x="0" y="10622"/>
                  </a:moveTo>
                  <a:lnTo>
                    <a:pt x="19403" y="0"/>
                  </a:lnTo>
                </a:path>
              </a:pathLst>
            </a:custGeom>
            <a:noFill/>
            <a:ln w="4350" cap="flat" cmpd="sng">
              <a:solidFill>
                <a:srgbClr val="1D2C52"/>
              </a:solidFill>
              <a:prstDash val="solid"/>
              <a:miter lim="69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0"/>
            <p:cNvSpPr/>
            <p:nvPr/>
          </p:nvSpPr>
          <p:spPr>
            <a:xfrm>
              <a:off x="4967725" y="4117750"/>
              <a:ext cx="485250" cy="265575"/>
            </a:xfrm>
            <a:custGeom>
              <a:avLst/>
              <a:gdLst/>
              <a:ahLst/>
              <a:cxnLst/>
              <a:rect l="l" t="t" r="r" b="b"/>
              <a:pathLst>
                <a:path w="19410" h="10623" fill="none" extrusionOk="0">
                  <a:moveTo>
                    <a:pt x="0" y="10622"/>
                  </a:moveTo>
                  <a:lnTo>
                    <a:pt x="19410" y="0"/>
                  </a:lnTo>
                </a:path>
              </a:pathLst>
            </a:custGeom>
            <a:noFill/>
            <a:ln w="4350" cap="flat" cmpd="sng">
              <a:solidFill>
                <a:srgbClr val="1D2C52"/>
              </a:solidFill>
              <a:prstDash val="solid"/>
              <a:miter lim="69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0"/>
            <p:cNvSpPr/>
            <p:nvPr/>
          </p:nvSpPr>
          <p:spPr>
            <a:xfrm>
              <a:off x="5000850" y="4178250"/>
              <a:ext cx="485250" cy="265575"/>
            </a:xfrm>
            <a:custGeom>
              <a:avLst/>
              <a:gdLst/>
              <a:ahLst/>
              <a:cxnLst/>
              <a:rect l="l" t="t" r="r" b="b"/>
              <a:pathLst>
                <a:path w="19410" h="10623" fill="none" extrusionOk="0">
                  <a:moveTo>
                    <a:pt x="1" y="10622"/>
                  </a:moveTo>
                  <a:lnTo>
                    <a:pt x="19410" y="0"/>
                  </a:lnTo>
                </a:path>
              </a:pathLst>
            </a:custGeom>
            <a:noFill/>
            <a:ln w="4350" cap="flat" cmpd="sng">
              <a:solidFill>
                <a:srgbClr val="1D2C52"/>
              </a:solidFill>
              <a:prstDash val="solid"/>
              <a:miter lim="69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0"/>
            <p:cNvSpPr/>
            <p:nvPr/>
          </p:nvSpPr>
          <p:spPr>
            <a:xfrm>
              <a:off x="5033975" y="4238575"/>
              <a:ext cx="485100" cy="265575"/>
            </a:xfrm>
            <a:custGeom>
              <a:avLst/>
              <a:gdLst/>
              <a:ahLst/>
              <a:cxnLst/>
              <a:rect l="l" t="t" r="r" b="b"/>
              <a:pathLst>
                <a:path w="19404" h="10623" fill="none" extrusionOk="0">
                  <a:moveTo>
                    <a:pt x="1" y="10622"/>
                  </a:moveTo>
                  <a:lnTo>
                    <a:pt x="19403" y="0"/>
                  </a:lnTo>
                </a:path>
              </a:pathLst>
            </a:custGeom>
            <a:noFill/>
            <a:ln w="4350" cap="flat" cmpd="sng">
              <a:solidFill>
                <a:srgbClr val="1D2C52"/>
              </a:solidFill>
              <a:prstDash val="solid"/>
              <a:miter lim="69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0"/>
            <p:cNvSpPr/>
            <p:nvPr/>
          </p:nvSpPr>
          <p:spPr>
            <a:xfrm>
              <a:off x="5066925" y="4299075"/>
              <a:ext cx="485275" cy="265575"/>
            </a:xfrm>
            <a:custGeom>
              <a:avLst/>
              <a:gdLst/>
              <a:ahLst/>
              <a:cxnLst/>
              <a:rect l="l" t="t" r="r" b="b"/>
              <a:pathLst>
                <a:path w="19411" h="10623" fill="none" extrusionOk="0">
                  <a:moveTo>
                    <a:pt x="1" y="10622"/>
                  </a:moveTo>
                  <a:lnTo>
                    <a:pt x="19410" y="1"/>
                  </a:lnTo>
                </a:path>
              </a:pathLst>
            </a:custGeom>
            <a:noFill/>
            <a:ln w="4350" cap="flat" cmpd="sng">
              <a:solidFill>
                <a:srgbClr val="1D2C52"/>
              </a:solidFill>
              <a:prstDash val="solid"/>
              <a:miter lim="69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0"/>
            <p:cNvSpPr/>
            <p:nvPr/>
          </p:nvSpPr>
          <p:spPr>
            <a:xfrm>
              <a:off x="5713100" y="2987725"/>
              <a:ext cx="175075" cy="120175"/>
            </a:xfrm>
            <a:custGeom>
              <a:avLst/>
              <a:gdLst/>
              <a:ahLst/>
              <a:cxnLst/>
              <a:rect l="l" t="t" r="r" b="b"/>
              <a:pathLst>
                <a:path w="7003" h="4807" extrusionOk="0">
                  <a:moveTo>
                    <a:pt x="6243" y="1"/>
                  </a:moveTo>
                  <a:lnTo>
                    <a:pt x="1" y="3411"/>
                  </a:lnTo>
                  <a:lnTo>
                    <a:pt x="761" y="4806"/>
                  </a:lnTo>
                  <a:lnTo>
                    <a:pt x="7003" y="1403"/>
                  </a:lnTo>
                  <a:lnTo>
                    <a:pt x="6243"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0"/>
            <p:cNvSpPr/>
            <p:nvPr/>
          </p:nvSpPr>
          <p:spPr>
            <a:xfrm>
              <a:off x="5730525" y="2935600"/>
              <a:ext cx="119825" cy="90000"/>
            </a:xfrm>
            <a:custGeom>
              <a:avLst/>
              <a:gdLst/>
              <a:ahLst/>
              <a:cxnLst/>
              <a:rect l="l" t="t" r="r" b="b"/>
              <a:pathLst>
                <a:path w="4793" h="3600" extrusionOk="0">
                  <a:moveTo>
                    <a:pt x="4025" y="0"/>
                  </a:moveTo>
                  <a:lnTo>
                    <a:pt x="1" y="2204"/>
                  </a:lnTo>
                  <a:lnTo>
                    <a:pt x="761" y="3599"/>
                  </a:lnTo>
                  <a:lnTo>
                    <a:pt x="4792" y="1395"/>
                  </a:lnTo>
                  <a:lnTo>
                    <a:pt x="4025"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0"/>
            <p:cNvSpPr/>
            <p:nvPr/>
          </p:nvSpPr>
          <p:spPr>
            <a:xfrm>
              <a:off x="5645275" y="3778400"/>
              <a:ext cx="762850" cy="874975"/>
            </a:xfrm>
            <a:custGeom>
              <a:avLst/>
              <a:gdLst/>
              <a:ahLst/>
              <a:cxnLst/>
              <a:rect l="l" t="t" r="r" b="b"/>
              <a:pathLst>
                <a:path w="30514" h="34999" extrusionOk="0">
                  <a:moveTo>
                    <a:pt x="23840" y="0"/>
                  </a:moveTo>
                  <a:cubicBezTo>
                    <a:pt x="23792" y="0"/>
                    <a:pt x="23742" y="6"/>
                    <a:pt x="23692" y="16"/>
                  </a:cubicBezTo>
                  <a:lnTo>
                    <a:pt x="642" y="4724"/>
                  </a:lnTo>
                  <a:cubicBezTo>
                    <a:pt x="252" y="4801"/>
                    <a:pt x="1" y="5191"/>
                    <a:pt x="84" y="5582"/>
                  </a:cubicBezTo>
                  <a:lnTo>
                    <a:pt x="5971" y="34414"/>
                  </a:lnTo>
                  <a:cubicBezTo>
                    <a:pt x="6038" y="34758"/>
                    <a:pt x="6344" y="34999"/>
                    <a:pt x="6683" y="34999"/>
                  </a:cubicBezTo>
                  <a:cubicBezTo>
                    <a:pt x="6729" y="34999"/>
                    <a:pt x="6775" y="34995"/>
                    <a:pt x="6821" y="34985"/>
                  </a:cubicBezTo>
                  <a:lnTo>
                    <a:pt x="29871" y="30278"/>
                  </a:lnTo>
                  <a:cubicBezTo>
                    <a:pt x="30262" y="30194"/>
                    <a:pt x="30513" y="29810"/>
                    <a:pt x="30429" y="29420"/>
                  </a:cubicBezTo>
                  <a:lnTo>
                    <a:pt x="24543" y="588"/>
                  </a:lnTo>
                  <a:cubicBezTo>
                    <a:pt x="24476" y="241"/>
                    <a:pt x="24175" y="0"/>
                    <a:pt x="23840" y="0"/>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0"/>
            <p:cNvSpPr/>
            <p:nvPr/>
          </p:nvSpPr>
          <p:spPr>
            <a:xfrm>
              <a:off x="5726350" y="3852900"/>
              <a:ext cx="600700" cy="726225"/>
            </a:xfrm>
            <a:custGeom>
              <a:avLst/>
              <a:gdLst/>
              <a:ahLst/>
              <a:cxnLst/>
              <a:rect l="l" t="t" r="r" b="b"/>
              <a:pathLst>
                <a:path w="24028" h="29049" extrusionOk="0">
                  <a:moveTo>
                    <a:pt x="18880" y="0"/>
                  </a:moveTo>
                  <a:lnTo>
                    <a:pt x="1" y="3857"/>
                  </a:lnTo>
                  <a:lnTo>
                    <a:pt x="5141" y="29048"/>
                  </a:lnTo>
                  <a:lnTo>
                    <a:pt x="24027" y="25192"/>
                  </a:lnTo>
                  <a:lnTo>
                    <a:pt x="188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0"/>
            <p:cNvSpPr/>
            <p:nvPr/>
          </p:nvSpPr>
          <p:spPr>
            <a:xfrm>
              <a:off x="5867575" y="4172575"/>
              <a:ext cx="99950" cy="87750"/>
            </a:xfrm>
            <a:custGeom>
              <a:avLst/>
              <a:gdLst/>
              <a:ahLst/>
              <a:cxnLst/>
              <a:rect l="l" t="t" r="r" b="b"/>
              <a:pathLst>
                <a:path w="3998" h="3510" extrusionOk="0">
                  <a:moveTo>
                    <a:pt x="2037" y="981"/>
                  </a:moveTo>
                  <a:cubicBezTo>
                    <a:pt x="2429" y="981"/>
                    <a:pt x="2774" y="1227"/>
                    <a:pt x="2846" y="1580"/>
                  </a:cubicBezTo>
                  <a:cubicBezTo>
                    <a:pt x="2930" y="1999"/>
                    <a:pt x="2623" y="2417"/>
                    <a:pt x="2156" y="2515"/>
                  </a:cubicBezTo>
                  <a:cubicBezTo>
                    <a:pt x="2093" y="2527"/>
                    <a:pt x="2030" y="2533"/>
                    <a:pt x="1969" y="2533"/>
                  </a:cubicBezTo>
                  <a:cubicBezTo>
                    <a:pt x="1575" y="2533"/>
                    <a:pt x="1230" y="2291"/>
                    <a:pt x="1152" y="1929"/>
                  </a:cubicBezTo>
                  <a:cubicBezTo>
                    <a:pt x="1068" y="1511"/>
                    <a:pt x="1382" y="1092"/>
                    <a:pt x="1842" y="1002"/>
                  </a:cubicBezTo>
                  <a:cubicBezTo>
                    <a:pt x="1908" y="988"/>
                    <a:pt x="1973" y="981"/>
                    <a:pt x="2037" y="981"/>
                  </a:cubicBezTo>
                  <a:close/>
                  <a:moveTo>
                    <a:pt x="2032" y="0"/>
                  </a:moveTo>
                  <a:cubicBezTo>
                    <a:pt x="1905" y="0"/>
                    <a:pt x="1776" y="13"/>
                    <a:pt x="1647" y="39"/>
                  </a:cubicBezTo>
                  <a:cubicBezTo>
                    <a:pt x="656" y="248"/>
                    <a:pt x="1" y="1176"/>
                    <a:pt x="196" y="2124"/>
                  </a:cubicBezTo>
                  <a:cubicBezTo>
                    <a:pt x="366" y="2944"/>
                    <a:pt x="1117" y="3509"/>
                    <a:pt x="1966" y="3509"/>
                  </a:cubicBezTo>
                  <a:cubicBezTo>
                    <a:pt x="2092" y="3509"/>
                    <a:pt x="2222" y="3497"/>
                    <a:pt x="2351" y="3470"/>
                  </a:cubicBezTo>
                  <a:cubicBezTo>
                    <a:pt x="3341" y="3268"/>
                    <a:pt x="3997" y="2334"/>
                    <a:pt x="3802" y="1385"/>
                  </a:cubicBezTo>
                  <a:cubicBezTo>
                    <a:pt x="3632" y="566"/>
                    <a:pt x="2881" y="0"/>
                    <a:pt x="2032" y="0"/>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0"/>
            <p:cNvSpPr/>
            <p:nvPr/>
          </p:nvSpPr>
          <p:spPr>
            <a:xfrm>
              <a:off x="5966800" y="4152350"/>
              <a:ext cx="99925" cy="87750"/>
            </a:xfrm>
            <a:custGeom>
              <a:avLst/>
              <a:gdLst/>
              <a:ahLst/>
              <a:cxnLst/>
              <a:rect l="l" t="t" r="r" b="b"/>
              <a:pathLst>
                <a:path w="3997" h="3510" extrusionOk="0">
                  <a:moveTo>
                    <a:pt x="2042" y="981"/>
                  </a:moveTo>
                  <a:cubicBezTo>
                    <a:pt x="2436" y="981"/>
                    <a:pt x="2774" y="1222"/>
                    <a:pt x="2846" y="1580"/>
                  </a:cubicBezTo>
                  <a:cubicBezTo>
                    <a:pt x="2929" y="1999"/>
                    <a:pt x="2622" y="2417"/>
                    <a:pt x="2155" y="2508"/>
                  </a:cubicBezTo>
                  <a:cubicBezTo>
                    <a:pt x="2090" y="2522"/>
                    <a:pt x="2024" y="2528"/>
                    <a:pt x="1960" y="2528"/>
                  </a:cubicBezTo>
                  <a:cubicBezTo>
                    <a:pt x="1570" y="2528"/>
                    <a:pt x="1229" y="2283"/>
                    <a:pt x="1151" y="1929"/>
                  </a:cubicBezTo>
                  <a:cubicBezTo>
                    <a:pt x="1067" y="1511"/>
                    <a:pt x="1381" y="1092"/>
                    <a:pt x="1841" y="1002"/>
                  </a:cubicBezTo>
                  <a:cubicBezTo>
                    <a:pt x="1909" y="988"/>
                    <a:pt x="1976" y="981"/>
                    <a:pt x="2042" y="981"/>
                  </a:cubicBezTo>
                  <a:close/>
                  <a:moveTo>
                    <a:pt x="2032" y="0"/>
                  </a:moveTo>
                  <a:cubicBezTo>
                    <a:pt x="1905" y="0"/>
                    <a:pt x="1776" y="13"/>
                    <a:pt x="1646" y="39"/>
                  </a:cubicBezTo>
                  <a:cubicBezTo>
                    <a:pt x="656" y="241"/>
                    <a:pt x="0" y="1176"/>
                    <a:pt x="195" y="2124"/>
                  </a:cubicBezTo>
                  <a:cubicBezTo>
                    <a:pt x="365" y="2944"/>
                    <a:pt x="1116" y="3509"/>
                    <a:pt x="1965" y="3509"/>
                  </a:cubicBezTo>
                  <a:cubicBezTo>
                    <a:pt x="2092" y="3509"/>
                    <a:pt x="2221" y="3497"/>
                    <a:pt x="2350" y="3470"/>
                  </a:cubicBezTo>
                  <a:cubicBezTo>
                    <a:pt x="3341" y="3268"/>
                    <a:pt x="3996" y="2334"/>
                    <a:pt x="3801" y="1385"/>
                  </a:cubicBezTo>
                  <a:cubicBezTo>
                    <a:pt x="3631" y="566"/>
                    <a:pt x="2881" y="0"/>
                    <a:pt x="2032" y="0"/>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0"/>
            <p:cNvSpPr/>
            <p:nvPr/>
          </p:nvSpPr>
          <p:spPr>
            <a:xfrm>
              <a:off x="6066350" y="4132100"/>
              <a:ext cx="99750" cy="87600"/>
            </a:xfrm>
            <a:custGeom>
              <a:avLst/>
              <a:gdLst/>
              <a:ahLst/>
              <a:cxnLst/>
              <a:rect l="l" t="t" r="r" b="b"/>
              <a:pathLst>
                <a:path w="3990" h="3504" extrusionOk="0">
                  <a:moveTo>
                    <a:pt x="2022" y="977"/>
                  </a:moveTo>
                  <a:cubicBezTo>
                    <a:pt x="2418" y="977"/>
                    <a:pt x="2767" y="1219"/>
                    <a:pt x="2839" y="1581"/>
                  </a:cubicBezTo>
                  <a:cubicBezTo>
                    <a:pt x="2923" y="2000"/>
                    <a:pt x="2616" y="2411"/>
                    <a:pt x="2149" y="2509"/>
                  </a:cubicBezTo>
                  <a:cubicBezTo>
                    <a:pt x="2083" y="2523"/>
                    <a:pt x="2018" y="2529"/>
                    <a:pt x="1954" y="2529"/>
                  </a:cubicBezTo>
                  <a:cubicBezTo>
                    <a:pt x="1563" y="2529"/>
                    <a:pt x="1223" y="2283"/>
                    <a:pt x="1151" y="1923"/>
                  </a:cubicBezTo>
                  <a:cubicBezTo>
                    <a:pt x="1061" y="1512"/>
                    <a:pt x="1374" y="1093"/>
                    <a:pt x="1842" y="996"/>
                  </a:cubicBezTo>
                  <a:lnTo>
                    <a:pt x="1835" y="996"/>
                  </a:lnTo>
                  <a:cubicBezTo>
                    <a:pt x="1898" y="983"/>
                    <a:pt x="1961" y="977"/>
                    <a:pt x="2022" y="977"/>
                  </a:cubicBezTo>
                  <a:close/>
                  <a:moveTo>
                    <a:pt x="2033" y="1"/>
                  </a:moveTo>
                  <a:cubicBezTo>
                    <a:pt x="1905" y="1"/>
                    <a:pt x="1776" y="14"/>
                    <a:pt x="1646" y="40"/>
                  </a:cubicBezTo>
                  <a:cubicBezTo>
                    <a:pt x="649" y="242"/>
                    <a:pt x="0" y="1177"/>
                    <a:pt x="189" y="2118"/>
                  </a:cubicBezTo>
                  <a:cubicBezTo>
                    <a:pt x="358" y="2943"/>
                    <a:pt x="1108" y="3504"/>
                    <a:pt x="1956" y="3504"/>
                  </a:cubicBezTo>
                  <a:cubicBezTo>
                    <a:pt x="2083" y="3504"/>
                    <a:pt x="2213" y="3491"/>
                    <a:pt x="2344" y="3464"/>
                  </a:cubicBezTo>
                  <a:cubicBezTo>
                    <a:pt x="3334" y="3262"/>
                    <a:pt x="3990" y="2328"/>
                    <a:pt x="3794" y="1386"/>
                  </a:cubicBezTo>
                  <a:cubicBezTo>
                    <a:pt x="3631" y="562"/>
                    <a:pt x="2877" y="1"/>
                    <a:pt x="2033" y="1"/>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0"/>
            <p:cNvSpPr/>
            <p:nvPr/>
          </p:nvSpPr>
          <p:spPr>
            <a:xfrm>
              <a:off x="6040200" y="4258000"/>
              <a:ext cx="99925" cy="87775"/>
            </a:xfrm>
            <a:custGeom>
              <a:avLst/>
              <a:gdLst/>
              <a:ahLst/>
              <a:cxnLst/>
              <a:rect l="l" t="t" r="r" b="b"/>
              <a:pathLst>
                <a:path w="3997" h="3511" extrusionOk="0">
                  <a:moveTo>
                    <a:pt x="2029" y="984"/>
                  </a:moveTo>
                  <a:cubicBezTo>
                    <a:pt x="2423" y="984"/>
                    <a:pt x="2767" y="1225"/>
                    <a:pt x="2846" y="1581"/>
                  </a:cubicBezTo>
                  <a:cubicBezTo>
                    <a:pt x="2930" y="1999"/>
                    <a:pt x="2623" y="2418"/>
                    <a:pt x="2155" y="2515"/>
                  </a:cubicBezTo>
                  <a:cubicBezTo>
                    <a:pt x="2092" y="2528"/>
                    <a:pt x="2030" y="2533"/>
                    <a:pt x="1968" y="2533"/>
                  </a:cubicBezTo>
                  <a:cubicBezTo>
                    <a:pt x="1573" y="2533"/>
                    <a:pt x="1223" y="2292"/>
                    <a:pt x="1151" y="1930"/>
                  </a:cubicBezTo>
                  <a:cubicBezTo>
                    <a:pt x="1067" y="1511"/>
                    <a:pt x="1374" y="1093"/>
                    <a:pt x="1842" y="1002"/>
                  </a:cubicBezTo>
                  <a:cubicBezTo>
                    <a:pt x="1905" y="990"/>
                    <a:pt x="1967" y="984"/>
                    <a:pt x="2029" y="984"/>
                  </a:cubicBezTo>
                  <a:close/>
                  <a:moveTo>
                    <a:pt x="2032" y="1"/>
                  </a:moveTo>
                  <a:cubicBezTo>
                    <a:pt x="1905" y="1"/>
                    <a:pt x="1776" y="13"/>
                    <a:pt x="1646" y="39"/>
                  </a:cubicBezTo>
                  <a:cubicBezTo>
                    <a:pt x="656" y="249"/>
                    <a:pt x="0" y="1183"/>
                    <a:pt x="196" y="2125"/>
                  </a:cubicBezTo>
                  <a:cubicBezTo>
                    <a:pt x="359" y="2949"/>
                    <a:pt x="1113" y="3510"/>
                    <a:pt x="1962" y="3510"/>
                  </a:cubicBezTo>
                  <a:cubicBezTo>
                    <a:pt x="2090" y="3510"/>
                    <a:pt x="2220" y="3497"/>
                    <a:pt x="2351" y="3471"/>
                  </a:cubicBezTo>
                  <a:cubicBezTo>
                    <a:pt x="3341" y="3269"/>
                    <a:pt x="3997" y="2334"/>
                    <a:pt x="3801" y="1386"/>
                  </a:cubicBezTo>
                  <a:cubicBezTo>
                    <a:pt x="3631" y="566"/>
                    <a:pt x="2881" y="1"/>
                    <a:pt x="2032" y="1"/>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0"/>
            <p:cNvSpPr/>
            <p:nvPr/>
          </p:nvSpPr>
          <p:spPr>
            <a:xfrm>
              <a:off x="5942250" y="4028050"/>
              <a:ext cx="106275" cy="97625"/>
            </a:xfrm>
            <a:custGeom>
              <a:avLst/>
              <a:gdLst/>
              <a:ahLst/>
              <a:cxnLst/>
              <a:rect l="l" t="t" r="r" b="b"/>
              <a:pathLst>
                <a:path w="4251" h="3905" extrusionOk="0">
                  <a:moveTo>
                    <a:pt x="3154" y="1"/>
                  </a:moveTo>
                  <a:cubicBezTo>
                    <a:pt x="3042" y="1"/>
                    <a:pt x="2930" y="54"/>
                    <a:pt x="2851" y="185"/>
                  </a:cubicBezTo>
                  <a:lnTo>
                    <a:pt x="2021" y="1440"/>
                  </a:lnTo>
                  <a:lnTo>
                    <a:pt x="766" y="610"/>
                  </a:lnTo>
                  <a:cubicBezTo>
                    <a:pt x="692" y="556"/>
                    <a:pt x="617" y="533"/>
                    <a:pt x="547" y="533"/>
                  </a:cubicBezTo>
                  <a:cubicBezTo>
                    <a:pt x="227" y="533"/>
                    <a:pt x="1" y="1014"/>
                    <a:pt x="361" y="1231"/>
                  </a:cubicBezTo>
                  <a:lnTo>
                    <a:pt x="1617" y="2061"/>
                  </a:lnTo>
                  <a:lnTo>
                    <a:pt x="787" y="3309"/>
                  </a:lnTo>
                  <a:cubicBezTo>
                    <a:pt x="576" y="3604"/>
                    <a:pt x="834" y="3905"/>
                    <a:pt x="1098" y="3905"/>
                  </a:cubicBezTo>
                  <a:cubicBezTo>
                    <a:pt x="1210" y="3905"/>
                    <a:pt x="1322" y="3851"/>
                    <a:pt x="1401" y="3721"/>
                  </a:cubicBezTo>
                  <a:lnTo>
                    <a:pt x="2231" y="2465"/>
                  </a:lnTo>
                  <a:lnTo>
                    <a:pt x="3486" y="3295"/>
                  </a:lnTo>
                  <a:cubicBezTo>
                    <a:pt x="3561" y="3349"/>
                    <a:pt x="3637" y="3372"/>
                    <a:pt x="3707" y="3372"/>
                  </a:cubicBezTo>
                  <a:cubicBezTo>
                    <a:pt x="4029" y="3372"/>
                    <a:pt x="4251" y="2892"/>
                    <a:pt x="3890" y="2675"/>
                  </a:cubicBezTo>
                  <a:lnTo>
                    <a:pt x="2635" y="1852"/>
                  </a:lnTo>
                  <a:lnTo>
                    <a:pt x="3465" y="596"/>
                  </a:lnTo>
                  <a:cubicBezTo>
                    <a:pt x="3676" y="302"/>
                    <a:pt x="3418" y="1"/>
                    <a:pt x="3154"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0"/>
            <p:cNvSpPr/>
            <p:nvPr/>
          </p:nvSpPr>
          <p:spPr>
            <a:xfrm>
              <a:off x="6041650" y="4007825"/>
              <a:ext cx="104225" cy="97075"/>
            </a:xfrm>
            <a:custGeom>
              <a:avLst/>
              <a:gdLst/>
              <a:ahLst/>
              <a:cxnLst/>
              <a:rect l="l" t="t" r="r" b="b"/>
              <a:pathLst>
                <a:path w="4169" h="3883" extrusionOk="0">
                  <a:moveTo>
                    <a:pt x="3154" y="1"/>
                  </a:moveTo>
                  <a:cubicBezTo>
                    <a:pt x="3042" y="1"/>
                    <a:pt x="2929" y="54"/>
                    <a:pt x="2851" y="185"/>
                  </a:cubicBezTo>
                  <a:lnTo>
                    <a:pt x="2021" y="1440"/>
                  </a:lnTo>
                  <a:lnTo>
                    <a:pt x="765" y="610"/>
                  </a:lnTo>
                  <a:cubicBezTo>
                    <a:pt x="691" y="556"/>
                    <a:pt x="616" y="533"/>
                    <a:pt x="545" y="533"/>
                  </a:cubicBezTo>
                  <a:cubicBezTo>
                    <a:pt x="226" y="533"/>
                    <a:pt x="1" y="1007"/>
                    <a:pt x="361" y="1224"/>
                  </a:cubicBezTo>
                  <a:lnTo>
                    <a:pt x="1616" y="2054"/>
                  </a:lnTo>
                  <a:lnTo>
                    <a:pt x="786" y="3309"/>
                  </a:lnTo>
                  <a:cubicBezTo>
                    <a:pt x="675" y="3477"/>
                    <a:pt x="716" y="3707"/>
                    <a:pt x="891" y="3818"/>
                  </a:cubicBezTo>
                  <a:cubicBezTo>
                    <a:pt x="953" y="3860"/>
                    <a:pt x="1023" y="3882"/>
                    <a:pt x="1095" y="3882"/>
                  </a:cubicBezTo>
                  <a:cubicBezTo>
                    <a:pt x="1120" y="3882"/>
                    <a:pt x="1145" y="3880"/>
                    <a:pt x="1170" y="3874"/>
                  </a:cubicBezTo>
                  <a:cubicBezTo>
                    <a:pt x="1267" y="3853"/>
                    <a:pt x="1351" y="3798"/>
                    <a:pt x="1400" y="3714"/>
                  </a:cubicBezTo>
                  <a:lnTo>
                    <a:pt x="2230" y="2458"/>
                  </a:lnTo>
                  <a:lnTo>
                    <a:pt x="3485" y="3288"/>
                  </a:lnTo>
                  <a:cubicBezTo>
                    <a:pt x="3548" y="3330"/>
                    <a:pt x="3618" y="3352"/>
                    <a:pt x="3690" y="3352"/>
                  </a:cubicBezTo>
                  <a:cubicBezTo>
                    <a:pt x="3714" y="3352"/>
                    <a:pt x="3739" y="3350"/>
                    <a:pt x="3764" y="3344"/>
                  </a:cubicBezTo>
                  <a:cubicBezTo>
                    <a:pt x="4085" y="3281"/>
                    <a:pt x="4169" y="2856"/>
                    <a:pt x="3890" y="2675"/>
                  </a:cubicBezTo>
                  <a:lnTo>
                    <a:pt x="2641" y="1845"/>
                  </a:lnTo>
                  <a:lnTo>
                    <a:pt x="3464" y="589"/>
                  </a:lnTo>
                  <a:cubicBezTo>
                    <a:pt x="3675" y="300"/>
                    <a:pt x="3417" y="1"/>
                    <a:pt x="3154"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0"/>
            <p:cNvSpPr/>
            <p:nvPr/>
          </p:nvSpPr>
          <p:spPr>
            <a:xfrm>
              <a:off x="5918975" y="4290925"/>
              <a:ext cx="159325" cy="109375"/>
            </a:xfrm>
            <a:custGeom>
              <a:avLst/>
              <a:gdLst/>
              <a:ahLst/>
              <a:cxnLst/>
              <a:rect l="l" t="t" r="r" b="b"/>
              <a:pathLst>
                <a:path w="6373" h="4375" extrusionOk="0">
                  <a:moveTo>
                    <a:pt x="1240" y="1"/>
                  </a:moveTo>
                  <a:cubicBezTo>
                    <a:pt x="1237" y="1"/>
                    <a:pt x="1233" y="2"/>
                    <a:pt x="1230" y="6"/>
                  </a:cubicBezTo>
                  <a:lnTo>
                    <a:pt x="1160" y="6"/>
                  </a:lnTo>
                  <a:lnTo>
                    <a:pt x="1146" y="13"/>
                  </a:lnTo>
                  <a:lnTo>
                    <a:pt x="1125" y="20"/>
                  </a:lnTo>
                  <a:lnTo>
                    <a:pt x="1111" y="34"/>
                  </a:lnTo>
                  <a:cubicBezTo>
                    <a:pt x="1104" y="34"/>
                    <a:pt x="1097" y="41"/>
                    <a:pt x="1097" y="41"/>
                  </a:cubicBezTo>
                  <a:lnTo>
                    <a:pt x="1083" y="55"/>
                  </a:lnTo>
                  <a:cubicBezTo>
                    <a:pt x="1076" y="62"/>
                    <a:pt x="1076" y="62"/>
                    <a:pt x="1076" y="62"/>
                  </a:cubicBezTo>
                  <a:cubicBezTo>
                    <a:pt x="1076" y="62"/>
                    <a:pt x="1076" y="69"/>
                    <a:pt x="1069" y="69"/>
                  </a:cubicBezTo>
                  <a:lnTo>
                    <a:pt x="1055" y="89"/>
                  </a:lnTo>
                  <a:lnTo>
                    <a:pt x="1048" y="103"/>
                  </a:lnTo>
                  <a:cubicBezTo>
                    <a:pt x="1048" y="110"/>
                    <a:pt x="1041" y="110"/>
                    <a:pt x="1041" y="117"/>
                  </a:cubicBezTo>
                  <a:cubicBezTo>
                    <a:pt x="1034" y="124"/>
                    <a:pt x="1034" y="131"/>
                    <a:pt x="1034" y="138"/>
                  </a:cubicBezTo>
                  <a:lnTo>
                    <a:pt x="1034" y="145"/>
                  </a:lnTo>
                  <a:cubicBezTo>
                    <a:pt x="1034" y="152"/>
                    <a:pt x="714" y="1512"/>
                    <a:pt x="156" y="1966"/>
                  </a:cubicBezTo>
                  <a:cubicBezTo>
                    <a:pt x="1" y="2093"/>
                    <a:pt x="118" y="2308"/>
                    <a:pt x="274" y="2308"/>
                  </a:cubicBezTo>
                  <a:cubicBezTo>
                    <a:pt x="315" y="2308"/>
                    <a:pt x="358" y="2293"/>
                    <a:pt x="400" y="2258"/>
                  </a:cubicBezTo>
                  <a:cubicBezTo>
                    <a:pt x="797" y="1938"/>
                    <a:pt x="1083" y="1282"/>
                    <a:pt x="1244" y="801"/>
                  </a:cubicBezTo>
                  <a:cubicBezTo>
                    <a:pt x="1620" y="1694"/>
                    <a:pt x="2576" y="3618"/>
                    <a:pt x="4047" y="4204"/>
                  </a:cubicBezTo>
                  <a:cubicBezTo>
                    <a:pt x="4338" y="4318"/>
                    <a:pt x="4631" y="4374"/>
                    <a:pt x="4926" y="4374"/>
                  </a:cubicBezTo>
                  <a:cubicBezTo>
                    <a:pt x="5340" y="4374"/>
                    <a:pt x="5758" y="4264"/>
                    <a:pt x="6181" y="4044"/>
                  </a:cubicBezTo>
                  <a:cubicBezTo>
                    <a:pt x="6372" y="3942"/>
                    <a:pt x="6272" y="3678"/>
                    <a:pt x="6095" y="3678"/>
                  </a:cubicBezTo>
                  <a:cubicBezTo>
                    <a:pt x="6065" y="3678"/>
                    <a:pt x="6033" y="3685"/>
                    <a:pt x="6000" y="3702"/>
                  </a:cubicBezTo>
                  <a:lnTo>
                    <a:pt x="6000" y="3695"/>
                  </a:lnTo>
                  <a:cubicBezTo>
                    <a:pt x="5639" y="3886"/>
                    <a:pt x="5283" y="3980"/>
                    <a:pt x="4933" y="3980"/>
                  </a:cubicBezTo>
                  <a:cubicBezTo>
                    <a:pt x="4681" y="3980"/>
                    <a:pt x="4432" y="3931"/>
                    <a:pt x="4187" y="3835"/>
                  </a:cubicBezTo>
                  <a:cubicBezTo>
                    <a:pt x="2883" y="3312"/>
                    <a:pt x="1983" y="1547"/>
                    <a:pt x="1613" y="689"/>
                  </a:cubicBezTo>
                  <a:lnTo>
                    <a:pt x="1613" y="689"/>
                  </a:lnTo>
                  <a:cubicBezTo>
                    <a:pt x="1971" y="891"/>
                    <a:pt x="2479" y="1104"/>
                    <a:pt x="3049" y="1104"/>
                  </a:cubicBezTo>
                  <a:cubicBezTo>
                    <a:pt x="3091" y="1104"/>
                    <a:pt x="3133" y="1103"/>
                    <a:pt x="3175" y="1101"/>
                  </a:cubicBezTo>
                  <a:cubicBezTo>
                    <a:pt x="3203" y="1101"/>
                    <a:pt x="3231" y="1094"/>
                    <a:pt x="3252" y="1080"/>
                  </a:cubicBezTo>
                  <a:cubicBezTo>
                    <a:pt x="3429" y="985"/>
                    <a:pt x="3360" y="717"/>
                    <a:pt x="3169" y="717"/>
                  </a:cubicBezTo>
                  <a:cubicBezTo>
                    <a:pt x="3164" y="717"/>
                    <a:pt x="3159" y="717"/>
                    <a:pt x="3155" y="717"/>
                  </a:cubicBezTo>
                  <a:cubicBezTo>
                    <a:pt x="3123" y="719"/>
                    <a:pt x="3091" y="720"/>
                    <a:pt x="3060" y="720"/>
                  </a:cubicBezTo>
                  <a:cubicBezTo>
                    <a:pt x="2138" y="720"/>
                    <a:pt x="1355" y="47"/>
                    <a:pt x="1348" y="41"/>
                  </a:cubicBezTo>
                  <a:lnTo>
                    <a:pt x="1341" y="41"/>
                  </a:lnTo>
                  <a:lnTo>
                    <a:pt x="1320" y="27"/>
                  </a:lnTo>
                  <a:lnTo>
                    <a:pt x="1306" y="13"/>
                  </a:lnTo>
                  <a:lnTo>
                    <a:pt x="1285" y="13"/>
                  </a:lnTo>
                  <a:lnTo>
                    <a:pt x="1272" y="6"/>
                  </a:lnTo>
                  <a:lnTo>
                    <a:pt x="1251" y="6"/>
                  </a:lnTo>
                  <a:cubicBezTo>
                    <a:pt x="1247" y="2"/>
                    <a:pt x="1244" y="1"/>
                    <a:pt x="1240"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0"/>
            <p:cNvSpPr/>
            <p:nvPr/>
          </p:nvSpPr>
          <p:spPr>
            <a:xfrm>
              <a:off x="5912100" y="4285825"/>
              <a:ext cx="170325" cy="119075"/>
            </a:xfrm>
            <a:custGeom>
              <a:avLst/>
              <a:gdLst/>
              <a:ahLst/>
              <a:cxnLst/>
              <a:rect l="l" t="t" r="r" b="b"/>
              <a:pathLst>
                <a:path w="6813" h="4763" extrusionOk="0">
                  <a:moveTo>
                    <a:pt x="1498" y="391"/>
                  </a:moveTo>
                  <a:cubicBezTo>
                    <a:pt x="1602" y="475"/>
                    <a:pt x="1707" y="551"/>
                    <a:pt x="1825" y="628"/>
                  </a:cubicBezTo>
                  <a:lnTo>
                    <a:pt x="1486" y="434"/>
                  </a:lnTo>
                  <a:lnTo>
                    <a:pt x="1486" y="434"/>
                  </a:lnTo>
                  <a:cubicBezTo>
                    <a:pt x="1491" y="416"/>
                    <a:pt x="1491" y="404"/>
                    <a:pt x="1498" y="391"/>
                  </a:cubicBezTo>
                  <a:close/>
                  <a:moveTo>
                    <a:pt x="1484" y="433"/>
                  </a:moveTo>
                  <a:lnTo>
                    <a:pt x="1484" y="440"/>
                  </a:lnTo>
                  <a:cubicBezTo>
                    <a:pt x="1484" y="438"/>
                    <a:pt x="1485" y="437"/>
                    <a:pt x="1485" y="435"/>
                  </a:cubicBezTo>
                  <a:lnTo>
                    <a:pt x="1485" y="435"/>
                  </a:lnTo>
                  <a:lnTo>
                    <a:pt x="1498" y="454"/>
                  </a:lnTo>
                  <a:lnTo>
                    <a:pt x="1421" y="670"/>
                  </a:lnTo>
                  <a:cubicBezTo>
                    <a:pt x="1456" y="565"/>
                    <a:pt x="1477" y="482"/>
                    <a:pt x="1484" y="433"/>
                  </a:cubicBezTo>
                  <a:close/>
                  <a:moveTo>
                    <a:pt x="1456" y="1"/>
                  </a:moveTo>
                  <a:lnTo>
                    <a:pt x="1414" y="7"/>
                  </a:lnTo>
                  <a:lnTo>
                    <a:pt x="1379" y="14"/>
                  </a:lnTo>
                  <a:lnTo>
                    <a:pt x="1351" y="28"/>
                  </a:lnTo>
                  <a:cubicBezTo>
                    <a:pt x="1337" y="35"/>
                    <a:pt x="1323" y="42"/>
                    <a:pt x="1309" y="49"/>
                  </a:cubicBezTo>
                  <a:lnTo>
                    <a:pt x="1281" y="63"/>
                  </a:lnTo>
                  <a:lnTo>
                    <a:pt x="1247" y="91"/>
                  </a:lnTo>
                  <a:cubicBezTo>
                    <a:pt x="1240" y="98"/>
                    <a:pt x="1226" y="105"/>
                    <a:pt x="1226" y="105"/>
                  </a:cubicBezTo>
                  <a:lnTo>
                    <a:pt x="1191" y="154"/>
                  </a:lnTo>
                  <a:cubicBezTo>
                    <a:pt x="1184" y="161"/>
                    <a:pt x="1177" y="168"/>
                    <a:pt x="1170" y="175"/>
                  </a:cubicBezTo>
                  <a:cubicBezTo>
                    <a:pt x="1163" y="189"/>
                    <a:pt x="1156" y="196"/>
                    <a:pt x="1149" y="210"/>
                  </a:cubicBezTo>
                  <a:lnTo>
                    <a:pt x="1135" y="245"/>
                  </a:lnTo>
                  <a:cubicBezTo>
                    <a:pt x="1135" y="259"/>
                    <a:pt x="1128" y="266"/>
                    <a:pt x="1128" y="266"/>
                  </a:cubicBezTo>
                  <a:lnTo>
                    <a:pt x="1121" y="300"/>
                  </a:lnTo>
                  <a:cubicBezTo>
                    <a:pt x="1009" y="747"/>
                    <a:pt x="703" y="1688"/>
                    <a:pt x="312" y="2009"/>
                  </a:cubicBezTo>
                  <a:cubicBezTo>
                    <a:pt x="0" y="2256"/>
                    <a:pt x="219" y="2701"/>
                    <a:pt x="546" y="2701"/>
                  </a:cubicBezTo>
                  <a:cubicBezTo>
                    <a:pt x="607" y="2701"/>
                    <a:pt x="672" y="2686"/>
                    <a:pt x="737" y="2651"/>
                  </a:cubicBezTo>
                  <a:cubicBezTo>
                    <a:pt x="758" y="2637"/>
                    <a:pt x="779" y="2623"/>
                    <a:pt x="800" y="2609"/>
                  </a:cubicBezTo>
                  <a:cubicBezTo>
                    <a:pt x="1114" y="2351"/>
                    <a:pt x="1358" y="1918"/>
                    <a:pt x="1533" y="1507"/>
                  </a:cubicBezTo>
                  <a:cubicBezTo>
                    <a:pt x="2035" y="2574"/>
                    <a:pt x="2941" y="4053"/>
                    <a:pt x="4253" y="4576"/>
                  </a:cubicBezTo>
                  <a:cubicBezTo>
                    <a:pt x="4558" y="4699"/>
                    <a:pt x="4881" y="4762"/>
                    <a:pt x="5207" y="4762"/>
                  </a:cubicBezTo>
                  <a:cubicBezTo>
                    <a:pt x="5379" y="4762"/>
                    <a:pt x="5553" y="4744"/>
                    <a:pt x="5724" y="4708"/>
                  </a:cubicBezTo>
                  <a:cubicBezTo>
                    <a:pt x="6010" y="4652"/>
                    <a:pt x="6289" y="4548"/>
                    <a:pt x="6547" y="4408"/>
                  </a:cubicBezTo>
                  <a:cubicBezTo>
                    <a:pt x="6735" y="4311"/>
                    <a:pt x="6812" y="4074"/>
                    <a:pt x="6707" y="3885"/>
                  </a:cubicBezTo>
                  <a:cubicBezTo>
                    <a:pt x="6639" y="3752"/>
                    <a:pt x="6500" y="3678"/>
                    <a:pt x="6358" y="3678"/>
                  </a:cubicBezTo>
                  <a:cubicBezTo>
                    <a:pt x="6299" y="3678"/>
                    <a:pt x="6240" y="3691"/>
                    <a:pt x="6184" y="3718"/>
                  </a:cubicBezTo>
                  <a:cubicBezTo>
                    <a:pt x="5850" y="3895"/>
                    <a:pt x="5518" y="3985"/>
                    <a:pt x="5194" y="3985"/>
                  </a:cubicBezTo>
                  <a:cubicBezTo>
                    <a:pt x="4971" y="3985"/>
                    <a:pt x="4752" y="3943"/>
                    <a:pt x="4538" y="3857"/>
                  </a:cubicBezTo>
                  <a:cubicBezTo>
                    <a:pt x="3506" y="3446"/>
                    <a:pt x="2718" y="2156"/>
                    <a:pt x="2293" y="1298"/>
                  </a:cubicBezTo>
                  <a:lnTo>
                    <a:pt x="2293" y="1298"/>
                  </a:lnTo>
                  <a:cubicBezTo>
                    <a:pt x="2626" y="1427"/>
                    <a:pt x="2975" y="1497"/>
                    <a:pt x="3326" y="1497"/>
                  </a:cubicBezTo>
                  <a:cubicBezTo>
                    <a:pt x="3372" y="1497"/>
                    <a:pt x="3418" y="1495"/>
                    <a:pt x="3464" y="1493"/>
                  </a:cubicBezTo>
                  <a:cubicBezTo>
                    <a:pt x="3674" y="1486"/>
                    <a:pt x="3841" y="1298"/>
                    <a:pt x="3827" y="1089"/>
                  </a:cubicBezTo>
                  <a:cubicBezTo>
                    <a:pt x="3820" y="877"/>
                    <a:pt x="3646" y="719"/>
                    <a:pt x="3436" y="719"/>
                  </a:cubicBezTo>
                  <a:cubicBezTo>
                    <a:pt x="3432" y="719"/>
                    <a:pt x="3427" y="719"/>
                    <a:pt x="3423" y="719"/>
                  </a:cubicBezTo>
                  <a:cubicBezTo>
                    <a:pt x="3392" y="721"/>
                    <a:pt x="3361" y="721"/>
                    <a:pt x="3330" y="721"/>
                  </a:cubicBezTo>
                  <a:cubicBezTo>
                    <a:pt x="2489" y="721"/>
                    <a:pt x="1755" y="98"/>
                    <a:pt x="1742" y="84"/>
                  </a:cubicBezTo>
                  <a:cubicBezTo>
                    <a:pt x="1728" y="70"/>
                    <a:pt x="1721" y="63"/>
                    <a:pt x="1707" y="56"/>
                  </a:cubicBezTo>
                  <a:cubicBezTo>
                    <a:pt x="1700" y="49"/>
                    <a:pt x="1686" y="42"/>
                    <a:pt x="1672" y="42"/>
                  </a:cubicBezTo>
                  <a:lnTo>
                    <a:pt x="1644" y="21"/>
                  </a:lnTo>
                  <a:lnTo>
                    <a:pt x="1616" y="14"/>
                  </a:lnTo>
                  <a:lnTo>
                    <a:pt x="1553" y="1"/>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0"/>
            <p:cNvSpPr/>
            <p:nvPr/>
          </p:nvSpPr>
          <p:spPr>
            <a:xfrm>
              <a:off x="5828525" y="3868775"/>
              <a:ext cx="278125" cy="114875"/>
            </a:xfrm>
            <a:custGeom>
              <a:avLst/>
              <a:gdLst/>
              <a:ahLst/>
              <a:cxnLst/>
              <a:rect l="l" t="t" r="r" b="b"/>
              <a:pathLst>
                <a:path w="11125" h="4595" extrusionOk="0">
                  <a:moveTo>
                    <a:pt x="9798" y="584"/>
                  </a:moveTo>
                  <a:cubicBezTo>
                    <a:pt x="10030" y="584"/>
                    <a:pt x="10225" y="698"/>
                    <a:pt x="10260" y="865"/>
                  </a:cubicBezTo>
                  <a:lnTo>
                    <a:pt x="10441" y="1764"/>
                  </a:lnTo>
                  <a:cubicBezTo>
                    <a:pt x="10483" y="1974"/>
                    <a:pt x="10274" y="2197"/>
                    <a:pt x="9981" y="2253"/>
                  </a:cubicBezTo>
                  <a:lnTo>
                    <a:pt x="4987" y="3278"/>
                  </a:lnTo>
                  <a:lnTo>
                    <a:pt x="1479" y="3989"/>
                  </a:lnTo>
                  <a:cubicBezTo>
                    <a:pt x="1428" y="4000"/>
                    <a:pt x="1376" y="4006"/>
                    <a:pt x="1327" y="4006"/>
                  </a:cubicBezTo>
                  <a:cubicBezTo>
                    <a:pt x="1095" y="4006"/>
                    <a:pt x="900" y="3891"/>
                    <a:pt x="865" y="3724"/>
                  </a:cubicBezTo>
                  <a:lnTo>
                    <a:pt x="677" y="2825"/>
                  </a:lnTo>
                  <a:cubicBezTo>
                    <a:pt x="635" y="2615"/>
                    <a:pt x="851" y="2392"/>
                    <a:pt x="1144" y="2336"/>
                  </a:cubicBezTo>
                  <a:lnTo>
                    <a:pt x="9646" y="600"/>
                  </a:lnTo>
                  <a:cubicBezTo>
                    <a:pt x="9697" y="589"/>
                    <a:pt x="9749" y="584"/>
                    <a:pt x="9798" y="584"/>
                  </a:cubicBezTo>
                  <a:close/>
                  <a:moveTo>
                    <a:pt x="9794" y="1"/>
                  </a:moveTo>
                  <a:cubicBezTo>
                    <a:pt x="9707" y="1"/>
                    <a:pt x="9617" y="9"/>
                    <a:pt x="9527" y="28"/>
                  </a:cubicBezTo>
                  <a:lnTo>
                    <a:pt x="1026" y="1764"/>
                  </a:lnTo>
                  <a:cubicBezTo>
                    <a:pt x="412" y="1883"/>
                    <a:pt x="1" y="2420"/>
                    <a:pt x="105" y="2943"/>
                  </a:cubicBezTo>
                  <a:lnTo>
                    <a:pt x="293" y="3843"/>
                  </a:lnTo>
                  <a:cubicBezTo>
                    <a:pt x="383" y="4290"/>
                    <a:pt x="830" y="4595"/>
                    <a:pt x="1337" y="4595"/>
                  </a:cubicBezTo>
                  <a:cubicBezTo>
                    <a:pt x="1423" y="4595"/>
                    <a:pt x="1510" y="4586"/>
                    <a:pt x="1598" y="4568"/>
                  </a:cubicBezTo>
                  <a:lnTo>
                    <a:pt x="10099" y="2832"/>
                  </a:lnTo>
                  <a:cubicBezTo>
                    <a:pt x="10713" y="2706"/>
                    <a:pt x="11125" y="2176"/>
                    <a:pt x="11020" y="1653"/>
                  </a:cubicBezTo>
                  <a:lnTo>
                    <a:pt x="10832" y="746"/>
                  </a:lnTo>
                  <a:cubicBezTo>
                    <a:pt x="10742" y="300"/>
                    <a:pt x="10302" y="1"/>
                    <a:pt x="9794"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0"/>
            <p:cNvSpPr/>
            <p:nvPr/>
          </p:nvSpPr>
          <p:spPr>
            <a:xfrm>
              <a:off x="5847350" y="3854450"/>
              <a:ext cx="222325" cy="83350"/>
            </a:xfrm>
            <a:custGeom>
              <a:avLst/>
              <a:gdLst/>
              <a:ahLst/>
              <a:cxnLst/>
              <a:rect l="l" t="t" r="r" b="b"/>
              <a:pathLst>
                <a:path w="8893" h="3334" extrusionOk="0">
                  <a:moveTo>
                    <a:pt x="7999" y="1"/>
                  </a:moveTo>
                  <a:cubicBezTo>
                    <a:pt x="7956" y="1"/>
                    <a:pt x="7912" y="5"/>
                    <a:pt x="7868" y="15"/>
                  </a:cubicBezTo>
                  <a:lnTo>
                    <a:pt x="649" y="1487"/>
                  </a:lnTo>
                  <a:cubicBezTo>
                    <a:pt x="245" y="1570"/>
                    <a:pt x="1" y="2052"/>
                    <a:pt x="105" y="2554"/>
                  </a:cubicBezTo>
                  <a:cubicBezTo>
                    <a:pt x="193" y="3011"/>
                    <a:pt x="540" y="3333"/>
                    <a:pt x="903" y="3333"/>
                  </a:cubicBezTo>
                  <a:cubicBezTo>
                    <a:pt x="944" y="3333"/>
                    <a:pt x="985" y="3329"/>
                    <a:pt x="1026" y="3321"/>
                  </a:cubicBezTo>
                  <a:lnTo>
                    <a:pt x="8244" y="1849"/>
                  </a:lnTo>
                  <a:cubicBezTo>
                    <a:pt x="8649" y="1766"/>
                    <a:pt x="8893" y="1291"/>
                    <a:pt x="8788" y="782"/>
                  </a:cubicBezTo>
                  <a:cubicBezTo>
                    <a:pt x="8701" y="327"/>
                    <a:pt x="8364" y="1"/>
                    <a:pt x="7999"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0"/>
            <p:cNvSpPr/>
            <p:nvPr/>
          </p:nvSpPr>
          <p:spPr>
            <a:xfrm>
              <a:off x="5857825" y="3899450"/>
              <a:ext cx="14325" cy="32275"/>
            </a:xfrm>
            <a:custGeom>
              <a:avLst/>
              <a:gdLst/>
              <a:ahLst/>
              <a:cxnLst/>
              <a:rect l="l" t="t" r="r" b="b"/>
              <a:pathLst>
                <a:path w="573" h="1291" extrusionOk="0">
                  <a:moveTo>
                    <a:pt x="223" y="0"/>
                  </a:moveTo>
                  <a:cubicBezTo>
                    <a:pt x="223" y="0"/>
                    <a:pt x="209" y="14"/>
                    <a:pt x="175" y="49"/>
                  </a:cubicBezTo>
                  <a:cubicBezTo>
                    <a:pt x="140" y="91"/>
                    <a:pt x="105" y="140"/>
                    <a:pt x="84" y="196"/>
                  </a:cubicBezTo>
                  <a:cubicBezTo>
                    <a:pt x="63" y="231"/>
                    <a:pt x="49" y="272"/>
                    <a:pt x="42" y="307"/>
                  </a:cubicBezTo>
                  <a:cubicBezTo>
                    <a:pt x="28" y="356"/>
                    <a:pt x="21" y="398"/>
                    <a:pt x="14" y="447"/>
                  </a:cubicBezTo>
                  <a:cubicBezTo>
                    <a:pt x="0" y="544"/>
                    <a:pt x="7" y="649"/>
                    <a:pt x="35" y="747"/>
                  </a:cubicBezTo>
                  <a:cubicBezTo>
                    <a:pt x="84" y="921"/>
                    <a:pt x="195" y="1081"/>
                    <a:pt x="349" y="1186"/>
                  </a:cubicBezTo>
                  <a:cubicBezTo>
                    <a:pt x="419" y="1235"/>
                    <a:pt x="488" y="1277"/>
                    <a:pt x="572" y="1291"/>
                  </a:cubicBezTo>
                  <a:cubicBezTo>
                    <a:pt x="572" y="1291"/>
                    <a:pt x="509" y="1221"/>
                    <a:pt x="433" y="1109"/>
                  </a:cubicBezTo>
                  <a:cubicBezTo>
                    <a:pt x="412" y="1081"/>
                    <a:pt x="391" y="1054"/>
                    <a:pt x="370" y="1019"/>
                  </a:cubicBezTo>
                  <a:cubicBezTo>
                    <a:pt x="349" y="991"/>
                    <a:pt x="335" y="956"/>
                    <a:pt x="314" y="921"/>
                  </a:cubicBezTo>
                  <a:cubicBezTo>
                    <a:pt x="272" y="851"/>
                    <a:pt x="244" y="775"/>
                    <a:pt x="223" y="691"/>
                  </a:cubicBezTo>
                  <a:cubicBezTo>
                    <a:pt x="202" y="614"/>
                    <a:pt x="189" y="537"/>
                    <a:pt x="189" y="454"/>
                  </a:cubicBezTo>
                  <a:lnTo>
                    <a:pt x="189" y="335"/>
                  </a:lnTo>
                  <a:cubicBezTo>
                    <a:pt x="189" y="300"/>
                    <a:pt x="189" y="265"/>
                    <a:pt x="195" y="231"/>
                  </a:cubicBezTo>
                  <a:cubicBezTo>
                    <a:pt x="195" y="175"/>
                    <a:pt x="202" y="119"/>
                    <a:pt x="216" y="63"/>
                  </a:cubicBezTo>
                  <a:cubicBezTo>
                    <a:pt x="223" y="21"/>
                    <a:pt x="223" y="0"/>
                    <a:pt x="223"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0"/>
            <p:cNvSpPr/>
            <p:nvPr/>
          </p:nvSpPr>
          <p:spPr>
            <a:xfrm>
              <a:off x="5087228" y="4413374"/>
              <a:ext cx="900269" cy="829772"/>
            </a:xfrm>
            <a:custGeom>
              <a:avLst/>
              <a:gdLst/>
              <a:ahLst/>
              <a:cxnLst/>
              <a:rect l="l" t="t" r="r" b="b"/>
              <a:pathLst>
                <a:path w="45641" h="41442" extrusionOk="0">
                  <a:moveTo>
                    <a:pt x="32773" y="1"/>
                  </a:moveTo>
                  <a:lnTo>
                    <a:pt x="1" y="17931"/>
                  </a:lnTo>
                  <a:lnTo>
                    <a:pt x="12869" y="41442"/>
                  </a:lnTo>
                  <a:lnTo>
                    <a:pt x="45641" y="23511"/>
                  </a:lnTo>
                  <a:lnTo>
                    <a:pt x="32773" y="1"/>
                  </a:lnTo>
                  <a:close/>
                </a:path>
              </a:pathLst>
            </a:custGeom>
            <a:solidFill>
              <a:srgbClr val="B6D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0"/>
            <p:cNvSpPr/>
            <p:nvPr/>
          </p:nvSpPr>
          <p:spPr>
            <a:xfrm>
              <a:off x="5281575" y="3757325"/>
              <a:ext cx="132875" cy="197600"/>
            </a:xfrm>
            <a:custGeom>
              <a:avLst/>
              <a:gdLst/>
              <a:ahLst/>
              <a:cxnLst/>
              <a:rect l="l" t="t" r="r" b="b"/>
              <a:pathLst>
                <a:path w="5315" h="7904" extrusionOk="0">
                  <a:moveTo>
                    <a:pt x="2173" y="0"/>
                  </a:moveTo>
                  <a:cubicBezTo>
                    <a:pt x="1959" y="0"/>
                    <a:pt x="1739" y="40"/>
                    <a:pt x="1521" y="127"/>
                  </a:cubicBezTo>
                  <a:cubicBezTo>
                    <a:pt x="174" y="657"/>
                    <a:pt x="0" y="2484"/>
                    <a:pt x="1221" y="3258"/>
                  </a:cubicBezTo>
                  <a:cubicBezTo>
                    <a:pt x="1221" y="3258"/>
                    <a:pt x="2964" y="4046"/>
                    <a:pt x="3634" y="7903"/>
                  </a:cubicBezTo>
                  <a:lnTo>
                    <a:pt x="5315" y="6983"/>
                  </a:lnTo>
                  <a:cubicBezTo>
                    <a:pt x="3166" y="3816"/>
                    <a:pt x="3871" y="2212"/>
                    <a:pt x="3871" y="2212"/>
                  </a:cubicBezTo>
                  <a:cubicBezTo>
                    <a:pt x="4180" y="1045"/>
                    <a:pt x="3264" y="0"/>
                    <a:pt x="2173" y="0"/>
                  </a:cubicBezTo>
                  <a:close/>
                </a:path>
              </a:pathLst>
            </a:custGeom>
            <a:solidFill>
              <a:srgbClr val="E6C1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0"/>
            <p:cNvSpPr/>
            <p:nvPr/>
          </p:nvSpPr>
          <p:spPr>
            <a:xfrm>
              <a:off x="5012525" y="3614200"/>
              <a:ext cx="192350" cy="201800"/>
            </a:xfrm>
            <a:custGeom>
              <a:avLst/>
              <a:gdLst/>
              <a:ahLst/>
              <a:cxnLst/>
              <a:rect l="l" t="t" r="r" b="b"/>
              <a:pathLst>
                <a:path w="7694" h="8072" extrusionOk="0">
                  <a:moveTo>
                    <a:pt x="3600" y="0"/>
                  </a:moveTo>
                  <a:lnTo>
                    <a:pt x="3035" y="112"/>
                  </a:lnTo>
                  <a:cubicBezTo>
                    <a:pt x="2888" y="140"/>
                    <a:pt x="1131" y="510"/>
                    <a:pt x="447" y="1842"/>
                  </a:cubicBezTo>
                  <a:cubicBezTo>
                    <a:pt x="196" y="2337"/>
                    <a:pt x="1" y="3153"/>
                    <a:pt x="503" y="4234"/>
                  </a:cubicBezTo>
                  <a:cubicBezTo>
                    <a:pt x="1319" y="5984"/>
                    <a:pt x="3244" y="6424"/>
                    <a:pt x="4660" y="6745"/>
                  </a:cubicBezTo>
                  <a:cubicBezTo>
                    <a:pt x="4897" y="6800"/>
                    <a:pt x="5141" y="6856"/>
                    <a:pt x="5364" y="6912"/>
                  </a:cubicBezTo>
                  <a:cubicBezTo>
                    <a:pt x="5357" y="7017"/>
                    <a:pt x="5364" y="7128"/>
                    <a:pt x="5392" y="7233"/>
                  </a:cubicBezTo>
                  <a:cubicBezTo>
                    <a:pt x="5511" y="7734"/>
                    <a:pt x="5962" y="8072"/>
                    <a:pt x="6461" y="8072"/>
                  </a:cubicBezTo>
                  <a:cubicBezTo>
                    <a:pt x="6545" y="8072"/>
                    <a:pt x="6631" y="8062"/>
                    <a:pt x="6717" y="8042"/>
                  </a:cubicBezTo>
                  <a:cubicBezTo>
                    <a:pt x="6766" y="8028"/>
                    <a:pt x="6815" y="8014"/>
                    <a:pt x="6863" y="8000"/>
                  </a:cubicBezTo>
                  <a:cubicBezTo>
                    <a:pt x="7324" y="7812"/>
                    <a:pt x="7603" y="7351"/>
                    <a:pt x="7554" y="6863"/>
                  </a:cubicBezTo>
                  <a:lnTo>
                    <a:pt x="7693" y="6780"/>
                  </a:lnTo>
                  <a:lnTo>
                    <a:pt x="7401" y="6291"/>
                  </a:lnTo>
                  <a:cubicBezTo>
                    <a:pt x="6975" y="5587"/>
                    <a:pt x="6068" y="5378"/>
                    <a:pt x="5022" y="5141"/>
                  </a:cubicBezTo>
                  <a:cubicBezTo>
                    <a:pt x="3767" y="4855"/>
                    <a:pt x="2470" y="4562"/>
                    <a:pt x="1995" y="3543"/>
                  </a:cubicBezTo>
                  <a:cubicBezTo>
                    <a:pt x="1814" y="3153"/>
                    <a:pt x="1786" y="2832"/>
                    <a:pt x="1912" y="2588"/>
                  </a:cubicBezTo>
                  <a:cubicBezTo>
                    <a:pt x="2051" y="2316"/>
                    <a:pt x="2386" y="2065"/>
                    <a:pt x="2860" y="1877"/>
                  </a:cubicBezTo>
                  <a:cubicBezTo>
                    <a:pt x="3021" y="1814"/>
                    <a:pt x="3181" y="1758"/>
                    <a:pt x="3348" y="1723"/>
                  </a:cubicBezTo>
                  <a:lnTo>
                    <a:pt x="3913" y="1632"/>
                  </a:lnTo>
                  <a:lnTo>
                    <a:pt x="3600" y="0"/>
                  </a:lnTo>
                  <a:close/>
                </a:path>
              </a:pathLst>
            </a:custGeom>
            <a:solidFill>
              <a:srgbClr val="E6C1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0"/>
            <p:cNvSpPr/>
            <p:nvPr/>
          </p:nvSpPr>
          <p:spPr>
            <a:xfrm>
              <a:off x="5379725" y="3480875"/>
              <a:ext cx="143700" cy="227600"/>
            </a:xfrm>
            <a:custGeom>
              <a:avLst/>
              <a:gdLst/>
              <a:ahLst/>
              <a:cxnLst/>
              <a:rect l="l" t="t" r="r" b="b"/>
              <a:pathLst>
                <a:path w="5748" h="9104" extrusionOk="0">
                  <a:moveTo>
                    <a:pt x="2659" y="1"/>
                  </a:moveTo>
                  <a:cubicBezTo>
                    <a:pt x="1561" y="1"/>
                    <a:pt x="586" y="595"/>
                    <a:pt x="482" y="661"/>
                  </a:cubicBezTo>
                  <a:lnTo>
                    <a:pt x="1" y="961"/>
                  </a:lnTo>
                  <a:lnTo>
                    <a:pt x="879" y="2369"/>
                  </a:lnTo>
                  <a:lnTo>
                    <a:pt x="1361" y="2049"/>
                  </a:lnTo>
                  <a:cubicBezTo>
                    <a:pt x="1507" y="1958"/>
                    <a:pt x="1661" y="1888"/>
                    <a:pt x="1814" y="1825"/>
                  </a:cubicBezTo>
                  <a:cubicBezTo>
                    <a:pt x="2124" y="1702"/>
                    <a:pt x="2413" y="1642"/>
                    <a:pt x="2655" y="1642"/>
                  </a:cubicBezTo>
                  <a:cubicBezTo>
                    <a:pt x="2784" y="1642"/>
                    <a:pt x="2900" y="1659"/>
                    <a:pt x="3000" y="1693"/>
                  </a:cubicBezTo>
                  <a:cubicBezTo>
                    <a:pt x="3258" y="1791"/>
                    <a:pt x="3453" y="2042"/>
                    <a:pt x="3585" y="2453"/>
                  </a:cubicBezTo>
                  <a:cubicBezTo>
                    <a:pt x="3934" y="3520"/>
                    <a:pt x="3195" y="4622"/>
                    <a:pt x="2470" y="5682"/>
                  </a:cubicBezTo>
                  <a:cubicBezTo>
                    <a:pt x="1870" y="6575"/>
                    <a:pt x="1347" y="7342"/>
                    <a:pt x="1521" y="8151"/>
                  </a:cubicBezTo>
                  <a:lnTo>
                    <a:pt x="1633" y="8709"/>
                  </a:lnTo>
                  <a:lnTo>
                    <a:pt x="1793" y="8674"/>
                  </a:lnTo>
                  <a:cubicBezTo>
                    <a:pt x="2007" y="8953"/>
                    <a:pt x="2335" y="9104"/>
                    <a:pt x="2670" y="9104"/>
                  </a:cubicBezTo>
                  <a:cubicBezTo>
                    <a:pt x="2804" y="9104"/>
                    <a:pt x="2940" y="9080"/>
                    <a:pt x="3069" y="9030"/>
                  </a:cubicBezTo>
                  <a:cubicBezTo>
                    <a:pt x="3118" y="9009"/>
                    <a:pt x="3167" y="8988"/>
                    <a:pt x="3209" y="8960"/>
                  </a:cubicBezTo>
                  <a:cubicBezTo>
                    <a:pt x="3739" y="8660"/>
                    <a:pt x="3920" y="7991"/>
                    <a:pt x="3627" y="7468"/>
                  </a:cubicBezTo>
                  <a:cubicBezTo>
                    <a:pt x="3572" y="7370"/>
                    <a:pt x="3502" y="7286"/>
                    <a:pt x="3425" y="7210"/>
                  </a:cubicBezTo>
                  <a:cubicBezTo>
                    <a:pt x="3551" y="7021"/>
                    <a:pt x="3690" y="6812"/>
                    <a:pt x="3830" y="6603"/>
                  </a:cubicBezTo>
                  <a:cubicBezTo>
                    <a:pt x="4639" y="5403"/>
                    <a:pt x="5747" y="3764"/>
                    <a:pt x="5148" y="1937"/>
                  </a:cubicBezTo>
                  <a:cubicBezTo>
                    <a:pt x="4771" y="800"/>
                    <a:pt x="4074" y="340"/>
                    <a:pt x="3558" y="152"/>
                  </a:cubicBezTo>
                  <a:cubicBezTo>
                    <a:pt x="3259" y="44"/>
                    <a:pt x="2954" y="1"/>
                    <a:pt x="2659" y="1"/>
                  </a:cubicBezTo>
                  <a:close/>
                </a:path>
              </a:pathLst>
            </a:custGeom>
            <a:solidFill>
              <a:srgbClr val="E6C1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0"/>
            <p:cNvSpPr/>
            <p:nvPr/>
          </p:nvSpPr>
          <p:spPr>
            <a:xfrm>
              <a:off x="5060125" y="3444550"/>
              <a:ext cx="465050" cy="395700"/>
            </a:xfrm>
            <a:custGeom>
              <a:avLst/>
              <a:gdLst/>
              <a:ahLst/>
              <a:cxnLst/>
              <a:rect l="l" t="t" r="r" b="b"/>
              <a:pathLst>
                <a:path w="18602" h="15828" extrusionOk="0">
                  <a:moveTo>
                    <a:pt x="12708" y="0"/>
                  </a:moveTo>
                  <a:lnTo>
                    <a:pt x="6354" y="2511"/>
                  </a:lnTo>
                  <a:lnTo>
                    <a:pt x="1" y="5015"/>
                  </a:lnTo>
                  <a:cubicBezTo>
                    <a:pt x="1" y="5015"/>
                    <a:pt x="3740" y="15827"/>
                    <a:pt x="9580" y="15827"/>
                  </a:cubicBezTo>
                  <a:cubicBezTo>
                    <a:pt x="10184" y="15827"/>
                    <a:pt x="10812" y="15711"/>
                    <a:pt x="11460" y="15456"/>
                  </a:cubicBezTo>
                  <a:cubicBezTo>
                    <a:pt x="18601" y="12645"/>
                    <a:pt x="12708" y="1"/>
                    <a:pt x="12708" y="0"/>
                  </a:cubicBezTo>
                  <a:close/>
                </a:path>
              </a:pathLst>
            </a:custGeom>
            <a:solidFill>
              <a:srgbClr val="E6C1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0"/>
            <p:cNvSpPr/>
            <p:nvPr/>
          </p:nvSpPr>
          <p:spPr>
            <a:xfrm>
              <a:off x="5193175" y="3579500"/>
              <a:ext cx="186225" cy="178750"/>
            </a:xfrm>
            <a:custGeom>
              <a:avLst/>
              <a:gdLst/>
              <a:ahLst/>
              <a:cxnLst/>
              <a:rect l="l" t="t" r="r" b="b"/>
              <a:pathLst>
                <a:path w="7449" h="7150" extrusionOk="0">
                  <a:moveTo>
                    <a:pt x="3593" y="1"/>
                  </a:moveTo>
                  <a:cubicBezTo>
                    <a:pt x="3156" y="1"/>
                    <a:pt x="2711" y="81"/>
                    <a:pt x="2281" y="252"/>
                  </a:cubicBezTo>
                  <a:cubicBezTo>
                    <a:pt x="935" y="782"/>
                    <a:pt x="42" y="2072"/>
                    <a:pt x="21" y="3516"/>
                  </a:cubicBezTo>
                  <a:cubicBezTo>
                    <a:pt x="0" y="4959"/>
                    <a:pt x="844" y="6277"/>
                    <a:pt x="2169" y="6856"/>
                  </a:cubicBezTo>
                  <a:cubicBezTo>
                    <a:pt x="2626" y="7054"/>
                    <a:pt x="3109" y="7150"/>
                    <a:pt x="3588" y="7150"/>
                  </a:cubicBezTo>
                  <a:cubicBezTo>
                    <a:pt x="4498" y="7150"/>
                    <a:pt x="5396" y="6803"/>
                    <a:pt x="6082" y="6145"/>
                  </a:cubicBezTo>
                  <a:cubicBezTo>
                    <a:pt x="7121" y="5141"/>
                    <a:pt x="7449" y="3613"/>
                    <a:pt x="6926" y="2267"/>
                  </a:cubicBezTo>
                  <a:cubicBezTo>
                    <a:pt x="6371" y="858"/>
                    <a:pt x="5019" y="1"/>
                    <a:pt x="3593"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0"/>
            <p:cNvSpPr/>
            <p:nvPr/>
          </p:nvSpPr>
          <p:spPr>
            <a:xfrm>
              <a:off x="5046875" y="3434025"/>
              <a:ext cx="345425" cy="146025"/>
            </a:xfrm>
            <a:custGeom>
              <a:avLst/>
              <a:gdLst/>
              <a:ahLst/>
              <a:cxnLst/>
              <a:rect l="l" t="t" r="r" b="b"/>
              <a:pathLst>
                <a:path w="13817" h="5841" extrusionOk="0">
                  <a:moveTo>
                    <a:pt x="13317" y="1"/>
                  </a:moveTo>
                  <a:cubicBezTo>
                    <a:pt x="13230" y="1"/>
                    <a:pt x="13136" y="17"/>
                    <a:pt x="13043" y="52"/>
                  </a:cubicBezTo>
                  <a:lnTo>
                    <a:pt x="468" y="5018"/>
                  </a:lnTo>
                  <a:cubicBezTo>
                    <a:pt x="175" y="5136"/>
                    <a:pt x="1" y="5401"/>
                    <a:pt x="84" y="5610"/>
                  </a:cubicBezTo>
                  <a:cubicBezTo>
                    <a:pt x="141" y="5758"/>
                    <a:pt x="302" y="5840"/>
                    <a:pt x="492" y="5840"/>
                  </a:cubicBezTo>
                  <a:cubicBezTo>
                    <a:pt x="580" y="5840"/>
                    <a:pt x="675" y="5822"/>
                    <a:pt x="768" y="5785"/>
                  </a:cubicBezTo>
                  <a:lnTo>
                    <a:pt x="13343" y="826"/>
                  </a:lnTo>
                  <a:cubicBezTo>
                    <a:pt x="13642" y="707"/>
                    <a:pt x="13817" y="442"/>
                    <a:pt x="13726" y="226"/>
                  </a:cubicBezTo>
                  <a:lnTo>
                    <a:pt x="13733" y="226"/>
                  </a:lnTo>
                  <a:cubicBezTo>
                    <a:pt x="13675" y="82"/>
                    <a:pt x="13512" y="1"/>
                    <a:pt x="13317"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 name="Google Shape;1209;p50"/>
          <p:cNvSpPr txBox="1"/>
          <p:nvPr/>
        </p:nvSpPr>
        <p:spPr>
          <a:xfrm>
            <a:off x="5721200" y="1101150"/>
            <a:ext cx="15585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DESCRIPTION</a:t>
            </a:r>
            <a:endParaRPr sz="2000" b="1">
              <a:solidFill>
                <a:schemeClr val="lt1"/>
              </a:solidFill>
              <a:latin typeface="Big Shoulders Display"/>
              <a:ea typeface="Big Shoulders Display"/>
              <a:cs typeface="Big Shoulders Display"/>
              <a:sym typeface="Big Shoulders Display"/>
            </a:endParaRPr>
          </a:p>
        </p:txBody>
      </p:sp>
      <p:sp>
        <p:nvSpPr>
          <p:cNvPr id="1210" name="Google Shape;1210;p50"/>
          <p:cNvSpPr txBox="1"/>
          <p:nvPr/>
        </p:nvSpPr>
        <p:spPr>
          <a:xfrm>
            <a:off x="5291650" y="1432519"/>
            <a:ext cx="2417700" cy="102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1"/>
                </a:solidFill>
                <a:latin typeface="Nunito Sans Light"/>
                <a:ea typeface="Nunito Sans Light"/>
                <a:cs typeface="Nunito Sans Light"/>
                <a:sym typeface="Nunito Sans Light"/>
              </a:rPr>
              <a:t>Saturn is the ringed planet. It’s a gas giant, composed mostly of hydrogen and helium</a:t>
            </a:r>
            <a:endParaRPr sz="1600">
              <a:solidFill>
                <a:schemeClr val="accent1"/>
              </a:solidFill>
              <a:latin typeface="Nunito Sans Light"/>
              <a:ea typeface="Nunito Sans Light"/>
              <a:cs typeface="Nunito Sans Light"/>
              <a:sym typeface="Nunito Sans Light"/>
            </a:endParaRPr>
          </a:p>
        </p:txBody>
      </p:sp>
      <p:sp>
        <p:nvSpPr>
          <p:cNvPr id="1211" name="Google Shape;1211;p50"/>
          <p:cNvSpPr txBox="1"/>
          <p:nvPr/>
        </p:nvSpPr>
        <p:spPr>
          <a:xfrm>
            <a:off x="1672988" y="1101525"/>
            <a:ext cx="12438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BUDGET</a:t>
            </a:r>
            <a:endParaRPr sz="2000" b="1">
              <a:solidFill>
                <a:schemeClr val="lt1"/>
              </a:solidFill>
              <a:latin typeface="Big Shoulders Display"/>
              <a:ea typeface="Big Shoulders Display"/>
              <a:cs typeface="Big Shoulders Display"/>
              <a:sym typeface="Big Shoulders Display"/>
            </a:endParaRPr>
          </a:p>
        </p:txBody>
      </p:sp>
      <p:sp>
        <p:nvSpPr>
          <p:cNvPr id="1212" name="Google Shape;1212;p50"/>
          <p:cNvSpPr txBox="1"/>
          <p:nvPr/>
        </p:nvSpPr>
        <p:spPr>
          <a:xfrm>
            <a:off x="1235537" y="1552782"/>
            <a:ext cx="21186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b="1">
                <a:solidFill>
                  <a:schemeClr val="accent2"/>
                </a:solidFill>
                <a:latin typeface="Big Shoulders Display"/>
                <a:ea typeface="Big Shoulders Display"/>
                <a:cs typeface="Big Shoulders Display"/>
                <a:sym typeface="Big Shoulders Display"/>
              </a:rPr>
              <a:t>$5,000,000</a:t>
            </a:r>
            <a:endParaRPr sz="3000" b="1">
              <a:solidFill>
                <a:schemeClr val="accent2"/>
              </a:solidFill>
              <a:latin typeface="Big Shoulders Display"/>
              <a:ea typeface="Big Shoulders Display"/>
              <a:cs typeface="Big Shoulders Display"/>
              <a:sym typeface="Big Shoulders Display"/>
            </a:endParaRPr>
          </a:p>
        </p:txBody>
      </p:sp>
      <p:sp>
        <p:nvSpPr>
          <p:cNvPr id="1213" name="Google Shape;1213;p50"/>
          <p:cNvSpPr txBox="1"/>
          <p:nvPr/>
        </p:nvSpPr>
        <p:spPr>
          <a:xfrm>
            <a:off x="4654925" y="2832500"/>
            <a:ext cx="15585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CHANNEL</a:t>
            </a:r>
            <a:endParaRPr sz="2000" b="1">
              <a:solidFill>
                <a:schemeClr val="lt1"/>
              </a:solidFill>
              <a:latin typeface="Big Shoulders Display"/>
              <a:ea typeface="Big Shoulders Display"/>
              <a:cs typeface="Big Shoulders Display"/>
              <a:sym typeface="Big Shoulders Display"/>
            </a:endParaRPr>
          </a:p>
        </p:txBody>
      </p:sp>
      <p:sp>
        <p:nvSpPr>
          <p:cNvPr id="1214" name="Google Shape;1214;p50"/>
          <p:cNvSpPr/>
          <p:nvPr/>
        </p:nvSpPr>
        <p:spPr>
          <a:xfrm>
            <a:off x="5042500" y="3233325"/>
            <a:ext cx="730800" cy="730800"/>
          </a:xfrm>
          <a:prstGeom prst="ellipse">
            <a:avLst/>
          </a:prstGeom>
          <a:noFill/>
          <a:ln w="19050"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0"/>
          <p:cNvSpPr txBox="1"/>
          <p:nvPr/>
        </p:nvSpPr>
        <p:spPr>
          <a:xfrm>
            <a:off x="6693400" y="2832500"/>
            <a:ext cx="15585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GOALS</a:t>
            </a:r>
            <a:endParaRPr sz="2000" b="1">
              <a:solidFill>
                <a:schemeClr val="lt1"/>
              </a:solidFill>
              <a:latin typeface="Big Shoulders Display"/>
              <a:ea typeface="Big Shoulders Display"/>
              <a:cs typeface="Big Shoulders Display"/>
              <a:sym typeface="Big Shoulders Display"/>
            </a:endParaRPr>
          </a:p>
        </p:txBody>
      </p:sp>
      <p:sp>
        <p:nvSpPr>
          <p:cNvPr id="1216" name="Google Shape;1216;p50"/>
          <p:cNvSpPr txBox="1"/>
          <p:nvPr/>
        </p:nvSpPr>
        <p:spPr>
          <a:xfrm>
            <a:off x="4879500" y="3964125"/>
            <a:ext cx="1056900" cy="45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latin typeface="Nunito Sans Light"/>
                <a:ea typeface="Nunito Sans Light"/>
                <a:cs typeface="Nunito Sans Light"/>
                <a:sym typeface="Nunito Sans Light"/>
              </a:rPr>
              <a:t>Press</a:t>
            </a:r>
            <a:endParaRPr>
              <a:solidFill>
                <a:schemeClr val="accent1"/>
              </a:solidFill>
              <a:latin typeface="Nunito Sans Light"/>
              <a:ea typeface="Nunito Sans Light"/>
              <a:cs typeface="Nunito Sans Light"/>
              <a:sym typeface="Nunito Sans Light"/>
            </a:endParaRPr>
          </a:p>
        </p:txBody>
      </p:sp>
      <p:cxnSp>
        <p:nvCxnSpPr>
          <p:cNvPr id="1217" name="Google Shape;1217;p50"/>
          <p:cNvCxnSpPr/>
          <p:nvPr/>
        </p:nvCxnSpPr>
        <p:spPr>
          <a:xfrm>
            <a:off x="6494500" y="3692575"/>
            <a:ext cx="1956300" cy="0"/>
          </a:xfrm>
          <a:prstGeom prst="straightConnector1">
            <a:avLst/>
          </a:prstGeom>
          <a:noFill/>
          <a:ln w="19050" cap="flat" cmpd="sng">
            <a:solidFill>
              <a:schemeClr val="lt1"/>
            </a:solidFill>
            <a:prstDash val="dash"/>
            <a:round/>
            <a:headEnd type="oval" w="med" len="med"/>
            <a:tailEnd type="triangle" w="med" len="med"/>
          </a:ln>
        </p:spPr>
      </p:cxnSp>
      <p:sp>
        <p:nvSpPr>
          <p:cNvPr id="1218" name="Google Shape;1218;p50"/>
          <p:cNvSpPr txBox="1">
            <a:spLocks noGrp="1"/>
          </p:cNvSpPr>
          <p:nvPr>
            <p:ph type="title"/>
          </p:nvPr>
        </p:nvSpPr>
        <p:spPr>
          <a:xfrm>
            <a:off x="615278" y="393300"/>
            <a:ext cx="335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ADVERTISING CAMPAIGN 2</a:t>
            </a:r>
            <a:endParaRPr/>
          </a:p>
        </p:txBody>
      </p:sp>
      <p:grpSp>
        <p:nvGrpSpPr>
          <p:cNvPr id="1219" name="Google Shape;1219;p50"/>
          <p:cNvGrpSpPr/>
          <p:nvPr/>
        </p:nvGrpSpPr>
        <p:grpSpPr>
          <a:xfrm rot="1350475">
            <a:off x="717443" y="1708640"/>
            <a:ext cx="2649149" cy="2950590"/>
            <a:chOff x="4218500" y="2522900"/>
            <a:chExt cx="2649225" cy="2950675"/>
          </a:xfrm>
        </p:grpSpPr>
        <p:sp>
          <p:nvSpPr>
            <p:cNvPr id="1220" name="Google Shape;1220;p50"/>
            <p:cNvSpPr/>
            <p:nvPr/>
          </p:nvSpPr>
          <p:spPr>
            <a:xfrm>
              <a:off x="4218500" y="2522900"/>
              <a:ext cx="2471200" cy="2950675"/>
            </a:xfrm>
            <a:custGeom>
              <a:avLst/>
              <a:gdLst/>
              <a:ahLst/>
              <a:cxnLst/>
              <a:rect l="l" t="t" r="r" b="b"/>
              <a:pathLst>
                <a:path w="98848" h="118027" extrusionOk="0">
                  <a:moveTo>
                    <a:pt x="53961" y="0"/>
                  </a:moveTo>
                  <a:lnTo>
                    <a:pt x="1" y="36002"/>
                  </a:lnTo>
                  <a:lnTo>
                    <a:pt x="44887" y="118026"/>
                  </a:lnTo>
                  <a:lnTo>
                    <a:pt x="98848" y="82018"/>
                  </a:lnTo>
                  <a:lnTo>
                    <a:pt x="53961" y="0"/>
                  </a:lnTo>
                  <a:close/>
                </a:path>
              </a:pathLst>
            </a:custGeom>
            <a:solidFill>
              <a:srgbClr val="D1C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0"/>
            <p:cNvSpPr/>
            <p:nvPr/>
          </p:nvSpPr>
          <p:spPr>
            <a:xfrm>
              <a:off x="4218500" y="2562825"/>
              <a:ext cx="1667250" cy="860125"/>
            </a:xfrm>
            <a:custGeom>
              <a:avLst/>
              <a:gdLst/>
              <a:ahLst/>
              <a:cxnLst/>
              <a:rect l="l" t="t" r="r" b="b"/>
              <a:pathLst>
                <a:path w="66690" h="34405" extrusionOk="0">
                  <a:moveTo>
                    <a:pt x="58690" y="0"/>
                  </a:moveTo>
                  <a:lnTo>
                    <a:pt x="1" y="34405"/>
                  </a:lnTo>
                  <a:lnTo>
                    <a:pt x="66689" y="14612"/>
                  </a:lnTo>
                  <a:lnTo>
                    <a:pt x="58690" y="0"/>
                  </a:lnTo>
                  <a:close/>
                </a:path>
              </a:pathLst>
            </a:custGeom>
            <a:solidFill>
              <a:srgbClr val="D1C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0"/>
            <p:cNvSpPr/>
            <p:nvPr/>
          </p:nvSpPr>
          <p:spPr>
            <a:xfrm>
              <a:off x="4218500" y="2538425"/>
              <a:ext cx="1489750" cy="884525"/>
            </a:xfrm>
            <a:custGeom>
              <a:avLst/>
              <a:gdLst/>
              <a:ahLst/>
              <a:cxnLst/>
              <a:rect l="l" t="t" r="r" b="b"/>
              <a:pathLst>
                <a:path w="59590" h="35381" extrusionOk="0">
                  <a:moveTo>
                    <a:pt x="56297" y="0"/>
                  </a:moveTo>
                  <a:lnTo>
                    <a:pt x="1" y="35381"/>
                  </a:lnTo>
                  <a:lnTo>
                    <a:pt x="1" y="35381"/>
                  </a:lnTo>
                  <a:lnTo>
                    <a:pt x="59589" y="6005"/>
                  </a:lnTo>
                  <a:lnTo>
                    <a:pt x="56297" y="0"/>
                  </a:lnTo>
                  <a:close/>
                </a:path>
              </a:pathLst>
            </a:custGeom>
            <a:solidFill>
              <a:srgbClr val="D1C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0"/>
            <p:cNvSpPr/>
            <p:nvPr/>
          </p:nvSpPr>
          <p:spPr>
            <a:xfrm>
              <a:off x="4218500" y="2587225"/>
              <a:ext cx="2649225" cy="2886350"/>
            </a:xfrm>
            <a:custGeom>
              <a:avLst/>
              <a:gdLst/>
              <a:ahLst/>
              <a:cxnLst/>
              <a:rect l="l" t="t" r="r" b="b"/>
              <a:pathLst>
                <a:path w="105969" h="115454" extrusionOk="0">
                  <a:moveTo>
                    <a:pt x="61082" y="1"/>
                  </a:moveTo>
                  <a:lnTo>
                    <a:pt x="1" y="33429"/>
                  </a:lnTo>
                  <a:lnTo>
                    <a:pt x="44887" y="115453"/>
                  </a:lnTo>
                  <a:lnTo>
                    <a:pt x="105968" y="82026"/>
                  </a:lnTo>
                  <a:lnTo>
                    <a:pt x="61082" y="1"/>
                  </a:lnTo>
                  <a:close/>
                </a:path>
              </a:pathLst>
            </a:custGeom>
            <a:solidFill>
              <a:srgbClr val="FEFD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0"/>
            <p:cNvSpPr/>
            <p:nvPr/>
          </p:nvSpPr>
          <p:spPr>
            <a:xfrm>
              <a:off x="4218500" y="2538425"/>
              <a:ext cx="1467250" cy="884525"/>
            </a:xfrm>
            <a:custGeom>
              <a:avLst/>
              <a:gdLst/>
              <a:ahLst/>
              <a:cxnLst/>
              <a:rect l="l" t="t" r="r" b="b"/>
              <a:pathLst>
                <a:path w="58690" h="35381" fill="none" extrusionOk="0">
                  <a:moveTo>
                    <a:pt x="58690" y="976"/>
                  </a:moveTo>
                  <a:lnTo>
                    <a:pt x="1" y="35381"/>
                  </a:lnTo>
                  <a:lnTo>
                    <a:pt x="56297" y="0"/>
                  </a:lnTo>
                </a:path>
              </a:pathLst>
            </a:custGeom>
            <a:noFill/>
            <a:ln w="2275" cap="flat" cmpd="sng">
              <a:solidFill>
                <a:schemeClr val="accent1"/>
              </a:solidFill>
              <a:prstDash val="solid"/>
              <a:miter lim="69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0"/>
            <p:cNvSpPr/>
            <p:nvPr/>
          </p:nvSpPr>
          <p:spPr>
            <a:xfrm>
              <a:off x="4469400" y="3482550"/>
              <a:ext cx="125575" cy="223375"/>
            </a:xfrm>
            <a:custGeom>
              <a:avLst/>
              <a:gdLst/>
              <a:ahLst/>
              <a:cxnLst/>
              <a:rect l="l" t="t" r="r" b="b"/>
              <a:pathLst>
                <a:path w="5023" h="8935" extrusionOk="0">
                  <a:moveTo>
                    <a:pt x="2798" y="1"/>
                  </a:moveTo>
                  <a:lnTo>
                    <a:pt x="2135" y="364"/>
                  </a:lnTo>
                  <a:lnTo>
                    <a:pt x="2923" y="2979"/>
                  </a:lnTo>
                  <a:cubicBezTo>
                    <a:pt x="3286" y="4185"/>
                    <a:pt x="3634" y="5239"/>
                    <a:pt x="3976" y="6243"/>
                  </a:cubicBezTo>
                  <a:lnTo>
                    <a:pt x="3962" y="6250"/>
                  </a:lnTo>
                  <a:cubicBezTo>
                    <a:pt x="3767" y="5887"/>
                    <a:pt x="1849" y="2749"/>
                    <a:pt x="838" y="1075"/>
                  </a:cubicBezTo>
                  <a:lnTo>
                    <a:pt x="1" y="1535"/>
                  </a:lnTo>
                  <a:lnTo>
                    <a:pt x="2226" y="8935"/>
                  </a:lnTo>
                  <a:lnTo>
                    <a:pt x="2895" y="8565"/>
                  </a:lnTo>
                  <a:lnTo>
                    <a:pt x="2100" y="5929"/>
                  </a:lnTo>
                  <a:cubicBezTo>
                    <a:pt x="1696" y="4590"/>
                    <a:pt x="1326" y="3474"/>
                    <a:pt x="998" y="2553"/>
                  </a:cubicBezTo>
                  <a:lnTo>
                    <a:pt x="1012" y="2553"/>
                  </a:lnTo>
                  <a:cubicBezTo>
                    <a:pt x="1277" y="3035"/>
                    <a:pt x="3335" y="6396"/>
                    <a:pt x="4206" y="7847"/>
                  </a:cubicBezTo>
                  <a:lnTo>
                    <a:pt x="5022" y="7408"/>
                  </a:lnTo>
                  <a:lnTo>
                    <a:pt x="2798"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0"/>
            <p:cNvSpPr/>
            <p:nvPr/>
          </p:nvSpPr>
          <p:spPr>
            <a:xfrm>
              <a:off x="4563725" y="3439150"/>
              <a:ext cx="113200" cy="215175"/>
            </a:xfrm>
            <a:custGeom>
              <a:avLst/>
              <a:gdLst/>
              <a:ahLst/>
              <a:cxnLst/>
              <a:rect l="l" t="t" r="r" b="b"/>
              <a:pathLst>
                <a:path w="4528" h="8607" extrusionOk="0">
                  <a:moveTo>
                    <a:pt x="2205" y="0"/>
                  </a:moveTo>
                  <a:lnTo>
                    <a:pt x="1" y="1207"/>
                  </a:lnTo>
                  <a:lnTo>
                    <a:pt x="2226" y="8607"/>
                  </a:lnTo>
                  <a:lnTo>
                    <a:pt x="4527" y="7351"/>
                  </a:lnTo>
                  <a:lnTo>
                    <a:pt x="4402" y="6598"/>
                  </a:lnTo>
                  <a:lnTo>
                    <a:pt x="2707" y="7526"/>
                  </a:lnTo>
                  <a:lnTo>
                    <a:pt x="1828" y="4631"/>
                  </a:lnTo>
                  <a:lnTo>
                    <a:pt x="3258" y="3843"/>
                  </a:lnTo>
                  <a:lnTo>
                    <a:pt x="3056" y="3139"/>
                  </a:lnTo>
                  <a:lnTo>
                    <a:pt x="1619" y="3927"/>
                  </a:lnTo>
                  <a:lnTo>
                    <a:pt x="894" y="1535"/>
                  </a:lnTo>
                  <a:lnTo>
                    <a:pt x="2414" y="705"/>
                  </a:lnTo>
                  <a:lnTo>
                    <a:pt x="2205"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0"/>
            <p:cNvSpPr/>
            <p:nvPr/>
          </p:nvSpPr>
          <p:spPr>
            <a:xfrm>
              <a:off x="4631200" y="3366275"/>
              <a:ext cx="151725" cy="238700"/>
            </a:xfrm>
            <a:custGeom>
              <a:avLst/>
              <a:gdLst/>
              <a:ahLst/>
              <a:cxnLst/>
              <a:rect l="l" t="t" r="r" b="b"/>
              <a:pathLst>
                <a:path w="6069" h="9548" extrusionOk="0">
                  <a:moveTo>
                    <a:pt x="4834" y="0"/>
                  </a:moveTo>
                  <a:lnTo>
                    <a:pt x="4109" y="391"/>
                  </a:lnTo>
                  <a:cubicBezTo>
                    <a:pt x="4465" y="2309"/>
                    <a:pt x="5022" y="5677"/>
                    <a:pt x="5350" y="6905"/>
                  </a:cubicBezTo>
                  <a:lnTo>
                    <a:pt x="5322" y="6919"/>
                  </a:lnTo>
                  <a:cubicBezTo>
                    <a:pt x="4869" y="5719"/>
                    <a:pt x="3495" y="2790"/>
                    <a:pt x="2749" y="1137"/>
                  </a:cubicBezTo>
                  <a:lnTo>
                    <a:pt x="2072" y="1513"/>
                  </a:lnTo>
                  <a:cubicBezTo>
                    <a:pt x="2400" y="3424"/>
                    <a:pt x="2874" y="6863"/>
                    <a:pt x="3132" y="8076"/>
                  </a:cubicBezTo>
                  <a:lnTo>
                    <a:pt x="3118" y="8083"/>
                  </a:lnTo>
                  <a:cubicBezTo>
                    <a:pt x="2756" y="7002"/>
                    <a:pt x="1410" y="3913"/>
                    <a:pt x="691" y="2267"/>
                  </a:cubicBezTo>
                  <a:lnTo>
                    <a:pt x="1" y="2643"/>
                  </a:lnTo>
                  <a:lnTo>
                    <a:pt x="3132" y="9548"/>
                  </a:lnTo>
                  <a:lnTo>
                    <a:pt x="3858" y="9150"/>
                  </a:lnTo>
                  <a:cubicBezTo>
                    <a:pt x="3565" y="7316"/>
                    <a:pt x="3132" y="4275"/>
                    <a:pt x="2853" y="2894"/>
                  </a:cubicBezTo>
                  <a:lnTo>
                    <a:pt x="2860" y="2880"/>
                  </a:lnTo>
                  <a:cubicBezTo>
                    <a:pt x="3342" y="4045"/>
                    <a:pt x="4618" y="6779"/>
                    <a:pt x="5329" y="8348"/>
                  </a:cubicBezTo>
                  <a:lnTo>
                    <a:pt x="6069" y="7944"/>
                  </a:lnTo>
                  <a:lnTo>
                    <a:pt x="4834"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0"/>
            <p:cNvSpPr/>
            <p:nvPr/>
          </p:nvSpPr>
          <p:spPr>
            <a:xfrm>
              <a:off x="4768775" y="3335925"/>
              <a:ext cx="117725" cy="195075"/>
            </a:xfrm>
            <a:custGeom>
              <a:avLst/>
              <a:gdLst/>
              <a:ahLst/>
              <a:cxnLst/>
              <a:rect l="l" t="t" r="r" b="b"/>
              <a:pathLst>
                <a:path w="4709" h="7803" extrusionOk="0">
                  <a:moveTo>
                    <a:pt x="1670" y="0"/>
                  </a:moveTo>
                  <a:cubicBezTo>
                    <a:pt x="1454" y="0"/>
                    <a:pt x="1209" y="66"/>
                    <a:pt x="935" y="217"/>
                  </a:cubicBezTo>
                  <a:cubicBezTo>
                    <a:pt x="140" y="656"/>
                    <a:pt x="1" y="1374"/>
                    <a:pt x="301" y="2302"/>
                  </a:cubicBezTo>
                  <a:cubicBezTo>
                    <a:pt x="628" y="3306"/>
                    <a:pt x="1089" y="3648"/>
                    <a:pt x="2142" y="4025"/>
                  </a:cubicBezTo>
                  <a:cubicBezTo>
                    <a:pt x="3090" y="4373"/>
                    <a:pt x="3432" y="4757"/>
                    <a:pt x="3683" y="5524"/>
                  </a:cubicBezTo>
                  <a:cubicBezTo>
                    <a:pt x="3906" y="6215"/>
                    <a:pt x="3864" y="6703"/>
                    <a:pt x="3432" y="6940"/>
                  </a:cubicBezTo>
                  <a:cubicBezTo>
                    <a:pt x="3300" y="7012"/>
                    <a:pt x="3180" y="7048"/>
                    <a:pt x="3070" y="7048"/>
                  </a:cubicBezTo>
                  <a:cubicBezTo>
                    <a:pt x="2755" y="7048"/>
                    <a:pt x="2521" y="6755"/>
                    <a:pt x="2330" y="6187"/>
                  </a:cubicBezTo>
                  <a:lnTo>
                    <a:pt x="2267" y="5991"/>
                  </a:lnTo>
                  <a:lnTo>
                    <a:pt x="1577" y="6368"/>
                  </a:lnTo>
                  <a:lnTo>
                    <a:pt x="1619" y="6508"/>
                  </a:lnTo>
                  <a:cubicBezTo>
                    <a:pt x="1861" y="7299"/>
                    <a:pt x="2274" y="7802"/>
                    <a:pt x="2887" y="7802"/>
                  </a:cubicBezTo>
                  <a:cubicBezTo>
                    <a:pt x="3122" y="7802"/>
                    <a:pt x="3387" y="7728"/>
                    <a:pt x="3683" y="7568"/>
                  </a:cubicBezTo>
                  <a:cubicBezTo>
                    <a:pt x="4618" y="7052"/>
                    <a:pt x="4708" y="6208"/>
                    <a:pt x="4401" y="5217"/>
                  </a:cubicBezTo>
                  <a:cubicBezTo>
                    <a:pt x="4074" y="4150"/>
                    <a:pt x="3544" y="3669"/>
                    <a:pt x="2309" y="3216"/>
                  </a:cubicBezTo>
                  <a:cubicBezTo>
                    <a:pt x="1528" y="2923"/>
                    <a:pt x="1214" y="2623"/>
                    <a:pt x="1005" y="1988"/>
                  </a:cubicBezTo>
                  <a:cubicBezTo>
                    <a:pt x="824" y="1451"/>
                    <a:pt x="831" y="1040"/>
                    <a:pt x="1228" y="823"/>
                  </a:cubicBezTo>
                  <a:cubicBezTo>
                    <a:pt x="1336" y="764"/>
                    <a:pt x="1433" y="737"/>
                    <a:pt x="1522" y="737"/>
                  </a:cubicBezTo>
                  <a:cubicBezTo>
                    <a:pt x="1873" y="737"/>
                    <a:pt x="2091" y="1151"/>
                    <a:pt x="2246" y="1619"/>
                  </a:cubicBezTo>
                  <a:lnTo>
                    <a:pt x="2309" y="1807"/>
                  </a:lnTo>
                  <a:lnTo>
                    <a:pt x="2986" y="1430"/>
                  </a:lnTo>
                  <a:lnTo>
                    <a:pt x="2930" y="1249"/>
                  </a:lnTo>
                  <a:cubicBezTo>
                    <a:pt x="2706" y="572"/>
                    <a:pt x="2307" y="0"/>
                    <a:pt x="1670"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0"/>
            <p:cNvSpPr/>
            <p:nvPr/>
          </p:nvSpPr>
          <p:spPr>
            <a:xfrm>
              <a:off x="4395825" y="2736125"/>
              <a:ext cx="1338400" cy="732500"/>
            </a:xfrm>
            <a:custGeom>
              <a:avLst/>
              <a:gdLst/>
              <a:ahLst/>
              <a:cxnLst/>
              <a:rect l="l" t="t" r="r" b="b"/>
              <a:pathLst>
                <a:path w="53536" h="29300" fill="none" extrusionOk="0">
                  <a:moveTo>
                    <a:pt x="1" y="29300"/>
                  </a:moveTo>
                  <a:lnTo>
                    <a:pt x="53535" y="1"/>
                  </a:lnTo>
                </a:path>
              </a:pathLst>
            </a:custGeom>
            <a:noFill/>
            <a:ln w="4350" cap="flat" cmpd="sng">
              <a:solidFill>
                <a:schemeClr val="accent1"/>
              </a:solidFill>
              <a:prstDash val="solid"/>
              <a:miter lim="69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0"/>
            <p:cNvSpPr/>
            <p:nvPr/>
          </p:nvSpPr>
          <p:spPr>
            <a:xfrm>
              <a:off x="5393850" y="4559750"/>
              <a:ext cx="1338400" cy="732500"/>
            </a:xfrm>
            <a:custGeom>
              <a:avLst/>
              <a:gdLst/>
              <a:ahLst/>
              <a:cxnLst/>
              <a:rect l="l" t="t" r="r" b="b"/>
              <a:pathLst>
                <a:path w="53536" h="29300" fill="none" extrusionOk="0">
                  <a:moveTo>
                    <a:pt x="1" y="29299"/>
                  </a:moveTo>
                  <a:lnTo>
                    <a:pt x="53535" y="0"/>
                  </a:lnTo>
                </a:path>
              </a:pathLst>
            </a:custGeom>
            <a:noFill/>
            <a:ln w="4350" cap="flat" cmpd="sng">
              <a:solidFill>
                <a:srgbClr val="1D2C52"/>
              </a:solidFill>
              <a:prstDash val="solid"/>
              <a:miter lim="69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0"/>
            <p:cNvSpPr/>
            <p:nvPr/>
          </p:nvSpPr>
          <p:spPr>
            <a:xfrm>
              <a:off x="4544550" y="3275600"/>
              <a:ext cx="849675" cy="464850"/>
            </a:xfrm>
            <a:custGeom>
              <a:avLst/>
              <a:gdLst/>
              <a:ahLst/>
              <a:cxnLst/>
              <a:rect l="l" t="t" r="r" b="b"/>
              <a:pathLst>
                <a:path w="33987" h="18594" fill="none" extrusionOk="0">
                  <a:moveTo>
                    <a:pt x="1" y="18594"/>
                  </a:moveTo>
                  <a:lnTo>
                    <a:pt x="33987" y="0"/>
                  </a:lnTo>
                </a:path>
              </a:pathLst>
            </a:custGeom>
            <a:noFill/>
            <a:ln w="4350" cap="flat" cmpd="sng">
              <a:solidFill>
                <a:schemeClr val="accent1"/>
              </a:solidFill>
              <a:prstDash val="solid"/>
              <a:miter lim="69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0"/>
            <p:cNvSpPr/>
            <p:nvPr/>
          </p:nvSpPr>
          <p:spPr>
            <a:xfrm>
              <a:off x="5478425" y="2670225"/>
              <a:ext cx="240800" cy="158700"/>
            </a:xfrm>
            <a:custGeom>
              <a:avLst/>
              <a:gdLst/>
              <a:ahLst/>
              <a:cxnLst/>
              <a:rect l="l" t="t" r="r" b="b"/>
              <a:pathLst>
                <a:path w="9632" h="6348" extrusionOk="0">
                  <a:moveTo>
                    <a:pt x="8788" y="1"/>
                  </a:moveTo>
                  <a:lnTo>
                    <a:pt x="0" y="4813"/>
                  </a:lnTo>
                  <a:lnTo>
                    <a:pt x="844" y="6347"/>
                  </a:lnTo>
                  <a:lnTo>
                    <a:pt x="9632" y="1542"/>
                  </a:lnTo>
                  <a:lnTo>
                    <a:pt x="8788"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0"/>
            <p:cNvSpPr/>
            <p:nvPr/>
          </p:nvSpPr>
          <p:spPr>
            <a:xfrm>
              <a:off x="4574725" y="3330525"/>
              <a:ext cx="1100575" cy="923600"/>
            </a:xfrm>
            <a:custGeom>
              <a:avLst/>
              <a:gdLst/>
              <a:ahLst/>
              <a:cxnLst/>
              <a:rect l="l" t="t" r="r" b="b"/>
              <a:pathLst>
                <a:path w="44023" h="36944" extrusionOk="0">
                  <a:moveTo>
                    <a:pt x="33979" y="0"/>
                  </a:moveTo>
                  <a:lnTo>
                    <a:pt x="0" y="18601"/>
                  </a:lnTo>
                  <a:lnTo>
                    <a:pt x="10036" y="36943"/>
                  </a:lnTo>
                  <a:lnTo>
                    <a:pt x="44022" y="18350"/>
                  </a:lnTo>
                  <a:lnTo>
                    <a:pt x="33979" y="0"/>
                  </a:ln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0"/>
            <p:cNvSpPr/>
            <p:nvPr/>
          </p:nvSpPr>
          <p:spPr>
            <a:xfrm>
              <a:off x="5490100" y="3063050"/>
              <a:ext cx="451425" cy="283350"/>
            </a:xfrm>
            <a:custGeom>
              <a:avLst/>
              <a:gdLst/>
              <a:ahLst/>
              <a:cxnLst/>
              <a:rect l="l" t="t" r="r" b="b"/>
              <a:pathLst>
                <a:path w="18057" h="11334" extrusionOk="0">
                  <a:moveTo>
                    <a:pt x="16920" y="1"/>
                  </a:moveTo>
                  <a:lnTo>
                    <a:pt x="0" y="9256"/>
                  </a:lnTo>
                  <a:lnTo>
                    <a:pt x="1137" y="11334"/>
                  </a:lnTo>
                  <a:lnTo>
                    <a:pt x="18057" y="2079"/>
                  </a:lnTo>
                  <a:lnTo>
                    <a:pt x="16920" y="1"/>
                  </a:lnTo>
                  <a:close/>
                </a:path>
              </a:pathLst>
            </a:custGeom>
            <a:solidFill>
              <a:srgbClr val="636D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0"/>
            <p:cNvSpPr/>
            <p:nvPr/>
          </p:nvSpPr>
          <p:spPr>
            <a:xfrm>
              <a:off x="5532825" y="3141000"/>
              <a:ext cx="451250" cy="283350"/>
            </a:xfrm>
            <a:custGeom>
              <a:avLst/>
              <a:gdLst/>
              <a:ahLst/>
              <a:cxnLst/>
              <a:rect l="l" t="t" r="r" b="b"/>
              <a:pathLst>
                <a:path w="18050" h="11334" extrusionOk="0">
                  <a:moveTo>
                    <a:pt x="16913" y="0"/>
                  </a:moveTo>
                  <a:lnTo>
                    <a:pt x="0" y="9255"/>
                  </a:lnTo>
                  <a:lnTo>
                    <a:pt x="1130" y="11333"/>
                  </a:lnTo>
                  <a:lnTo>
                    <a:pt x="18050" y="2079"/>
                  </a:lnTo>
                  <a:lnTo>
                    <a:pt x="16913" y="0"/>
                  </a:lnTo>
                  <a:close/>
                </a:path>
              </a:pathLst>
            </a:custGeom>
            <a:solidFill>
              <a:srgbClr val="636D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0"/>
            <p:cNvSpPr/>
            <p:nvPr/>
          </p:nvSpPr>
          <p:spPr>
            <a:xfrm>
              <a:off x="5575350" y="3218750"/>
              <a:ext cx="451450" cy="283525"/>
            </a:xfrm>
            <a:custGeom>
              <a:avLst/>
              <a:gdLst/>
              <a:ahLst/>
              <a:cxnLst/>
              <a:rect l="l" t="t" r="r" b="b"/>
              <a:pathLst>
                <a:path w="18058" h="11341" extrusionOk="0">
                  <a:moveTo>
                    <a:pt x="16920" y="1"/>
                  </a:moveTo>
                  <a:lnTo>
                    <a:pt x="1" y="9263"/>
                  </a:lnTo>
                  <a:lnTo>
                    <a:pt x="1138" y="11341"/>
                  </a:lnTo>
                  <a:lnTo>
                    <a:pt x="18057" y="2079"/>
                  </a:lnTo>
                  <a:lnTo>
                    <a:pt x="16920" y="1"/>
                  </a:lnTo>
                  <a:close/>
                </a:path>
              </a:pathLst>
            </a:custGeom>
            <a:solidFill>
              <a:srgbClr val="636D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0"/>
            <p:cNvSpPr/>
            <p:nvPr/>
          </p:nvSpPr>
          <p:spPr>
            <a:xfrm>
              <a:off x="5617900" y="3296700"/>
              <a:ext cx="451450" cy="283350"/>
            </a:xfrm>
            <a:custGeom>
              <a:avLst/>
              <a:gdLst/>
              <a:ahLst/>
              <a:cxnLst/>
              <a:rect l="l" t="t" r="r" b="b"/>
              <a:pathLst>
                <a:path w="18058" h="11334" extrusionOk="0">
                  <a:moveTo>
                    <a:pt x="16920" y="0"/>
                  </a:moveTo>
                  <a:lnTo>
                    <a:pt x="1" y="9255"/>
                  </a:lnTo>
                  <a:lnTo>
                    <a:pt x="1137" y="11334"/>
                  </a:lnTo>
                  <a:lnTo>
                    <a:pt x="18057" y="2072"/>
                  </a:lnTo>
                  <a:lnTo>
                    <a:pt x="16920" y="0"/>
                  </a:lnTo>
                  <a:close/>
                </a:path>
              </a:pathLst>
            </a:custGeom>
            <a:solidFill>
              <a:srgbClr val="636D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0"/>
            <p:cNvSpPr/>
            <p:nvPr/>
          </p:nvSpPr>
          <p:spPr>
            <a:xfrm>
              <a:off x="5660625" y="3374625"/>
              <a:ext cx="451250" cy="283375"/>
            </a:xfrm>
            <a:custGeom>
              <a:avLst/>
              <a:gdLst/>
              <a:ahLst/>
              <a:cxnLst/>
              <a:rect l="l" t="t" r="r" b="b"/>
              <a:pathLst>
                <a:path w="18050" h="11335" extrusionOk="0">
                  <a:moveTo>
                    <a:pt x="16913" y="1"/>
                  </a:moveTo>
                  <a:lnTo>
                    <a:pt x="0" y="9256"/>
                  </a:lnTo>
                  <a:lnTo>
                    <a:pt x="1137" y="11334"/>
                  </a:lnTo>
                  <a:lnTo>
                    <a:pt x="18050" y="2079"/>
                  </a:lnTo>
                  <a:lnTo>
                    <a:pt x="16913" y="1"/>
                  </a:lnTo>
                  <a:close/>
                </a:path>
              </a:pathLst>
            </a:custGeom>
            <a:solidFill>
              <a:srgbClr val="636D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0"/>
            <p:cNvSpPr/>
            <p:nvPr/>
          </p:nvSpPr>
          <p:spPr>
            <a:xfrm>
              <a:off x="5425575" y="3469475"/>
              <a:ext cx="1293075" cy="1454000"/>
            </a:xfrm>
            <a:custGeom>
              <a:avLst/>
              <a:gdLst/>
              <a:ahLst/>
              <a:cxnLst/>
              <a:rect l="l" t="t" r="r" b="b"/>
              <a:pathLst>
                <a:path w="51723" h="58160" extrusionOk="0">
                  <a:moveTo>
                    <a:pt x="28400" y="1"/>
                  </a:moveTo>
                  <a:lnTo>
                    <a:pt x="1" y="15540"/>
                  </a:lnTo>
                  <a:lnTo>
                    <a:pt x="23330" y="58160"/>
                  </a:lnTo>
                  <a:lnTo>
                    <a:pt x="51722" y="42621"/>
                  </a:lnTo>
                  <a:lnTo>
                    <a:pt x="28400" y="1"/>
                  </a:lnTo>
                  <a:close/>
                </a:path>
              </a:pathLst>
            </a:custGeom>
            <a:solidFill>
              <a:srgbClr val="D474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0"/>
            <p:cNvSpPr/>
            <p:nvPr/>
          </p:nvSpPr>
          <p:spPr>
            <a:xfrm>
              <a:off x="4864325" y="3992550"/>
              <a:ext cx="781150" cy="668000"/>
            </a:xfrm>
            <a:custGeom>
              <a:avLst/>
              <a:gdLst/>
              <a:ahLst/>
              <a:cxnLst/>
              <a:rect l="l" t="t" r="r" b="b"/>
              <a:pathLst>
                <a:path w="31246" h="26720" extrusionOk="0">
                  <a:moveTo>
                    <a:pt x="23734" y="1"/>
                  </a:moveTo>
                  <a:lnTo>
                    <a:pt x="1" y="12945"/>
                  </a:lnTo>
                  <a:lnTo>
                    <a:pt x="7512" y="26719"/>
                  </a:lnTo>
                  <a:lnTo>
                    <a:pt x="31246" y="13775"/>
                  </a:lnTo>
                  <a:lnTo>
                    <a:pt x="23734" y="1"/>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0"/>
            <p:cNvSpPr/>
            <p:nvPr/>
          </p:nvSpPr>
          <p:spPr>
            <a:xfrm>
              <a:off x="4934775" y="4057250"/>
              <a:ext cx="485075" cy="265575"/>
            </a:xfrm>
            <a:custGeom>
              <a:avLst/>
              <a:gdLst/>
              <a:ahLst/>
              <a:cxnLst/>
              <a:rect l="l" t="t" r="r" b="b"/>
              <a:pathLst>
                <a:path w="19403" h="10623" fill="none" extrusionOk="0">
                  <a:moveTo>
                    <a:pt x="0" y="10622"/>
                  </a:moveTo>
                  <a:lnTo>
                    <a:pt x="19403" y="0"/>
                  </a:lnTo>
                </a:path>
              </a:pathLst>
            </a:custGeom>
            <a:noFill/>
            <a:ln w="4350" cap="flat" cmpd="sng">
              <a:solidFill>
                <a:srgbClr val="1D2C52"/>
              </a:solidFill>
              <a:prstDash val="solid"/>
              <a:miter lim="69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0"/>
            <p:cNvSpPr/>
            <p:nvPr/>
          </p:nvSpPr>
          <p:spPr>
            <a:xfrm>
              <a:off x="4967725" y="4117750"/>
              <a:ext cx="485250" cy="265575"/>
            </a:xfrm>
            <a:custGeom>
              <a:avLst/>
              <a:gdLst/>
              <a:ahLst/>
              <a:cxnLst/>
              <a:rect l="l" t="t" r="r" b="b"/>
              <a:pathLst>
                <a:path w="19410" h="10623" fill="none" extrusionOk="0">
                  <a:moveTo>
                    <a:pt x="0" y="10622"/>
                  </a:moveTo>
                  <a:lnTo>
                    <a:pt x="19410" y="0"/>
                  </a:lnTo>
                </a:path>
              </a:pathLst>
            </a:custGeom>
            <a:noFill/>
            <a:ln w="4350" cap="flat" cmpd="sng">
              <a:solidFill>
                <a:srgbClr val="1D2C52"/>
              </a:solidFill>
              <a:prstDash val="solid"/>
              <a:miter lim="69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0"/>
            <p:cNvSpPr/>
            <p:nvPr/>
          </p:nvSpPr>
          <p:spPr>
            <a:xfrm>
              <a:off x="5000850" y="4178250"/>
              <a:ext cx="485250" cy="265575"/>
            </a:xfrm>
            <a:custGeom>
              <a:avLst/>
              <a:gdLst/>
              <a:ahLst/>
              <a:cxnLst/>
              <a:rect l="l" t="t" r="r" b="b"/>
              <a:pathLst>
                <a:path w="19410" h="10623" fill="none" extrusionOk="0">
                  <a:moveTo>
                    <a:pt x="1" y="10622"/>
                  </a:moveTo>
                  <a:lnTo>
                    <a:pt x="19410" y="0"/>
                  </a:lnTo>
                </a:path>
              </a:pathLst>
            </a:custGeom>
            <a:noFill/>
            <a:ln w="4350" cap="flat" cmpd="sng">
              <a:solidFill>
                <a:srgbClr val="1D2C52"/>
              </a:solidFill>
              <a:prstDash val="solid"/>
              <a:miter lim="69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0"/>
            <p:cNvSpPr/>
            <p:nvPr/>
          </p:nvSpPr>
          <p:spPr>
            <a:xfrm>
              <a:off x="5033975" y="4238575"/>
              <a:ext cx="485100" cy="265575"/>
            </a:xfrm>
            <a:custGeom>
              <a:avLst/>
              <a:gdLst/>
              <a:ahLst/>
              <a:cxnLst/>
              <a:rect l="l" t="t" r="r" b="b"/>
              <a:pathLst>
                <a:path w="19404" h="10623" fill="none" extrusionOk="0">
                  <a:moveTo>
                    <a:pt x="1" y="10622"/>
                  </a:moveTo>
                  <a:lnTo>
                    <a:pt x="19403" y="0"/>
                  </a:lnTo>
                </a:path>
              </a:pathLst>
            </a:custGeom>
            <a:noFill/>
            <a:ln w="4350" cap="flat" cmpd="sng">
              <a:solidFill>
                <a:srgbClr val="1D2C52"/>
              </a:solidFill>
              <a:prstDash val="solid"/>
              <a:miter lim="69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0"/>
            <p:cNvSpPr/>
            <p:nvPr/>
          </p:nvSpPr>
          <p:spPr>
            <a:xfrm>
              <a:off x="5066925" y="4299075"/>
              <a:ext cx="485275" cy="265575"/>
            </a:xfrm>
            <a:custGeom>
              <a:avLst/>
              <a:gdLst/>
              <a:ahLst/>
              <a:cxnLst/>
              <a:rect l="l" t="t" r="r" b="b"/>
              <a:pathLst>
                <a:path w="19411" h="10623" fill="none" extrusionOk="0">
                  <a:moveTo>
                    <a:pt x="1" y="10622"/>
                  </a:moveTo>
                  <a:lnTo>
                    <a:pt x="19410" y="1"/>
                  </a:lnTo>
                </a:path>
              </a:pathLst>
            </a:custGeom>
            <a:noFill/>
            <a:ln w="4350" cap="flat" cmpd="sng">
              <a:solidFill>
                <a:srgbClr val="1D2C52"/>
              </a:solidFill>
              <a:prstDash val="solid"/>
              <a:miter lim="69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0"/>
            <p:cNvSpPr/>
            <p:nvPr/>
          </p:nvSpPr>
          <p:spPr>
            <a:xfrm>
              <a:off x="5713100" y="2987725"/>
              <a:ext cx="175075" cy="120175"/>
            </a:xfrm>
            <a:custGeom>
              <a:avLst/>
              <a:gdLst/>
              <a:ahLst/>
              <a:cxnLst/>
              <a:rect l="l" t="t" r="r" b="b"/>
              <a:pathLst>
                <a:path w="7003" h="4807" extrusionOk="0">
                  <a:moveTo>
                    <a:pt x="6243" y="1"/>
                  </a:moveTo>
                  <a:lnTo>
                    <a:pt x="1" y="3411"/>
                  </a:lnTo>
                  <a:lnTo>
                    <a:pt x="761" y="4806"/>
                  </a:lnTo>
                  <a:lnTo>
                    <a:pt x="7003" y="1403"/>
                  </a:lnTo>
                  <a:lnTo>
                    <a:pt x="6243"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0"/>
            <p:cNvSpPr/>
            <p:nvPr/>
          </p:nvSpPr>
          <p:spPr>
            <a:xfrm>
              <a:off x="5730525" y="2935600"/>
              <a:ext cx="119825" cy="90000"/>
            </a:xfrm>
            <a:custGeom>
              <a:avLst/>
              <a:gdLst/>
              <a:ahLst/>
              <a:cxnLst/>
              <a:rect l="l" t="t" r="r" b="b"/>
              <a:pathLst>
                <a:path w="4793" h="3600" extrusionOk="0">
                  <a:moveTo>
                    <a:pt x="4025" y="0"/>
                  </a:moveTo>
                  <a:lnTo>
                    <a:pt x="1" y="2204"/>
                  </a:lnTo>
                  <a:lnTo>
                    <a:pt x="761" y="3599"/>
                  </a:lnTo>
                  <a:lnTo>
                    <a:pt x="4792" y="1395"/>
                  </a:lnTo>
                  <a:lnTo>
                    <a:pt x="4025"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0"/>
            <p:cNvSpPr/>
            <p:nvPr/>
          </p:nvSpPr>
          <p:spPr>
            <a:xfrm>
              <a:off x="5645275" y="3778400"/>
              <a:ext cx="762850" cy="874975"/>
            </a:xfrm>
            <a:custGeom>
              <a:avLst/>
              <a:gdLst/>
              <a:ahLst/>
              <a:cxnLst/>
              <a:rect l="l" t="t" r="r" b="b"/>
              <a:pathLst>
                <a:path w="30514" h="34999" extrusionOk="0">
                  <a:moveTo>
                    <a:pt x="23840" y="0"/>
                  </a:moveTo>
                  <a:cubicBezTo>
                    <a:pt x="23792" y="0"/>
                    <a:pt x="23742" y="6"/>
                    <a:pt x="23692" y="16"/>
                  </a:cubicBezTo>
                  <a:lnTo>
                    <a:pt x="642" y="4724"/>
                  </a:lnTo>
                  <a:cubicBezTo>
                    <a:pt x="252" y="4801"/>
                    <a:pt x="1" y="5191"/>
                    <a:pt x="84" y="5582"/>
                  </a:cubicBezTo>
                  <a:lnTo>
                    <a:pt x="5971" y="34414"/>
                  </a:lnTo>
                  <a:cubicBezTo>
                    <a:pt x="6038" y="34758"/>
                    <a:pt x="6344" y="34999"/>
                    <a:pt x="6683" y="34999"/>
                  </a:cubicBezTo>
                  <a:cubicBezTo>
                    <a:pt x="6729" y="34999"/>
                    <a:pt x="6775" y="34995"/>
                    <a:pt x="6821" y="34985"/>
                  </a:cubicBezTo>
                  <a:lnTo>
                    <a:pt x="29871" y="30278"/>
                  </a:lnTo>
                  <a:cubicBezTo>
                    <a:pt x="30262" y="30194"/>
                    <a:pt x="30513" y="29810"/>
                    <a:pt x="30429" y="29420"/>
                  </a:cubicBezTo>
                  <a:lnTo>
                    <a:pt x="24543" y="588"/>
                  </a:lnTo>
                  <a:cubicBezTo>
                    <a:pt x="24476" y="241"/>
                    <a:pt x="24175" y="0"/>
                    <a:pt x="23840" y="0"/>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0"/>
            <p:cNvSpPr/>
            <p:nvPr/>
          </p:nvSpPr>
          <p:spPr>
            <a:xfrm>
              <a:off x="5726350" y="3852900"/>
              <a:ext cx="600700" cy="726225"/>
            </a:xfrm>
            <a:custGeom>
              <a:avLst/>
              <a:gdLst/>
              <a:ahLst/>
              <a:cxnLst/>
              <a:rect l="l" t="t" r="r" b="b"/>
              <a:pathLst>
                <a:path w="24028" h="29049" extrusionOk="0">
                  <a:moveTo>
                    <a:pt x="18880" y="0"/>
                  </a:moveTo>
                  <a:lnTo>
                    <a:pt x="1" y="3857"/>
                  </a:lnTo>
                  <a:lnTo>
                    <a:pt x="5141" y="29048"/>
                  </a:lnTo>
                  <a:lnTo>
                    <a:pt x="24027" y="25192"/>
                  </a:lnTo>
                  <a:lnTo>
                    <a:pt x="188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0"/>
            <p:cNvSpPr/>
            <p:nvPr/>
          </p:nvSpPr>
          <p:spPr>
            <a:xfrm>
              <a:off x="5867575" y="4172575"/>
              <a:ext cx="99950" cy="87750"/>
            </a:xfrm>
            <a:custGeom>
              <a:avLst/>
              <a:gdLst/>
              <a:ahLst/>
              <a:cxnLst/>
              <a:rect l="l" t="t" r="r" b="b"/>
              <a:pathLst>
                <a:path w="3998" h="3510" extrusionOk="0">
                  <a:moveTo>
                    <a:pt x="2037" y="981"/>
                  </a:moveTo>
                  <a:cubicBezTo>
                    <a:pt x="2429" y="981"/>
                    <a:pt x="2774" y="1227"/>
                    <a:pt x="2846" y="1580"/>
                  </a:cubicBezTo>
                  <a:cubicBezTo>
                    <a:pt x="2930" y="1999"/>
                    <a:pt x="2623" y="2417"/>
                    <a:pt x="2156" y="2515"/>
                  </a:cubicBezTo>
                  <a:cubicBezTo>
                    <a:pt x="2093" y="2527"/>
                    <a:pt x="2030" y="2533"/>
                    <a:pt x="1969" y="2533"/>
                  </a:cubicBezTo>
                  <a:cubicBezTo>
                    <a:pt x="1575" y="2533"/>
                    <a:pt x="1230" y="2291"/>
                    <a:pt x="1152" y="1929"/>
                  </a:cubicBezTo>
                  <a:cubicBezTo>
                    <a:pt x="1068" y="1511"/>
                    <a:pt x="1382" y="1092"/>
                    <a:pt x="1842" y="1002"/>
                  </a:cubicBezTo>
                  <a:cubicBezTo>
                    <a:pt x="1908" y="988"/>
                    <a:pt x="1973" y="981"/>
                    <a:pt x="2037" y="981"/>
                  </a:cubicBezTo>
                  <a:close/>
                  <a:moveTo>
                    <a:pt x="2032" y="0"/>
                  </a:moveTo>
                  <a:cubicBezTo>
                    <a:pt x="1905" y="0"/>
                    <a:pt x="1776" y="13"/>
                    <a:pt x="1647" y="39"/>
                  </a:cubicBezTo>
                  <a:cubicBezTo>
                    <a:pt x="656" y="248"/>
                    <a:pt x="1" y="1176"/>
                    <a:pt x="196" y="2124"/>
                  </a:cubicBezTo>
                  <a:cubicBezTo>
                    <a:pt x="366" y="2944"/>
                    <a:pt x="1117" y="3509"/>
                    <a:pt x="1966" y="3509"/>
                  </a:cubicBezTo>
                  <a:cubicBezTo>
                    <a:pt x="2092" y="3509"/>
                    <a:pt x="2222" y="3497"/>
                    <a:pt x="2351" y="3470"/>
                  </a:cubicBezTo>
                  <a:cubicBezTo>
                    <a:pt x="3341" y="3268"/>
                    <a:pt x="3997" y="2334"/>
                    <a:pt x="3802" y="1385"/>
                  </a:cubicBezTo>
                  <a:cubicBezTo>
                    <a:pt x="3632" y="566"/>
                    <a:pt x="2881" y="0"/>
                    <a:pt x="2032" y="0"/>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0"/>
            <p:cNvSpPr/>
            <p:nvPr/>
          </p:nvSpPr>
          <p:spPr>
            <a:xfrm>
              <a:off x="5966800" y="4152350"/>
              <a:ext cx="99925" cy="87750"/>
            </a:xfrm>
            <a:custGeom>
              <a:avLst/>
              <a:gdLst/>
              <a:ahLst/>
              <a:cxnLst/>
              <a:rect l="l" t="t" r="r" b="b"/>
              <a:pathLst>
                <a:path w="3997" h="3510" extrusionOk="0">
                  <a:moveTo>
                    <a:pt x="2042" y="981"/>
                  </a:moveTo>
                  <a:cubicBezTo>
                    <a:pt x="2436" y="981"/>
                    <a:pt x="2774" y="1222"/>
                    <a:pt x="2846" y="1580"/>
                  </a:cubicBezTo>
                  <a:cubicBezTo>
                    <a:pt x="2929" y="1999"/>
                    <a:pt x="2622" y="2417"/>
                    <a:pt x="2155" y="2508"/>
                  </a:cubicBezTo>
                  <a:cubicBezTo>
                    <a:pt x="2090" y="2522"/>
                    <a:pt x="2024" y="2528"/>
                    <a:pt x="1960" y="2528"/>
                  </a:cubicBezTo>
                  <a:cubicBezTo>
                    <a:pt x="1570" y="2528"/>
                    <a:pt x="1229" y="2283"/>
                    <a:pt x="1151" y="1929"/>
                  </a:cubicBezTo>
                  <a:cubicBezTo>
                    <a:pt x="1067" y="1511"/>
                    <a:pt x="1381" y="1092"/>
                    <a:pt x="1841" y="1002"/>
                  </a:cubicBezTo>
                  <a:cubicBezTo>
                    <a:pt x="1909" y="988"/>
                    <a:pt x="1976" y="981"/>
                    <a:pt x="2042" y="981"/>
                  </a:cubicBezTo>
                  <a:close/>
                  <a:moveTo>
                    <a:pt x="2032" y="0"/>
                  </a:moveTo>
                  <a:cubicBezTo>
                    <a:pt x="1905" y="0"/>
                    <a:pt x="1776" y="13"/>
                    <a:pt x="1646" y="39"/>
                  </a:cubicBezTo>
                  <a:cubicBezTo>
                    <a:pt x="656" y="241"/>
                    <a:pt x="0" y="1176"/>
                    <a:pt x="195" y="2124"/>
                  </a:cubicBezTo>
                  <a:cubicBezTo>
                    <a:pt x="365" y="2944"/>
                    <a:pt x="1116" y="3509"/>
                    <a:pt x="1965" y="3509"/>
                  </a:cubicBezTo>
                  <a:cubicBezTo>
                    <a:pt x="2092" y="3509"/>
                    <a:pt x="2221" y="3497"/>
                    <a:pt x="2350" y="3470"/>
                  </a:cubicBezTo>
                  <a:cubicBezTo>
                    <a:pt x="3341" y="3268"/>
                    <a:pt x="3996" y="2334"/>
                    <a:pt x="3801" y="1385"/>
                  </a:cubicBezTo>
                  <a:cubicBezTo>
                    <a:pt x="3631" y="566"/>
                    <a:pt x="2881" y="0"/>
                    <a:pt x="2032" y="0"/>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0"/>
            <p:cNvSpPr/>
            <p:nvPr/>
          </p:nvSpPr>
          <p:spPr>
            <a:xfrm>
              <a:off x="6066350" y="4132100"/>
              <a:ext cx="99750" cy="87600"/>
            </a:xfrm>
            <a:custGeom>
              <a:avLst/>
              <a:gdLst/>
              <a:ahLst/>
              <a:cxnLst/>
              <a:rect l="l" t="t" r="r" b="b"/>
              <a:pathLst>
                <a:path w="3990" h="3504" extrusionOk="0">
                  <a:moveTo>
                    <a:pt x="2022" y="977"/>
                  </a:moveTo>
                  <a:cubicBezTo>
                    <a:pt x="2418" y="977"/>
                    <a:pt x="2767" y="1219"/>
                    <a:pt x="2839" y="1581"/>
                  </a:cubicBezTo>
                  <a:cubicBezTo>
                    <a:pt x="2923" y="2000"/>
                    <a:pt x="2616" y="2411"/>
                    <a:pt x="2149" y="2509"/>
                  </a:cubicBezTo>
                  <a:cubicBezTo>
                    <a:pt x="2083" y="2523"/>
                    <a:pt x="2018" y="2529"/>
                    <a:pt x="1954" y="2529"/>
                  </a:cubicBezTo>
                  <a:cubicBezTo>
                    <a:pt x="1563" y="2529"/>
                    <a:pt x="1223" y="2283"/>
                    <a:pt x="1151" y="1923"/>
                  </a:cubicBezTo>
                  <a:cubicBezTo>
                    <a:pt x="1061" y="1512"/>
                    <a:pt x="1374" y="1093"/>
                    <a:pt x="1842" y="996"/>
                  </a:cubicBezTo>
                  <a:lnTo>
                    <a:pt x="1835" y="996"/>
                  </a:lnTo>
                  <a:cubicBezTo>
                    <a:pt x="1898" y="983"/>
                    <a:pt x="1961" y="977"/>
                    <a:pt x="2022" y="977"/>
                  </a:cubicBezTo>
                  <a:close/>
                  <a:moveTo>
                    <a:pt x="2033" y="1"/>
                  </a:moveTo>
                  <a:cubicBezTo>
                    <a:pt x="1905" y="1"/>
                    <a:pt x="1776" y="14"/>
                    <a:pt x="1646" y="40"/>
                  </a:cubicBezTo>
                  <a:cubicBezTo>
                    <a:pt x="649" y="242"/>
                    <a:pt x="0" y="1177"/>
                    <a:pt x="189" y="2118"/>
                  </a:cubicBezTo>
                  <a:cubicBezTo>
                    <a:pt x="358" y="2943"/>
                    <a:pt x="1108" y="3504"/>
                    <a:pt x="1956" y="3504"/>
                  </a:cubicBezTo>
                  <a:cubicBezTo>
                    <a:pt x="2083" y="3504"/>
                    <a:pt x="2213" y="3491"/>
                    <a:pt x="2344" y="3464"/>
                  </a:cubicBezTo>
                  <a:cubicBezTo>
                    <a:pt x="3334" y="3262"/>
                    <a:pt x="3990" y="2328"/>
                    <a:pt x="3794" y="1386"/>
                  </a:cubicBezTo>
                  <a:cubicBezTo>
                    <a:pt x="3631" y="562"/>
                    <a:pt x="2877" y="1"/>
                    <a:pt x="2033" y="1"/>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0"/>
            <p:cNvSpPr/>
            <p:nvPr/>
          </p:nvSpPr>
          <p:spPr>
            <a:xfrm>
              <a:off x="6040200" y="4258000"/>
              <a:ext cx="99925" cy="87775"/>
            </a:xfrm>
            <a:custGeom>
              <a:avLst/>
              <a:gdLst/>
              <a:ahLst/>
              <a:cxnLst/>
              <a:rect l="l" t="t" r="r" b="b"/>
              <a:pathLst>
                <a:path w="3997" h="3511" extrusionOk="0">
                  <a:moveTo>
                    <a:pt x="2029" y="984"/>
                  </a:moveTo>
                  <a:cubicBezTo>
                    <a:pt x="2423" y="984"/>
                    <a:pt x="2767" y="1225"/>
                    <a:pt x="2846" y="1581"/>
                  </a:cubicBezTo>
                  <a:cubicBezTo>
                    <a:pt x="2930" y="1999"/>
                    <a:pt x="2623" y="2418"/>
                    <a:pt x="2155" y="2515"/>
                  </a:cubicBezTo>
                  <a:cubicBezTo>
                    <a:pt x="2092" y="2528"/>
                    <a:pt x="2030" y="2533"/>
                    <a:pt x="1968" y="2533"/>
                  </a:cubicBezTo>
                  <a:cubicBezTo>
                    <a:pt x="1573" y="2533"/>
                    <a:pt x="1223" y="2292"/>
                    <a:pt x="1151" y="1930"/>
                  </a:cubicBezTo>
                  <a:cubicBezTo>
                    <a:pt x="1067" y="1511"/>
                    <a:pt x="1374" y="1093"/>
                    <a:pt x="1842" y="1002"/>
                  </a:cubicBezTo>
                  <a:cubicBezTo>
                    <a:pt x="1905" y="990"/>
                    <a:pt x="1967" y="984"/>
                    <a:pt x="2029" y="984"/>
                  </a:cubicBezTo>
                  <a:close/>
                  <a:moveTo>
                    <a:pt x="2032" y="1"/>
                  </a:moveTo>
                  <a:cubicBezTo>
                    <a:pt x="1905" y="1"/>
                    <a:pt x="1776" y="13"/>
                    <a:pt x="1646" y="39"/>
                  </a:cubicBezTo>
                  <a:cubicBezTo>
                    <a:pt x="656" y="249"/>
                    <a:pt x="0" y="1183"/>
                    <a:pt x="196" y="2125"/>
                  </a:cubicBezTo>
                  <a:cubicBezTo>
                    <a:pt x="359" y="2949"/>
                    <a:pt x="1113" y="3510"/>
                    <a:pt x="1962" y="3510"/>
                  </a:cubicBezTo>
                  <a:cubicBezTo>
                    <a:pt x="2090" y="3510"/>
                    <a:pt x="2220" y="3497"/>
                    <a:pt x="2351" y="3471"/>
                  </a:cubicBezTo>
                  <a:cubicBezTo>
                    <a:pt x="3341" y="3269"/>
                    <a:pt x="3997" y="2334"/>
                    <a:pt x="3801" y="1386"/>
                  </a:cubicBezTo>
                  <a:cubicBezTo>
                    <a:pt x="3631" y="566"/>
                    <a:pt x="2881" y="1"/>
                    <a:pt x="2032" y="1"/>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0"/>
            <p:cNvSpPr/>
            <p:nvPr/>
          </p:nvSpPr>
          <p:spPr>
            <a:xfrm>
              <a:off x="5942250" y="4028050"/>
              <a:ext cx="106275" cy="97625"/>
            </a:xfrm>
            <a:custGeom>
              <a:avLst/>
              <a:gdLst/>
              <a:ahLst/>
              <a:cxnLst/>
              <a:rect l="l" t="t" r="r" b="b"/>
              <a:pathLst>
                <a:path w="4251" h="3905" extrusionOk="0">
                  <a:moveTo>
                    <a:pt x="3154" y="1"/>
                  </a:moveTo>
                  <a:cubicBezTo>
                    <a:pt x="3042" y="1"/>
                    <a:pt x="2930" y="54"/>
                    <a:pt x="2851" y="185"/>
                  </a:cubicBezTo>
                  <a:lnTo>
                    <a:pt x="2021" y="1440"/>
                  </a:lnTo>
                  <a:lnTo>
                    <a:pt x="766" y="610"/>
                  </a:lnTo>
                  <a:cubicBezTo>
                    <a:pt x="692" y="556"/>
                    <a:pt x="617" y="533"/>
                    <a:pt x="547" y="533"/>
                  </a:cubicBezTo>
                  <a:cubicBezTo>
                    <a:pt x="227" y="533"/>
                    <a:pt x="1" y="1014"/>
                    <a:pt x="361" y="1231"/>
                  </a:cubicBezTo>
                  <a:lnTo>
                    <a:pt x="1617" y="2061"/>
                  </a:lnTo>
                  <a:lnTo>
                    <a:pt x="787" y="3309"/>
                  </a:lnTo>
                  <a:cubicBezTo>
                    <a:pt x="576" y="3604"/>
                    <a:pt x="834" y="3905"/>
                    <a:pt x="1098" y="3905"/>
                  </a:cubicBezTo>
                  <a:cubicBezTo>
                    <a:pt x="1210" y="3905"/>
                    <a:pt x="1322" y="3851"/>
                    <a:pt x="1401" y="3721"/>
                  </a:cubicBezTo>
                  <a:lnTo>
                    <a:pt x="2231" y="2465"/>
                  </a:lnTo>
                  <a:lnTo>
                    <a:pt x="3486" y="3295"/>
                  </a:lnTo>
                  <a:cubicBezTo>
                    <a:pt x="3561" y="3349"/>
                    <a:pt x="3637" y="3372"/>
                    <a:pt x="3707" y="3372"/>
                  </a:cubicBezTo>
                  <a:cubicBezTo>
                    <a:pt x="4029" y="3372"/>
                    <a:pt x="4251" y="2892"/>
                    <a:pt x="3890" y="2675"/>
                  </a:cubicBezTo>
                  <a:lnTo>
                    <a:pt x="2635" y="1852"/>
                  </a:lnTo>
                  <a:lnTo>
                    <a:pt x="3465" y="596"/>
                  </a:lnTo>
                  <a:cubicBezTo>
                    <a:pt x="3676" y="302"/>
                    <a:pt x="3418" y="1"/>
                    <a:pt x="3154"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0"/>
            <p:cNvSpPr/>
            <p:nvPr/>
          </p:nvSpPr>
          <p:spPr>
            <a:xfrm>
              <a:off x="6041650" y="4007825"/>
              <a:ext cx="104225" cy="97075"/>
            </a:xfrm>
            <a:custGeom>
              <a:avLst/>
              <a:gdLst/>
              <a:ahLst/>
              <a:cxnLst/>
              <a:rect l="l" t="t" r="r" b="b"/>
              <a:pathLst>
                <a:path w="4169" h="3883" extrusionOk="0">
                  <a:moveTo>
                    <a:pt x="3154" y="1"/>
                  </a:moveTo>
                  <a:cubicBezTo>
                    <a:pt x="3042" y="1"/>
                    <a:pt x="2929" y="54"/>
                    <a:pt x="2851" y="185"/>
                  </a:cubicBezTo>
                  <a:lnTo>
                    <a:pt x="2021" y="1440"/>
                  </a:lnTo>
                  <a:lnTo>
                    <a:pt x="765" y="610"/>
                  </a:lnTo>
                  <a:cubicBezTo>
                    <a:pt x="691" y="556"/>
                    <a:pt x="616" y="533"/>
                    <a:pt x="545" y="533"/>
                  </a:cubicBezTo>
                  <a:cubicBezTo>
                    <a:pt x="226" y="533"/>
                    <a:pt x="1" y="1007"/>
                    <a:pt x="361" y="1224"/>
                  </a:cubicBezTo>
                  <a:lnTo>
                    <a:pt x="1616" y="2054"/>
                  </a:lnTo>
                  <a:lnTo>
                    <a:pt x="786" y="3309"/>
                  </a:lnTo>
                  <a:cubicBezTo>
                    <a:pt x="675" y="3477"/>
                    <a:pt x="716" y="3707"/>
                    <a:pt x="891" y="3818"/>
                  </a:cubicBezTo>
                  <a:cubicBezTo>
                    <a:pt x="953" y="3860"/>
                    <a:pt x="1023" y="3882"/>
                    <a:pt x="1095" y="3882"/>
                  </a:cubicBezTo>
                  <a:cubicBezTo>
                    <a:pt x="1120" y="3882"/>
                    <a:pt x="1145" y="3880"/>
                    <a:pt x="1170" y="3874"/>
                  </a:cubicBezTo>
                  <a:cubicBezTo>
                    <a:pt x="1267" y="3853"/>
                    <a:pt x="1351" y="3798"/>
                    <a:pt x="1400" y="3714"/>
                  </a:cubicBezTo>
                  <a:lnTo>
                    <a:pt x="2230" y="2458"/>
                  </a:lnTo>
                  <a:lnTo>
                    <a:pt x="3485" y="3288"/>
                  </a:lnTo>
                  <a:cubicBezTo>
                    <a:pt x="3548" y="3330"/>
                    <a:pt x="3618" y="3352"/>
                    <a:pt x="3690" y="3352"/>
                  </a:cubicBezTo>
                  <a:cubicBezTo>
                    <a:pt x="3714" y="3352"/>
                    <a:pt x="3739" y="3350"/>
                    <a:pt x="3764" y="3344"/>
                  </a:cubicBezTo>
                  <a:cubicBezTo>
                    <a:pt x="4085" y="3281"/>
                    <a:pt x="4169" y="2856"/>
                    <a:pt x="3890" y="2675"/>
                  </a:cubicBezTo>
                  <a:lnTo>
                    <a:pt x="2641" y="1845"/>
                  </a:lnTo>
                  <a:lnTo>
                    <a:pt x="3464" y="589"/>
                  </a:lnTo>
                  <a:cubicBezTo>
                    <a:pt x="3675" y="300"/>
                    <a:pt x="3417" y="1"/>
                    <a:pt x="3154"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0"/>
            <p:cNvSpPr/>
            <p:nvPr/>
          </p:nvSpPr>
          <p:spPr>
            <a:xfrm>
              <a:off x="5918975" y="4290925"/>
              <a:ext cx="159325" cy="109375"/>
            </a:xfrm>
            <a:custGeom>
              <a:avLst/>
              <a:gdLst/>
              <a:ahLst/>
              <a:cxnLst/>
              <a:rect l="l" t="t" r="r" b="b"/>
              <a:pathLst>
                <a:path w="6373" h="4375" extrusionOk="0">
                  <a:moveTo>
                    <a:pt x="1240" y="1"/>
                  </a:moveTo>
                  <a:cubicBezTo>
                    <a:pt x="1237" y="1"/>
                    <a:pt x="1233" y="2"/>
                    <a:pt x="1230" y="6"/>
                  </a:cubicBezTo>
                  <a:lnTo>
                    <a:pt x="1160" y="6"/>
                  </a:lnTo>
                  <a:lnTo>
                    <a:pt x="1146" y="13"/>
                  </a:lnTo>
                  <a:lnTo>
                    <a:pt x="1125" y="20"/>
                  </a:lnTo>
                  <a:lnTo>
                    <a:pt x="1111" y="34"/>
                  </a:lnTo>
                  <a:cubicBezTo>
                    <a:pt x="1104" y="34"/>
                    <a:pt x="1097" y="41"/>
                    <a:pt x="1097" y="41"/>
                  </a:cubicBezTo>
                  <a:lnTo>
                    <a:pt x="1083" y="55"/>
                  </a:lnTo>
                  <a:cubicBezTo>
                    <a:pt x="1076" y="62"/>
                    <a:pt x="1076" y="62"/>
                    <a:pt x="1076" y="62"/>
                  </a:cubicBezTo>
                  <a:cubicBezTo>
                    <a:pt x="1076" y="62"/>
                    <a:pt x="1076" y="69"/>
                    <a:pt x="1069" y="69"/>
                  </a:cubicBezTo>
                  <a:lnTo>
                    <a:pt x="1055" y="89"/>
                  </a:lnTo>
                  <a:lnTo>
                    <a:pt x="1048" y="103"/>
                  </a:lnTo>
                  <a:cubicBezTo>
                    <a:pt x="1048" y="110"/>
                    <a:pt x="1041" y="110"/>
                    <a:pt x="1041" y="117"/>
                  </a:cubicBezTo>
                  <a:cubicBezTo>
                    <a:pt x="1034" y="124"/>
                    <a:pt x="1034" y="131"/>
                    <a:pt x="1034" y="138"/>
                  </a:cubicBezTo>
                  <a:lnTo>
                    <a:pt x="1034" y="145"/>
                  </a:lnTo>
                  <a:cubicBezTo>
                    <a:pt x="1034" y="152"/>
                    <a:pt x="714" y="1512"/>
                    <a:pt x="156" y="1966"/>
                  </a:cubicBezTo>
                  <a:cubicBezTo>
                    <a:pt x="1" y="2093"/>
                    <a:pt x="118" y="2308"/>
                    <a:pt x="274" y="2308"/>
                  </a:cubicBezTo>
                  <a:cubicBezTo>
                    <a:pt x="315" y="2308"/>
                    <a:pt x="358" y="2293"/>
                    <a:pt x="400" y="2258"/>
                  </a:cubicBezTo>
                  <a:cubicBezTo>
                    <a:pt x="797" y="1938"/>
                    <a:pt x="1083" y="1282"/>
                    <a:pt x="1244" y="801"/>
                  </a:cubicBezTo>
                  <a:cubicBezTo>
                    <a:pt x="1620" y="1694"/>
                    <a:pt x="2576" y="3618"/>
                    <a:pt x="4047" y="4204"/>
                  </a:cubicBezTo>
                  <a:cubicBezTo>
                    <a:pt x="4338" y="4318"/>
                    <a:pt x="4631" y="4374"/>
                    <a:pt x="4926" y="4374"/>
                  </a:cubicBezTo>
                  <a:cubicBezTo>
                    <a:pt x="5340" y="4374"/>
                    <a:pt x="5758" y="4264"/>
                    <a:pt x="6181" y="4044"/>
                  </a:cubicBezTo>
                  <a:cubicBezTo>
                    <a:pt x="6372" y="3942"/>
                    <a:pt x="6272" y="3678"/>
                    <a:pt x="6095" y="3678"/>
                  </a:cubicBezTo>
                  <a:cubicBezTo>
                    <a:pt x="6065" y="3678"/>
                    <a:pt x="6033" y="3685"/>
                    <a:pt x="6000" y="3702"/>
                  </a:cubicBezTo>
                  <a:lnTo>
                    <a:pt x="6000" y="3695"/>
                  </a:lnTo>
                  <a:cubicBezTo>
                    <a:pt x="5639" y="3886"/>
                    <a:pt x="5283" y="3980"/>
                    <a:pt x="4933" y="3980"/>
                  </a:cubicBezTo>
                  <a:cubicBezTo>
                    <a:pt x="4681" y="3980"/>
                    <a:pt x="4432" y="3931"/>
                    <a:pt x="4187" y="3835"/>
                  </a:cubicBezTo>
                  <a:cubicBezTo>
                    <a:pt x="2883" y="3312"/>
                    <a:pt x="1983" y="1547"/>
                    <a:pt x="1613" y="689"/>
                  </a:cubicBezTo>
                  <a:lnTo>
                    <a:pt x="1613" y="689"/>
                  </a:lnTo>
                  <a:cubicBezTo>
                    <a:pt x="1971" y="891"/>
                    <a:pt x="2479" y="1104"/>
                    <a:pt x="3049" y="1104"/>
                  </a:cubicBezTo>
                  <a:cubicBezTo>
                    <a:pt x="3091" y="1104"/>
                    <a:pt x="3133" y="1103"/>
                    <a:pt x="3175" y="1101"/>
                  </a:cubicBezTo>
                  <a:cubicBezTo>
                    <a:pt x="3203" y="1101"/>
                    <a:pt x="3231" y="1094"/>
                    <a:pt x="3252" y="1080"/>
                  </a:cubicBezTo>
                  <a:cubicBezTo>
                    <a:pt x="3429" y="985"/>
                    <a:pt x="3360" y="717"/>
                    <a:pt x="3169" y="717"/>
                  </a:cubicBezTo>
                  <a:cubicBezTo>
                    <a:pt x="3164" y="717"/>
                    <a:pt x="3159" y="717"/>
                    <a:pt x="3155" y="717"/>
                  </a:cubicBezTo>
                  <a:cubicBezTo>
                    <a:pt x="3123" y="719"/>
                    <a:pt x="3091" y="720"/>
                    <a:pt x="3060" y="720"/>
                  </a:cubicBezTo>
                  <a:cubicBezTo>
                    <a:pt x="2138" y="720"/>
                    <a:pt x="1355" y="47"/>
                    <a:pt x="1348" y="41"/>
                  </a:cubicBezTo>
                  <a:lnTo>
                    <a:pt x="1341" y="41"/>
                  </a:lnTo>
                  <a:lnTo>
                    <a:pt x="1320" y="27"/>
                  </a:lnTo>
                  <a:lnTo>
                    <a:pt x="1306" y="13"/>
                  </a:lnTo>
                  <a:lnTo>
                    <a:pt x="1285" y="13"/>
                  </a:lnTo>
                  <a:lnTo>
                    <a:pt x="1272" y="6"/>
                  </a:lnTo>
                  <a:lnTo>
                    <a:pt x="1251" y="6"/>
                  </a:lnTo>
                  <a:cubicBezTo>
                    <a:pt x="1247" y="2"/>
                    <a:pt x="1244" y="1"/>
                    <a:pt x="1240"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0"/>
            <p:cNvSpPr/>
            <p:nvPr/>
          </p:nvSpPr>
          <p:spPr>
            <a:xfrm>
              <a:off x="5912100" y="4285825"/>
              <a:ext cx="170325" cy="119075"/>
            </a:xfrm>
            <a:custGeom>
              <a:avLst/>
              <a:gdLst/>
              <a:ahLst/>
              <a:cxnLst/>
              <a:rect l="l" t="t" r="r" b="b"/>
              <a:pathLst>
                <a:path w="6813" h="4763" extrusionOk="0">
                  <a:moveTo>
                    <a:pt x="1498" y="391"/>
                  </a:moveTo>
                  <a:cubicBezTo>
                    <a:pt x="1602" y="475"/>
                    <a:pt x="1707" y="551"/>
                    <a:pt x="1825" y="628"/>
                  </a:cubicBezTo>
                  <a:lnTo>
                    <a:pt x="1486" y="434"/>
                  </a:lnTo>
                  <a:lnTo>
                    <a:pt x="1486" y="434"/>
                  </a:lnTo>
                  <a:cubicBezTo>
                    <a:pt x="1491" y="416"/>
                    <a:pt x="1491" y="404"/>
                    <a:pt x="1498" y="391"/>
                  </a:cubicBezTo>
                  <a:close/>
                  <a:moveTo>
                    <a:pt x="1484" y="433"/>
                  </a:moveTo>
                  <a:lnTo>
                    <a:pt x="1484" y="440"/>
                  </a:lnTo>
                  <a:cubicBezTo>
                    <a:pt x="1484" y="438"/>
                    <a:pt x="1485" y="437"/>
                    <a:pt x="1485" y="435"/>
                  </a:cubicBezTo>
                  <a:lnTo>
                    <a:pt x="1485" y="435"/>
                  </a:lnTo>
                  <a:lnTo>
                    <a:pt x="1498" y="454"/>
                  </a:lnTo>
                  <a:lnTo>
                    <a:pt x="1421" y="670"/>
                  </a:lnTo>
                  <a:cubicBezTo>
                    <a:pt x="1456" y="565"/>
                    <a:pt x="1477" y="482"/>
                    <a:pt x="1484" y="433"/>
                  </a:cubicBezTo>
                  <a:close/>
                  <a:moveTo>
                    <a:pt x="1456" y="1"/>
                  </a:moveTo>
                  <a:lnTo>
                    <a:pt x="1414" y="7"/>
                  </a:lnTo>
                  <a:lnTo>
                    <a:pt x="1379" y="14"/>
                  </a:lnTo>
                  <a:lnTo>
                    <a:pt x="1351" y="28"/>
                  </a:lnTo>
                  <a:cubicBezTo>
                    <a:pt x="1337" y="35"/>
                    <a:pt x="1323" y="42"/>
                    <a:pt x="1309" y="49"/>
                  </a:cubicBezTo>
                  <a:lnTo>
                    <a:pt x="1281" y="63"/>
                  </a:lnTo>
                  <a:lnTo>
                    <a:pt x="1247" y="91"/>
                  </a:lnTo>
                  <a:cubicBezTo>
                    <a:pt x="1240" y="98"/>
                    <a:pt x="1226" y="105"/>
                    <a:pt x="1226" y="105"/>
                  </a:cubicBezTo>
                  <a:lnTo>
                    <a:pt x="1191" y="154"/>
                  </a:lnTo>
                  <a:cubicBezTo>
                    <a:pt x="1184" y="161"/>
                    <a:pt x="1177" y="168"/>
                    <a:pt x="1170" y="175"/>
                  </a:cubicBezTo>
                  <a:cubicBezTo>
                    <a:pt x="1163" y="189"/>
                    <a:pt x="1156" y="196"/>
                    <a:pt x="1149" y="210"/>
                  </a:cubicBezTo>
                  <a:lnTo>
                    <a:pt x="1135" y="245"/>
                  </a:lnTo>
                  <a:cubicBezTo>
                    <a:pt x="1135" y="259"/>
                    <a:pt x="1128" y="266"/>
                    <a:pt x="1128" y="266"/>
                  </a:cubicBezTo>
                  <a:lnTo>
                    <a:pt x="1121" y="300"/>
                  </a:lnTo>
                  <a:cubicBezTo>
                    <a:pt x="1009" y="747"/>
                    <a:pt x="703" y="1688"/>
                    <a:pt x="312" y="2009"/>
                  </a:cubicBezTo>
                  <a:cubicBezTo>
                    <a:pt x="0" y="2256"/>
                    <a:pt x="219" y="2701"/>
                    <a:pt x="546" y="2701"/>
                  </a:cubicBezTo>
                  <a:cubicBezTo>
                    <a:pt x="607" y="2701"/>
                    <a:pt x="672" y="2686"/>
                    <a:pt x="737" y="2651"/>
                  </a:cubicBezTo>
                  <a:cubicBezTo>
                    <a:pt x="758" y="2637"/>
                    <a:pt x="779" y="2623"/>
                    <a:pt x="800" y="2609"/>
                  </a:cubicBezTo>
                  <a:cubicBezTo>
                    <a:pt x="1114" y="2351"/>
                    <a:pt x="1358" y="1918"/>
                    <a:pt x="1533" y="1507"/>
                  </a:cubicBezTo>
                  <a:cubicBezTo>
                    <a:pt x="2035" y="2574"/>
                    <a:pt x="2941" y="4053"/>
                    <a:pt x="4253" y="4576"/>
                  </a:cubicBezTo>
                  <a:cubicBezTo>
                    <a:pt x="4558" y="4699"/>
                    <a:pt x="4881" y="4762"/>
                    <a:pt x="5207" y="4762"/>
                  </a:cubicBezTo>
                  <a:cubicBezTo>
                    <a:pt x="5379" y="4762"/>
                    <a:pt x="5553" y="4744"/>
                    <a:pt x="5724" y="4708"/>
                  </a:cubicBezTo>
                  <a:cubicBezTo>
                    <a:pt x="6010" y="4652"/>
                    <a:pt x="6289" y="4548"/>
                    <a:pt x="6547" y="4408"/>
                  </a:cubicBezTo>
                  <a:cubicBezTo>
                    <a:pt x="6735" y="4311"/>
                    <a:pt x="6812" y="4074"/>
                    <a:pt x="6707" y="3885"/>
                  </a:cubicBezTo>
                  <a:cubicBezTo>
                    <a:pt x="6639" y="3752"/>
                    <a:pt x="6500" y="3678"/>
                    <a:pt x="6358" y="3678"/>
                  </a:cubicBezTo>
                  <a:cubicBezTo>
                    <a:pt x="6299" y="3678"/>
                    <a:pt x="6240" y="3691"/>
                    <a:pt x="6184" y="3718"/>
                  </a:cubicBezTo>
                  <a:cubicBezTo>
                    <a:pt x="5850" y="3895"/>
                    <a:pt x="5518" y="3985"/>
                    <a:pt x="5194" y="3985"/>
                  </a:cubicBezTo>
                  <a:cubicBezTo>
                    <a:pt x="4971" y="3985"/>
                    <a:pt x="4752" y="3943"/>
                    <a:pt x="4538" y="3857"/>
                  </a:cubicBezTo>
                  <a:cubicBezTo>
                    <a:pt x="3506" y="3446"/>
                    <a:pt x="2718" y="2156"/>
                    <a:pt x="2293" y="1298"/>
                  </a:cubicBezTo>
                  <a:lnTo>
                    <a:pt x="2293" y="1298"/>
                  </a:lnTo>
                  <a:cubicBezTo>
                    <a:pt x="2626" y="1427"/>
                    <a:pt x="2975" y="1497"/>
                    <a:pt x="3326" y="1497"/>
                  </a:cubicBezTo>
                  <a:cubicBezTo>
                    <a:pt x="3372" y="1497"/>
                    <a:pt x="3418" y="1495"/>
                    <a:pt x="3464" y="1493"/>
                  </a:cubicBezTo>
                  <a:cubicBezTo>
                    <a:pt x="3674" y="1486"/>
                    <a:pt x="3841" y="1298"/>
                    <a:pt x="3827" y="1089"/>
                  </a:cubicBezTo>
                  <a:cubicBezTo>
                    <a:pt x="3820" y="877"/>
                    <a:pt x="3646" y="719"/>
                    <a:pt x="3436" y="719"/>
                  </a:cubicBezTo>
                  <a:cubicBezTo>
                    <a:pt x="3432" y="719"/>
                    <a:pt x="3427" y="719"/>
                    <a:pt x="3423" y="719"/>
                  </a:cubicBezTo>
                  <a:cubicBezTo>
                    <a:pt x="3392" y="721"/>
                    <a:pt x="3361" y="721"/>
                    <a:pt x="3330" y="721"/>
                  </a:cubicBezTo>
                  <a:cubicBezTo>
                    <a:pt x="2489" y="721"/>
                    <a:pt x="1755" y="98"/>
                    <a:pt x="1742" y="84"/>
                  </a:cubicBezTo>
                  <a:cubicBezTo>
                    <a:pt x="1728" y="70"/>
                    <a:pt x="1721" y="63"/>
                    <a:pt x="1707" y="56"/>
                  </a:cubicBezTo>
                  <a:cubicBezTo>
                    <a:pt x="1700" y="49"/>
                    <a:pt x="1686" y="42"/>
                    <a:pt x="1672" y="42"/>
                  </a:cubicBezTo>
                  <a:lnTo>
                    <a:pt x="1644" y="21"/>
                  </a:lnTo>
                  <a:lnTo>
                    <a:pt x="1616" y="14"/>
                  </a:lnTo>
                  <a:lnTo>
                    <a:pt x="1553" y="1"/>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0"/>
            <p:cNvSpPr/>
            <p:nvPr/>
          </p:nvSpPr>
          <p:spPr>
            <a:xfrm>
              <a:off x="5828525" y="3868775"/>
              <a:ext cx="278125" cy="114875"/>
            </a:xfrm>
            <a:custGeom>
              <a:avLst/>
              <a:gdLst/>
              <a:ahLst/>
              <a:cxnLst/>
              <a:rect l="l" t="t" r="r" b="b"/>
              <a:pathLst>
                <a:path w="11125" h="4595" extrusionOk="0">
                  <a:moveTo>
                    <a:pt x="9798" y="584"/>
                  </a:moveTo>
                  <a:cubicBezTo>
                    <a:pt x="10030" y="584"/>
                    <a:pt x="10225" y="698"/>
                    <a:pt x="10260" y="865"/>
                  </a:cubicBezTo>
                  <a:lnTo>
                    <a:pt x="10441" y="1764"/>
                  </a:lnTo>
                  <a:cubicBezTo>
                    <a:pt x="10483" y="1974"/>
                    <a:pt x="10274" y="2197"/>
                    <a:pt x="9981" y="2253"/>
                  </a:cubicBezTo>
                  <a:lnTo>
                    <a:pt x="4987" y="3278"/>
                  </a:lnTo>
                  <a:lnTo>
                    <a:pt x="1479" y="3989"/>
                  </a:lnTo>
                  <a:cubicBezTo>
                    <a:pt x="1428" y="4000"/>
                    <a:pt x="1376" y="4006"/>
                    <a:pt x="1327" y="4006"/>
                  </a:cubicBezTo>
                  <a:cubicBezTo>
                    <a:pt x="1095" y="4006"/>
                    <a:pt x="900" y="3891"/>
                    <a:pt x="865" y="3724"/>
                  </a:cubicBezTo>
                  <a:lnTo>
                    <a:pt x="677" y="2825"/>
                  </a:lnTo>
                  <a:cubicBezTo>
                    <a:pt x="635" y="2615"/>
                    <a:pt x="851" y="2392"/>
                    <a:pt x="1144" y="2336"/>
                  </a:cubicBezTo>
                  <a:lnTo>
                    <a:pt x="9646" y="600"/>
                  </a:lnTo>
                  <a:cubicBezTo>
                    <a:pt x="9697" y="589"/>
                    <a:pt x="9749" y="584"/>
                    <a:pt x="9798" y="584"/>
                  </a:cubicBezTo>
                  <a:close/>
                  <a:moveTo>
                    <a:pt x="9794" y="1"/>
                  </a:moveTo>
                  <a:cubicBezTo>
                    <a:pt x="9707" y="1"/>
                    <a:pt x="9617" y="9"/>
                    <a:pt x="9527" y="28"/>
                  </a:cubicBezTo>
                  <a:lnTo>
                    <a:pt x="1026" y="1764"/>
                  </a:lnTo>
                  <a:cubicBezTo>
                    <a:pt x="412" y="1883"/>
                    <a:pt x="1" y="2420"/>
                    <a:pt x="105" y="2943"/>
                  </a:cubicBezTo>
                  <a:lnTo>
                    <a:pt x="293" y="3843"/>
                  </a:lnTo>
                  <a:cubicBezTo>
                    <a:pt x="383" y="4290"/>
                    <a:pt x="830" y="4595"/>
                    <a:pt x="1337" y="4595"/>
                  </a:cubicBezTo>
                  <a:cubicBezTo>
                    <a:pt x="1423" y="4595"/>
                    <a:pt x="1510" y="4586"/>
                    <a:pt x="1598" y="4568"/>
                  </a:cubicBezTo>
                  <a:lnTo>
                    <a:pt x="10099" y="2832"/>
                  </a:lnTo>
                  <a:cubicBezTo>
                    <a:pt x="10713" y="2706"/>
                    <a:pt x="11125" y="2176"/>
                    <a:pt x="11020" y="1653"/>
                  </a:cubicBezTo>
                  <a:lnTo>
                    <a:pt x="10832" y="746"/>
                  </a:lnTo>
                  <a:cubicBezTo>
                    <a:pt x="10742" y="300"/>
                    <a:pt x="10302" y="1"/>
                    <a:pt x="9794"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0"/>
            <p:cNvSpPr/>
            <p:nvPr/>
          </p:nvSpPr>
          <p:spPr>
            <a:xfrm>
              <a:off x="5847350" y="3854450"/>
              <a:ext cx="222325" cy="83350"/>
            </a:xfrm>
            <a:custGeom>
              <a:avLst/>
              <a:gdLst/>
              <a:ahLst/>
              <a:cxnLst/>
              <a:rect l="l" t="t" r="r" b="b"/>
              <a:pathLst>
                <a:path w="8893" h="3334" extrusionOk="0">
                  <a:moveTo>
                    <a:pt x="7999" y="1"/>
                  </a:moveTo>
                  <a:cubicBezTo>
                    <a:pt x="7956" y="1"/>
                    <a:pt x="7912" y="5"/>
                    <a:pt x="7868" y="15"/>
                  </a:cubicBezTo>
                  <a:lnTo>
                    <a:pt x="649" y="1487"/>
                  </a:lnTo>
                  <a:cubicBezTo>
                    <a:pt x="245" y="1570"/>
                    <a:pt x="1" y="2052"/>
                    <a:pt x="105" y="2554"/>
                  </a:cubicBezTo>
                  <a:cubicBezTo>
                    <a:pt x="193" y="3011"/>
                    <a:pt x="540" y="3333"/>
                    <a:pt x="903" y="3333"/>
                  </a:cubicBezTo>
                  <a:cubicBezTo>
                    <a:pt x="944" y="3333"/>
                    <a:pt x="985" y="3329"/>
                    <a:pt x="1026" y="3321"/>
                  </a:cubicBezTo>
                  <a:lnTo>
                    <a:pt x="8244" y="1849"/>
                  </a:lnTo>
                  <a:cubicBezTo>
                    <a:pt x="8649" y="1766"/>
                    <a:pt x="8893" y="1291"/>
                    <a:pt x="8788" y="782"/>
                  </a:cubicBezTo>
                  <a:cubicBezTo>
                    <a:pt x="8701" y="327"/>
                    <a:pt x="8364" y="1"/>
                    <a:pt x="7999"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0"/>
            <p:cNvSpPr/>
            <p:nvPr/>
          </p:nvSpPr>
          <p:spPr>
            <a:xfrm>
              <a:off x="5857825" y="3899450"/>
              <a:ext cx="14325" cy="32275"/>
            </a:xfrm>
            <a:custGeom>
              <a:avLst/>
              <a:gdLst/>
              <a:ahLst/>
              <a:cxnLst/>
              <a:rect l="l" t="t" r="r" b="b"/>
              <a:pathLst>
                <a:path w="573" h="1291" extrusionOk="0">
                  <a:moveTo>
                    <a:pt x="223" y="0"/>
                  </a:moveTo>
                  <a:cubicBezTo>
                    <a:pt x="223" y="0"/>
                    <a:pt x="209" y="14"/>
                    <a:pt x="175" y="49"/>
                  </a:cubicBezTo>
                  <a:cubicBezTo>
                    <a:pt x="140" y="91"/>
                    <a:pt x="105" y="140"/>
                    <a:pt x="84" y="196"/>
                  </a:cubicBezTo>
                  <a:cubicBezTo>
                    <a:pt x="63" y="231"/>
                    <a:pt x="49" y="272"/>
                    <a:pt x="42" y="307"/>
                  </a:cubicBezTo>
                  <a:cubicBezTo>
                    <a:pt x="28" y="356"/>
                    <a:pt x="21" y="398"/>
                    <a:pt x="14" y="447"/>
                  </a:cubicBezTo>
                  <a:cubicBezTo>
                    <a:pt x="0" y="544"/>
                    <a:pt x="7" y="649"/>
                    <a:pt x="35" y="747"/>
                  </a:cubicBezTo>
                  <a:cubicBezTo>
                    <a:pt x="84" y="921"/>
                    <a:pt x="195" y="1081"/>
                    <a:pt x="349" y="1186"/>
                  </a:cubicBezTo>
                  <a:cubicBezTo>
                    <a:pt x="419" y="1235"/>
                    <a:pt x="488" y="1277"/>
                    <a:pt x="572" y="1291"/>
                  </a:cubicBezTo>
                  <a:cubicBezTo>
                    <a:pt x="572" y="1291"/>
                    <a:pt x="509" y="1221"/>
                    <a:pt x="433" y="1109"/>
                  </a:cubicBezTo>
                  <a:cubicBezTo>
                    <a:pt x="412" y="1081"/>
                    <a:pt x="391" y="1054"/>
                    <a:pt x="370" y="1019"/>
                  </a:cubicBezTo>
                  <a:cubicBezTo>
                    <a:pt x="349" y="991"/>
                    <a:pt x="335" y="956"/>
                    <a:pt x="314" y="921"/>
                  </a:cubicBezTo>
                  <a:cubicBezTo>
                    <a:pt x="272" y="851"/>
                    <a:pt x="244" y="775"/>
                    <a:pt x="223" y="691"/>
                  </a:cubicBezTo>
                  <a:cubicBezTo>
                    <a:pt x="202" y="614"/>
                    <a:pt x="189" y="537"/>
                    <a:pt x="189" y="454"/>
                  </a:cubicBezTo>
                  <a:lnTo>
                    <a:pt x="189" y="335"/>
                  </a:lnTo>
                  <a:cubicBezTo>
                    <a:pt x="189" y="300"/>
                    <a:pt x="189" y="265"/>
                    <a:pt x="195" y="231"/>
                  </a:cubicBezTo>
                  <a:cubicBezTo>
                    <a:pt x="195" y="175"/>
                    <a:pt x="202" y="119"/>
                    <a:pt x="216" y="63"/>
                  </a:cubicBezTo>
                  <a:cubicBezTo>
                    <a:pt x="223" y="21"/>
                    <a:pt x="223" y="0"/>
                    <a:pt x="223"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0"/>
            <p:cNvSpPr/>
            <p:nvPr/>
          </p:nvSpPr>
          <p:spPr>
            <a:xfrm>
              <a:off x="5087228" y="4413374"/>
              <a:ext cx="900269" cy="829772"/>
            </a:xfrm>
            <a:custGeom>
              <a:avLst/>
              <a:gdLst/>
              <a:ahLst/>
              <a:cxnLst/>
              <a:rect l="l" t="t" r="r" b="b"/>
              <a:pathLst>
                <a:path w="45641" h="41442" extrusionOk="0">
                  <a:moveTo>
                    <a:pt x="32773" y="1"/>
                  </a:moveTo>
                  <a:lnTo>
                    <a:pt x="1" y="17931"/>
                  </a:lnTo>
                  <a:lnTo>
                    <a:pt x="12869" y="41442"/>
                  </a:lnTo>
                  <a:lnTo>
                    <a:pt x="45641" y="23511"/>
                  </a:lnTo>
                  <a:lnTo>
                    <a:pt x="32773" y="1"/>
                  </a:lnTo>
                  <a:close/>
                </a:path>
              </a:pathLst>
            </a:custGeom>
            <a:solidFill>
              <a:srgbClr val="B6D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0"/>
            <p:cNvSpPr/>
            <p:nvPr/>
          </p:nvSpPr>
          <p:spPr>
            <a:xfrm>
              <a:off x="5281575" y="3757325"/>
              <a:ext cx="132875" cy="197600"/>
            </a:xfrm>
            <a:custGeom>
              <a:avLst/>
              <a:gdLst/>
              <a:ahLst/>
              <a:cxnLst/>
              <a:rect l="l" t="t" r="r" b="b"/>
              <a:pathLst>
                <a:path w="5315" h="7904" extrusionOk="0">
                  <a:moveTo>
                    <a:pt x="2173" y="0"/>
                  </a:moveTo>
                  <a:cubicBezTo>
                    <a:pt x="1959" y="0"/>
                    <a:pt x="1739" y="40"/>
                    <a:pt x="1521" y="127"/>
                  </a:cubicBezTo>
                  <a:cubicBezTo>
                    <a:pt x="174" y="657"/>
                    <a:pt x="0" y="2484"/>
                    <a:pt x="1221" y="3258"/>
                  </a:cubicBezTo>
                  <a:cubicBezTo>
                    <a:pt x="1221" y="3258"/>
                    <a:pt x="2964" y="4046"/>
                    <a:pt x="3634" y="7903"/>
                  </a:cubicBezTo>
                  <a:lnTo>
                    <a:pt x="5315" y="6983"/>
                  </a:lnTo>
                  <a:cubicBezTo>
                    <a:pt x="3166" y="3816"/>
                    <a:pt x="3871" y="2212"/>
                    <a:pt x="3871" y="2212"/>
                  </a:cubicBezTo>
                  <a:cubicBezTo>
                    <a:pt x="4180" y="1045"/>
                    <a:pt x="3264" y="0"/>
                    <a:pt x="2173" y="0"/>
                  </a:cubicBezTo>
                  <a:close/>
                </a:path>
              </a:pathLst>
            </a:custGeom>
            <a:solidFill>
              <a:srgbClr val="E6C1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0"/>
            <p:cNvSpPr/>
            <p:nvPr/>
          </p:nvSpPr>
          <p:spPr>
            <a:xfrm>
              <a:off x="5012525" y="3614200"/>
              <a:ext cx="192350" cy="201800"/>
            </a:xfrm>
            <a:custGeom>
              <a:avLst/>
              <a:gdLst/>
              <a:ahLst/>
              <a:cxnLst/>
              <a:rect l="l" t="t" r="r" b="b"/>
              <a:pathLst>
                <a:path w="7694" h="8072" extrusionOk="0">
                  <a:moveTo>
                    <a:pt x="3600" y="0"/>
                  </a:moveTo>
                  <a:lnTo>
                    <a:pt x="3035" y="112"/>
                  </a:lnTo>
                  <a:cubicBezTo>
                    <a:pt x="2888" y="140"/>
                    <a:pt x="1131" y="510"/>
                    <a:pt x="447" y="1842"/>
                  </a:cubicBezTo>
                  <a:cubicBezTo>
                    <a:pt x="196" y="2337"/>
                    <a:pt x="1" y="3153"/>
                    <a:pt x="503" y="4234"/>
                  </a:cubicBezTo>
                  <a:cubicBezTo>
                    <a:pt x="1319" y="5984"/>
                    <a:pt x="3244" y="6424"/>
                    <a:pt x="4660" y="6745"/>
                  </a:cubicBezTo>
                  <a:cubicBezTo>
                    <a:pt x="4897" y="6800"/>
                    <a:pt x="5141" y="6856"/>
                    <a:pt x="5364" y="6912"/>
                  </a:cubicBezTo>
                  <a:cubicBezTo>
                    <a:pt x="5357" y="7017"/>
                    <a:pt x="5364" y="7128"/>
                    <a:pt x="5392" y="7233"/>
                  </a:cubicBezTo>
                  <a:cubicBezTo>
                    <a:pt x="5511" y="7734"/>
                    <a:pt x="5962" y="8072"/>
                    <a:pt x="6461" y="8072"/>
                  </a:cubicBezTo>
                  <a:cubicBezTo>
                    <a:pt x="6545" y="8072"/>
                    <a:pt x="6631" y="8062"/>
                    <a:pt x="6717" y="8042"/>
                  </a:cubicBezTo>
                  <a:cubicBezTo>
                    <a:pt x="6766" y="8028"/>
                    <a:pt x="6815" y="8014"/>
                    <a:pt x="6863" y="8000"/>
                  </a:cubicBezTo>
                  <a:cubicBezTo>
                    <a:pt x="7324" y="7812"/>
                    <a:pt x="7603" y="7351"/>
                    <a:pt x="7554" y="6863"/>
                  </a:cubicBezTo>
                  <a:lnTo>
                    <a:pt x="7693" y="6780"/>
                  </a:lnTo>
                  <a:lnTo>
                    <a:pt x="7401" y="6291"/>
                  </a:lnTo>
                  <a:cubicBezTo>
                    <a:pt x="6975" y="5587"/>
                    <a:pt x="6068" y="5378"/>
                    <a:pt x="5022" y="5141"/>
                  </a:cubicBezTo>
                  <a:cubicBezTo>
                    <a:pt x="3767" y="4855"/>
                    <a:pt x="2470" y="4562"/>
                    <a:pt x="1995" y="3543"/>
                  </a:cubicBezTo>
                  <a:cubicBezTo>
                    <a:pt x="1814" y="3153"/>
                    <a:pt x="1786" y="2832"/>
                    <a:pt x="1912" y="2588"/>
                  </a:cubicBezTo>
                  <a:cubicBezTo>
                    <a:pt x="2051" y="2316"/>
                    <a:pt x="2386" y="2065"/>
                    <a:pt x="2860" y="1877"/>
                  </a:cubicBezTo>
                  <a:cubicBezTo>
                    <a:pt x="3021" y="1814"/>
                    <a:pt x="3181" y="1758"/>
                    <a:pt x="3348" y="1723"/>
                  </a:cubicBezTo>
                  <a:lnTo>
                    <a:pt x="3913" y="1632"/>
                  </a:lnTo>
                  <a:lnTo>
                    <a:pt x="3600" y="0"/>
                  </a:lnTo>
                  <a:close/>
                </a:path>
              </a:pathLst>
            </a:custGeom>
            <a:solidFill>
              <a:srgbClr val="E6C1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0"/>
            <p:cNvSpPr/>
            <p:nvPr/>
          </p:nvSpPr>
          <p:spPr>
            <a:xfrm>
              <a:off x="5379725" y="3480875"/>
              <a:ext cx="143700" cy="227600"/>
            </a:xfrm>
            <a:custGeom>
              <a:avLst/>
              <a:gdLst/>
              <a:ahLst/>
              <a:cxnLst/>
              <a:rect l="l" t="t" r="r" b="b"/>
              <a:pathLst>
                <a:path w="5748" h="9104" extrusionOk="0">
                  <a:moveTo>
                    <a:pt x="2659" y="1"/>
                  </a:moveTo>
                  <a:cubicBezTo>
                    <a:pt x="1561" y="1"/>
                    <a:pt x="586" y="595"/>
                    <a:pt x="482" y="661"/>
                  </a:cubicBezTo>
                  <a:lnTo>
                    <a:pt x="1" y="961"/>
                  </a:lnTo>
                  <a:lnTo>
                    <a:pt x="879" y="2369"/>
                  </a:lnTo>
                  <a:lnTo>
                    <a:pt x="1361" y="2049"/>
                  </a:lnTo>
                  <a:cubicBezTo>
                    <a:pt x="1507" y="1958"/>
                    <a:pt x="1661" y="1888"/>
                    <a:pt x="1814" y="1825"/>
                  </a:cubicBezTo>
                  <a:cubicBezTo>
                    <a:pt x="2124" y="1702"/>
                    <a:pt x="2413" y="1642"/>
                    <a:pt x="2655" y="1642"/>
                  </a:cubicBezTo>
                  <a:cubicBezTo>
                    <a:pt x="2784" y="1642"/>
                    <a:pt x="2900" y="1659"/>
                    <a:pt x="3000" y="1693"/>
                  </a:cubicBezTo>
                  <a:cubicBezTo>
                    <a:pt x="3258" y="1791"/>
                    <a:pt x="3453" y="2042"/>
                    <a:pt x="3585" y="2453"/>
                  </a:cubicBezTo>
                  <a:cubicBezTo>
                    <a:pt x="3934" y="3520"/>
                    <a:pt x="3195" y="4622"/>
                    <a:pt x="2470" y="5682"/>
                  </a:cubicBezTo>
                  <a:cubicBezTo>
                    <a:pt x="1870" y="6575"/>
                    <a:pt x="1347" y="7342"/>
                    <a:pt x="1521" y="8151"/>
                  </a:cubicBezTo>
                  <a:lnTo>
                    <a:pt x="1633" y="8709"/>
                  </a:lnTo>
                  <a:lnTo>
                    <a:pt x="1793" y="8674"/>
                  </a:lnTo>
                  <a:cubicBezTo>
                    <a:pt x="2007" y="8953"/>
                    <a:pt x="2335" y="9104"/>
                    <a:pt x="2670" y="9104"/>
                  </a:cubicBezTo>
                  <a:cubicBezTo>
                    <a:pt x="2804" y="9104"/>
                    <a:pt x="2940" y="9080"/>
                    <a:pt x="3069" y="9030"/>
                  </a:cubicBezTo>
                  <a:cubicBezTo>
                    <a:pt x="3118" y="9009"/>
                    <a:pt x="3167" y="8988"/>
                    <a:pt x="3209" y="8960"/>
                  </a:cubicBezTo>
                  <a:cubicBezTo>
                    <a:pt x="3739" y="8660"/>
                    <a:pt x="3920" y="7991"/>
                    <a:pt x="3627" y="7468"/>
                  </a:cubicBezTo>
                  <a:cubicBezTo>
                    <a:pt x="3572" y="7370"/>
                    <a:pt x="3502" y="7286"/>
                    <a:pt x="3425" y="7210"/>
                  </a:cubicBezTo>
                  <a:cubicBezTo>
                    <a:pt x="3551" y="7021"/>
                    <a:pt x="3690" y="6812"/>
                    <a:pt x="3830" y="6603"/>
                  </a:cubicBezTo>
                  <a:cubicBezTo>
                    <a:pt x="4639" y="5403"/>
                    <a:pt x="5747" y="3764"/>
                    <a:pt x="5148" y="1937"/>
                  </a:cubicBezTo>
                  <a:cubicBezTo>
                    <a:pt x="4771" y="800"/>
                    <a:pt x="4074" y="340"/>
                    <a:pt x="3558" y="152"/>
                  </a:cubicBezTo>
                  <a:cubicBezTo>
                    <a:pt x="3259" y="44"/>
                    <a:pt x="2954" y="1"/>
                    <a:pt x="2659" y="1"/>
                  </a:cubicBezTo>
                  <a:close/>
                </a:path>
              </a:pathLst>
            </a:custGeom>
            <a:solidFill>
              <a:srgbClr val="E6C1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0"/>
            <p:cNvSpPr/>
            <p:nvPr/>
          </p:nvSpPr>
          <p:spPr>
            <a:xfrm>
              <a:off x="5060125" y="3444550"/>
              <a:ext cx="465050" cy="395700"/>
            </a:xfrm>
            <a:custGeom>
              <a:avLst/>
              <a:gdLst/>
              <a:ahLst/>
              <a:cxnLst/>
              <a:rect l="l" t="t" r="r" b="b"/>
              <a:pathLst>
                <a:path w="18602" h="15828" extrusionOk="0">
                  <a:moveTo>
                    <a:pt x="12708" y="0"/>
                  </a:moveTo>
                  <a:lnTo>
                    <a:pt x="6354" y="2511"/>
                  </a:lnTo>
                  <a:lnTo>
                    <a:pt x="1" y="5015"/>
                  </a:lnTo>
                  <a:cubicBezTo>
                    <a:pt x="1" y="5015"/>
                    <a:pt x="3740" y="15827"/>
                    <a:pt x="9580" y="15827"/>
                  </a:cubicBezTo>
                  <a:cubicBezTo>
                    <a:pt x="10184" y="15827"/>
                    <a:pt x="10812" y="15711"/>
                    <a:pt x="11460" y="15456"/>
                  </a:cubicBezTo>
                  <a:cubicBezTo>
                    <a:pt x="18601" y="12645"/>
                    <a:pt x="12708" y="1"/>
                    <a:pt x="12708" y="0"/>
                  </a:cubicBezTo>
                  <a:close/>
                </a:path>
              </a:pathLst>
            </a:custGeom>
            <a:solidFill>
              <a:srgbClr val="E6C1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0"/>
            <p:cNvSpPr/>
            <p:nvPr/>
          </p:nvSpPr>
          <p:spPr>
            <a:xfrm>
              <a:off x="5193175" y="3579500"/>
              <a:ext cx="186225" cy="178750"/>
            </a:xfrm>
            <a:custGeom>
              <a:avLst/>
              <a:gdLst/>
              <a:ahLst/>
              <a:cxnLst/>
              <a:rect l="l" t="t" r="r" b="b"/>
              <a:pathLst>
                <a:path w="7449" h="7150" extrusionOk="0">
                  <a:moveTo>
                    <a:pt x="3593" y="1"/>
                  </a:moveTo>
                  <a:cubicBezTo>
                    <a:pt x="3156" y="1"/>
                    <a:pt x="2711" y="81"/>
                    <a:pt x="2281" y="252"/>
                  </a:cubicBezTo>
                  <a:cubicBezTo>
                    <a:pt x="935" y="782"/>
                    <a:pt x="42" y="2072"/>
                    <a:pt x="21" y="3516"/>
                  </a:cubicBezTo>
                  <a:cubicBezTo>
                    <a:pt x="0" y="4959"/>
                    <a:pt x="844" y="6277"/>
                    <a:pt x="2169" y="6856"/>
                  </a:cubicBezTo>
                  <a:cubicBezTo>
                    <a:pt x="2626" y="7054"/>
                    <a:pt x="3109" y="7150"/>
                    <a:pt x="3588" y="7150"/>
                  </a:cubicBezTo>
                  <a:cubicBezTo>
                    <a:pt x="4498" y="7150"/>
                    <a:pt x="5396" y="6803"/>
                    <a:pt x="6082" y="6145"/>
                  </a:cubicBezTo>
                  <a:cubicBezTo>
                    <a:pt x="7121" y="5141"/>
                    <a:pt x="7449" y="3613"/>
                    <a:pt x="6926" y="2267"/>
                  </a:cubicBezTo>
                  <a:cubicBezTo>
                    <a:pt x="6371" y="858"/>
                    <a:pt x="5019" y="1"/>
                    <a:pt x="3593"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0"/>
            <p:cNvSpPr/>
            <p:nvPr/>
          </p:nvSpPr>
          <p:spPr>
            <a:xfrm>
              <a:off x="5046875" y="3434025"/>
              <a:ext cx="345425" cy="146025"/>
            </a:xfrm>
            <a:custGeom>
              <a:avLst/>
              <a:gdLst/>
              <a:ahLst/>
              <a:cxnLst/>
              <a:rect l="l" t="t" r="r" b="b"/>
              <a:pathLst>
                <a:path w="13817" h="5841" extrusionOk="0">
                  <a:moveTo>
                    <a:pt x="13317" y="1"/>
                  </a:moveTo>
                  <a:cubicBezTo>
                    <a:pt x="13230" y="1"/>
                    <a:pt x="13136" y="17"/>
                    <a:pt x="13043" y="52"/>
                  </a:cubicBezTo>
                  <a:lnTo>
                    <a:pt x="468" y="5018"/>
                  </a:lnTo>
                  <a:cubicBezTo>
                    <a:pt x="175" y="5136"/>
                    <a:pt x="1" y="5401"/>
                    <a:pt x="84" y="5610"/>
                  </a:cubicBezTo>
                  <a:cubicBezTo>
                    <a:pt x="141" y="5758"/>
                    <a:pt x="302" y="5840"/>
                    <a:pt x="492" y="5840"/>
                  </a:cubicBezTo>
                  <a:cubicBezTo>
                    <a:pt x="580" y="5840"/>
                    <a:pt x="675" y="5822"/>
                    <a:pt x="768" y="5785"/>
                  </a:cubicBezTo>
                  <a:lnTo>
                    <a:pt x="13343" y="826"/>
                  </a:lnTo>
                  <a:cubicBezTo>
                    <a:pt x="13642" y="707"/>
                    <a:pt x="13817" y="442"/>
                    <a:pt x="13726" y="226"/>
                  </a:cubicBezTo>
                  <a:lnTo>
                    <a:pt x="13733" y="226"/>
                  </a:lnTo>
                  <a:cubicBezTo>
                    <a:pt x="13675" y="82"/>
                    <a:pt x="13512" y="1"/>
                    <a:pt x="13317"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8" name="Google Shape;1268;p50"/>
          <p:cNvSpPr txBox="1"/>
          <p:nvPr/>
        </p:nvSpPr>
        <p:spPr>
          <a:xfrm>
            <a:off x="6900600" y="3852025"/>
            <a:ext cx="1056900" cy="45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latin typeface="Nunito Sans Light"/>
                <a:ea typeface="Nunito Sans Light"/>
                <a:cs typeface="Nunito Sans Light"/>
                <a:sym typeface="Nunito Sans Light"/>
              </a:rPr>
              <a:t>7M spectators</a:t>
            </a:r>
            <a:endParaRPr>
              <a:solidFill>
                <a:schemeClr val="accent1"/>
              </a:solidFill>
              <a:latin typeface="Nunito Sans Light"/>
              <a:ea typeface="Nunito Sans Light"/>
              <a:cs typeface="Nunito Sans Light"/>
              <a:sym typeface="Nunito Sans Light"/>
            </a:endParaRPr>
          </a:p>
        </p:txBody>
      </p:sp>
      <p:sp>
        <p:nvSpPr>
          <p:cNvPr id="1269" name="Google Shape;1269;p50"/>
          <p:cNvSpPr txBox="1"/>
          <p:nvPr/>
        </p:nvSpPr>
        <p:spPr>
          <a:xfrm>
            <a:off x="6268350" y="3300650"/>
            <a:ext cx="600600" cy="31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latin typeface="Nunito Sans Light"/>
                <a:ea typeface="Nunito Sans Light"/>
                <a:cs typeface="Nunito Sans Light"/>
                <a:sym typeface="Nunito Sans Light"/>
              </a:rPr>
              <a:t>Start</a:t>
            </a:r>
            <a:endParaRPr>
              <a:solidFill>
                <a:schemeClr val="accent1"/>
              </a:solidFill>
              <a:latin typeface="Nunito Sans Light"/>
              <a:ea typeface="Nunito Sans Light"/>
              <a:cs typeface="Nunito Sans Light"/>
              <a:sym typeface="Nunito Sans Light"/>
            </a:endParaRPr>
          </a:p>
        </p:txBody>
      </p:sp>
      <p:sp>
        <p:nvSpPr>
          <p:cNvPr id="1270" name="Google Shape;1270;p50"/>
          <p:cNvSpPr txBox="1"/>
          <p:nvPr/>
        </p:nvSpPr>
        <p:spPr>
          <a:xfrm>
            <a:off x="7957500" y="3300650"/>
            <a:ext cx="816600" cy="31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latin typeface="Nunito Sans Light"/>
                <a:ea typeface="Nunito Sans Light"/>
                <a:cs typeface="Nunito Sans Light"/>
                <a:sym typeface="Nunito Sans Light"/>
              </a:rPr>
              <a:t>2020</a:t>
            </a:r>
            <a:endParaRPr>
              <a:solidFill>
                <a:schemeClr val="accent1"/>
              </a:solidFill>
              <a:latin typeface="Nunito Sans Light"/>
              <a:ea typeface="Nunito Sans Light"/>
              <a:cs typeface="Nunito Sans Light"/>
              <a:sym typeface="Nunito Sans Light"/>
            </a:endParaRPr>
          </a:p>
        </p:txBody>
      </p:sp>
      <p:sp>
        <p:nvSpPr>
          <p:cNvPr id="1271" name="Google Shape;1271;p50"/>
          <p:cNvSpPr/>
          <p:nvPr/>
        </p:nvSpPr>
        <p:spPr>
          <a:xfrm>
            <a:off x="7270800" y="3534325"/>
            <a:ext cx="316500" cy="316500"/>
          </a:xfrm>
          <a:prstGeom prst="mathMultiply">
            <a:avLst>
              <a:gd name="adj1" fmla="val 1224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2" name="Google Shape;1272;p50"/>
          <p:cNvGrpSpPr/>
          <p:nvPr/>
        </p:nvGrpSpPr>
        <p:grpSpPr>
          <a:xfrm>
            <a:off x="5257289" y="3420818"/>
            <a:ext cx="300827" cy="347507"/>
            <a:chOff x="3803675" y="1595425"/>
            <a:chExt cx="583225" cy="673725"/>
          </a:xfrm>
        </p:grpSpPr>
        <p:sp>
          <p:nvSpPr>
            <p:cNvPr id="1273" name="Google Shape;1273;p50"/>
            <p:cNvSpPr/>
            <p:nvPr/>
          </p:nvSpPr>
          <p:spPr>
            <a:xfrm>
              <a:off x="3803675" y="1595425"/>
              <a:ext cx="583225" cy="673725"/>
            </a:xfrm>
            <a:custGeom>
              <a:avLst/>
              <a:gdLst/>
              <a:ahLst/>
              <a:cxnLst/>
              <a:rect l="l" t="t" r="r" b="b"/>
              <a:pathLst>
                <a:path w="23329" h="26949" extrusionOk="0">
                  <a:moveTo>
                    <a:pt x="3392" y="1"/>
                  </a:moveTo>
                  <a:cubicBezTo>
                    <a:pt x="1513" y="1"/>
                    <a:pt x="1" y="1513"/>
                    <a:pt x="1" y="3392"/>
                  </a:cubicBezTo>
                  <a:lnTo>
                    <a:pt x="1" y="23557"/>
                  </a:lnTo>
                  <a:cubicBezTo>
                    <a:pt x="1" y="25437"/>
                    <a:pt x="1513" y="26949"/>
                    <a:pt x="3392" y="26949"/>
                  </a:cubicBezTo>
                  <a:lnTo>
                    <a:pt x="19937" y="26949"/>
                  </a:lnTo>
                  <a:cubicBezTo>
                    <a:pt x="21816" y="26949"/>
                    <a:pt x="23328" y="25437"/>
                    <a:pt x="23328" y="23557"/>
                  </a:cubicBezTo>
                  <a:lnTo>
                    <a:pt x="23328" y="3392"/>
                  </a:lnTo>
                  <a:cubicBezTo>
                    <a:pt x="23328" y="1513"/>
                    <a:pt x="21816" y="1"/>
                    <a:pt x="19937"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0"/>
            <p:cNvSpPr/>
            <p:nvPr/>
          </p:nvSpPr>
          <p:spPr>
            <a:xfrm>
              <a:off x="3875875" y="1877300"/>
              <a:ext cx="434250" cy="334575"/>
            </a:xfrm>
            <a:custGeom>
              <a:avLst/>
              <a:gdLst/>
              <a:ahLst/>
              <a:cxnLst/>
              <a:rect l="l" t="t" r="r" b="b"/>
              <a:pathLst>
                <a:path w="17370" h="13383" extrusionOk="0">
                  <a:moveTo>
                    <a:pt x="688" y="0"/>
                  </a:moveTo>
                  <a:cubicBezTo>
                    <a:pt x="321" y="0"/>
                    <a:pt x="0" y="321"/>
                    <a:pt x="0" y="688"/>
                  </a:cubicBezTo>
                  <a:lnTo>
                    <a:pt x="0" y="12695"/>
                  </a:lnTo>
                  <a:cubicBezTo>
                    <a:pt x="0" y="12878"/>
                    <a:pt x="46" y="13062"/>
                    <a:pt x="184" y="13153"/>
                  </a:cubicBezTo>
                  <a:cubicBezTo>
                    <a:pt x="321" y="13291"/>
                    <a:pt x="459" y="13382"/>
                    <a:pt x="688" y="13382"/>
                  </a:cubicBezTo>
                  <a:lnTo>
                    <a:pt x="16728" y="13382"/>
                  </a:lnTo>
                  <a:cubicBezTo>
                    <a:pt x="17095" y="13382"/>
                    <a:pt x="17370" y="13062"/>
                    <a:pt x="17370" y="12695"/>
                  </a:cubicBezTo>
                  <a:lnTo>
                    <a:pt x="17370" y="688"/>
                  </a:lnTo>
                  <a:cubicBezTo>
                    <a:pt x="17370" y="321"/>
                    <a:pt x="17095" y="0"/>
                    <a:pt x="16728" y="0"/>
                  </a:cubicBezTo>
                  <a:close/>
                </a:path>
              </a:pathLst>
            </a:custGeom>
            <a:solidFill>
              <a:srgbClr val="B6D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0"/>
            <p:cNvSpPr/>
            <p:nvPr/>
          </p:nvSpPr>
          <p:spPr>
            <a:xfrm>
              <a:off x="4126800" y="1944150"/>
              <a:ext cx="116875" cy="100450"/>
            </a:xfrm>
            <a:custGeom>
              <a:avLst/>
              <a:gdLst/>
              <a:ahLst/>
              <a:cxnLst/>
              <a:rect l="l" t="t" r="r" b="b"/>
              <a:pathLst>
                <a:path w="4675" h="4018" extrusionOk="0">
                  <a:moveTo>
                    <a:pt x="2651" y="1"/>
                  </a:moveTo>
                  <a:cubicBezTo>
                    <a:pt x="2157" y="1"/>
                    <a:pt x="1652" y="180"/>
                    <a:pt x="1237" y="580"/>
                  </a:cubicBezTo>
                  <a:cubicBezTo>
                    <a:pt x="0" y="1863"/>
                    <a:pt x="871" y="4017"/>
                    <a:pt x="2658" y="4017"/>
                  </a:cubicBezTo>
                  <a:cubicBezTo>
                    <a:pt x="3804" y="4017"/>
                    <a:pt x="4675" y="3146"/>
                    <a:pt x="4675" y="2001"/>
                  </a:cubicBezTo>
                  <a:cubicBezTo>
                    <a:pt x="4675" y="791"/>
                    <a:pt x="3687" y="1"/>
                    <a:pt x="2651"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0"/>
            <p:cNvSpPr/>
            <p:nvPr/>
          </p:nvSpPr>
          <p:spPr>
            <a:xfrm>
              <a:off x="3880450" y="2045425"/>
              <a:ext cx="355200" cy="166450"/>
            </a:xfrm>
            <a:custGeom>
              <a:avLst/>
              <a:gdLst/>
              <a:ahLst/>
              <a:cxnLst/>
              <a:rect l="l" t="t" r="r" b="b"/>
              <a:pathLst>
                <a:path w="14208" h="6658" extrusionOk="0">
                  <a:moveTo>
                    <a:pt x="8502" y="1"/>
                  </a:moveTo>
                  <a:cubicBezTo>
                    <a:pt x="8307" y="1"/>
                    <a:pt x="8112" y="81"/>
                    <a:pt x="7975" y="241"/>
                  </a:cubicBezTo>
                  <a:lnTo>
                    <a:pt x="5958" y="2808"/>
                  </a:lnTo>
                  <a:lnTo>
                    <a:pt x="5042" y="1570"/>
                  </a:lnTo>
                  <a:cubicBezTo>
                    <a:pt x="4904" y="1410"/>
                    <a:pt x="4710" y="1330"/>
                    <a:pt x="4515" y="1330"/>
                  </a:cubicBezTo>
                  <a:cubicBezTo>
                    <a:pt x="4320" y="1330"/>
                    <a:pt x="4125" y="1410"/>
                    <a:pt x="3988" y="1570"/>
                  </a:cubicBezTo>
                  <a:lnTo>
                    <a:pt x="1" y="6428"/>
                  </a:lnTo>
                  <a:cubicBezTo>
                    <a:pt x="138" y="6566"/>
                    <a:pt x="321" y="6657"/>
                    <a:pt x="505" y="6657"/>
                  </a:cubicBezTo>
                  <a:lnTo>
                    <a:pt x="14208" y="6657"/>
                  </a:lnTo>
                  <a:lnTo>
                    <a:pt x="9029" y="241"/>
                  </a:lnTo>
                  <a:cubicBezTo>
                    <a:pt x="8892" y="81"/>
                    <a:pt x="8697" y="1"/>
                    <a:pt x="8502"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0"/>
            <p:cNvSpPr/>
            <p:nvPr/>
          </p:nvSpPr>
          <p:spPr>
            <a:xfrm>
              <a:off x="3875875" y="1821150"/>
              <a:ext cx="297925" cy="24075"/>
            </a:xfrm>
            <a:custGeom>
              <a:avLst/>
              <a:gdLst/>
              <a:ahLst/>
              <a:cxnLst/>
              <a:rect l="l" t="t" r="r" b="b"/>
              <a:pathLst>
                <a:path w="11917" h="963" extrusionOk="0">
                  <a:moveTo>
                    <a:pt x="229" y="0"/>
                  </a:moveTo>
                  <a:cubicBezTo>
                    <a:pt x="92" y="0"/>
                    <a:pt x="0" y="92"/>
                    <a:pt x="0" y="230"/>
                  </a:cubicBezTo>
                  <a:lnTo>
                    <a:pt x="0" y="734"/>
                  </a:lnTo>
                  <a:cubicBezTo>
                    <a:pt x="0" y="871"/>
                    <a:pt x="92" y="963"/>
                    <a:pt x="229" y="963"/>
                  </a:cubicBezTo>
                  <a:lnTo>
                    <a:pt x="11687" y="963"/>
                  </a:lnTo>
                  <a:cubicBezTo>
                    <a:pt x="11824" y="963"/>
                    <a:pt x="11916" y="871"/>
                    <a:pt x="11916" y="734"/>
                  </a:cubicBezTo>
                  <a:lnTo>
                    <a:pt x="11916" y="230"/>
                  </a:lnTo>
                  <a:cubicBezTo>
                    <a:pt x="11916" y="92"/>
                    <a:pt x="11824" y="0"/>
                    <a:pt x="11687"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0"/>
            <p:cNvSpPr/>
            <p:nvPr/>
          </p:nvSpPr>
          <p:spPr>
            <a:xfrm>
              <a:off x="3875875" y="1783350"/>
              <a:ext cx="297925" cy="25225"/>
            </a:xfrm>
            <a:custGeom>
              <a:avLst/>
              <a:gdLst/>
              <a:ahLst/>
              <a:cxnLst/>
              <a:rect l="l" t="t" r="r" b="b"/>
              <a:pathLst>
                <a:path w="11917" h="1009" extrusionOk="0">
                  <a:moveTo>
                    <a:pt x="229" y="0"/>
                  </a:moveTo>
                  <a:cubicBezTo>
                    <a:pt x="92" y="0"/>
                    <a:pt x="0" y="138"/>
                    <a:pt x="0" y="229"/>
                  </a:cubicBezTo>
                  <a:lnTo>
                    <a:pt x="0" y="733"/>
                  </a:lnTo>
                  <a:cubicBezTo>
                    <a:pt x="0" y="871"/>
                    <a:pt x="92" y="1008"/>
                    <a:pt x="229" y="1008"/>
                  </a:cubicBezTo>
                  <a:lnTo>
                    <a:pt x="11687" y="1008"/>
                  </a:lnTo>
                  <a:cubicBezTo>
                    <a:pt x="11824" y="1008"/>
                    <a:pt x="11916" y="871"/>
                    <a:pt x="11916" y="733"/>
                  </a:cubicBezTo>
                  <a:lnTo>
                    <a:pt x="11916" y="229"/>
                  </a:lnTo>
                  <a:cubicBezTo>
                    <a:pt x="11916" y="138"/>
                    <a:pt x="11824" y="0"/>
                    <a:pt x="11687"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0"/>
            <p:cNvSpPr/>
            <p:nvPr/>
          </p:nvSpPr>
          <p:spPr>
            <a:xfrm>
              <a:off x="3875875" y="1742100"/>
              <a:ext cx="297925" cy="25225"/>
            </a:xfrm>
            <a:custGeom>
              <a:avLst/>
              <a:gdLst/>
              <a:ahLst/>
              <a:cxnLst/>
              <a:rect l="l" t="t" r="r" b="b"/>
              <a:pathLst>
                <a:path w="11917" h="1009" extrusionOk="0">
                  <a:moveTo>
                    <a:pt x="229" y="0"/>
                  </a:moveTo>
                  <a:cubicBezTo>
                    <a:pt x="92" y="0"/>
                    <a:pt x="0" y="138"/>
                    <a:pt x="0" y="229"/>
                  </a:cubicBezTo>
                  <a:lnTo>
                    <a:pt x="0" y="733"/>
                  </a:lnTo>
                  <a:cubicBezTo>
                    <a:pt x="0" y="871"/>
                    <a:pt x="92" y="1008"/>
                    <a:pt x="229" y="1008"/>
                  </a:cubicBezTo>
                  <a:lnTo>
                    <a:pt x="11687" y="1008"/>
                  </a:lnTo>
                  <a:cubicBezTo>
                    <a:pt x="11824" y="1008"/>
                    <a:pt x="11916" y="871"/>
                    <a:pt x="11916" y="733"/>
                  </a:cubicBezTo>
                  <a:lnTo>
                    <a:pt x="11916" y="229"/>
                  </a:lnTo>
                  <a:cubicBezTo>
                    <a:pt x="11916" y="138"/>
                    <a:pt x="11824" y="0"/>
                    <a:pt x="11687"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0"/>
            <p:cNvSpPr/>
            <p:nvPr/>
          </p:nvSpPr>
          <p:spPr>
            <a:xfrm>
              <a:off x="3875875" y="1703125"/>
              <a:ext cx="297925" cy="24100"/>
            </a:xfrm>
            <a:custGeom>
              <a:avLst/>
              <a:gdLst/>
              <a:ahLst/>
              <a:cxnLst/>
              <a:rect l="l" t="t" r="r" b="b"/>
              <a:pathLst>
                <a:path w="11917" h="964" extrusionOk="0">
                  <a:moveTo>
                    <a:pt x="229" y="1"/>
                  </a:moveTo>
                  <a:cubicBezTo>
                    <a:pt x="92" y="1"/>
                    <a:pt x="0" y="93"/>
                    <a:pt x="0" y="230"/>
                  </a:cubicBezTo>
                  <a:lnTo>
                    <a:pt x="0" y="734"/>
                  </a:lnTo>
                  <a:cubicBezTo>
                    <a:pt x="0" y="872"/>
                    <a:pt x="92" y="963"/>
                    <a:pt x="229" y="963"/>
                  </a:cubicBezTo>
                  <a:lnTo>
                    <a:pt x="11687" y="963"/>
                  </a:lnTo>
                  <a:cubicBezTo>
                    <a:pt x="11824" y="963"/>
                    <a:pt x="11916" y="872"/>
                    <a:pt x="11916" y="734"/>
                  </a:cubicBezTo>
                  <a:lnTo>
                    <a:pt x="11916" y="230"/>
                  </a:lnTo>
                  <a:cubicBezTo>
                    <a:pt x="11916" y="93"/>
                    <a:pt x="11824" y="1"/>
                    <a:pt x="11687"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0"/>
            <p:cNvSpPr/>
            <p:nvPr/>
          </p:nvSpPr>
          <p:spPr>
            <a:xfrm>
              <a:off x="3875875" y="1658450"/>
              <a:ext cx="459475" cy="24100"/>
            </a:xfrm>
            <a:custGeom>
              <a:avLst/>
              <a:gdLst/>
              <a:ahLst/>
              <a:cxnLst/>
              <a:rect l="l" t="t" r="r" b="b"/>
              <a:pathLst>
                <a:path w="18379" h="964" extrusionOk="0">
                  <a:moveTo>
                    <a:pt x="229" y="1"/>
                  </a:moveTo>
                  <a:cubicBezTo>
                    <a:pt x="92" y="1"/>
                    <a:pt x="0" y="92"/>
                    <a:pt x="0" y="230"/>
                  </a:cubicBezTo>
                  <a:lnTo>
                    <a:pt x="0" y="734"/>
                  </a:lnTo>
                  <a:cubicBezTo>
                    <a:pt x="0" y="826"/>
                    <a:pt x="92" y="963"/>
                    <a:pt x="229" y="963"/>
                  </a:cubicBezTo>
                  <a:lnTo>
                    <a:pt x="18149" y="963"/>
                  </a:lnTo>
                  <a:cubicBezTo>
                    <a:pt x="18286" y="963"/>
                    <a:pt x="18378" y="826"/>
                    <a:pt x="18378" y="734"/>
                  </a:cubicBezTo>
                  <a:lnTo>
                    <a:pt x="18378" y="230"/>
                  </a:lnTo>
                  <a:cubicBezTo>
                    <a:pt x="18378" y="92"/>
                    <a:pt x="18286" y="1"/>
                    <a:pt x="18149"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85"/>
        <p:cNvGrpSpPr/>
        <p:nvPr/>
      </p:nvGrpSpPr>
      <p:grpSpPr>
        <a:xfrm>
          <a:off x="0" y="0"/>
          <a:ext cx="0" cy="0"/>
          <a:chOff x="0" y="0"/>
          <a:chExt cx="0" cy="0"/>
        </a:xfrm>
      </p:grpSpPr>
      <p:sp>
        <p:nvSpPr>
          <p:cNvPr id="1286" name="Google Shape;1286;p51"/>
          <p:cNvSpPr txBox="1">
            <a:spLocks noGrp="1"/>
          </p:cNvSpPr>
          <p:nvPr>
            <p:ph type="title"/>
          </p:nvPr>
        </p:nvSpPr>
        <p:spPr>
          <a:xfrm>
            <a:off x="615268" y="393300"/>
            <a:ext cx="2253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 OUTREACH</a:t>
            </a:r>
            <a:endParaRPr/>
          </a:p>
        </p:txBody>
      </p:sp>
      <p:sp>
        <p:nvSpPr>
          <p:cNvPr id="1287" name="Google Shape;1287;p51"/>
          <p:cNvSpPr txBox="1"/>
          <p:nvPr/>
        </p:nvSpPr>
        <p:spPr>
          <a:xfrm>
            <a:off x="3694313" y="993400"/>
            <a:ext cx="1540800" cy="39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TARGET MEDIA</a:t>
            </a:r>
            <a:endParaRPr sz="2000" b="1">
              <a:solidFill>
                <a:schemeClr val="lt1"/>
              </a:solidFill>
              <a:latin typeface="Big Shoulders Display"/>
              <a:ea typeface="Big Shoulders Display"/>
              <a:cs typeface="Big Shoulders Display"/>
              <a:sym typeface="Big Shoulders Display"/>
            </a:endParaRPr>
          </a:p>
        </p:txBody>
      </p:sp>
      <p:sp>
        <p:nvSpPr>
          <p:cNvPr id="1288" name="Google Shape;1288;p51"/>
          <p:cNvSpPr txBox="1"/>
          <p:nvPr/>
        </p:nvSpPr>
        <p:spPr>
          <a:xfrm>
            <a:off x="676697" y="1889508"/>
            <a:ext cx="1752600" cy="4755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Saturn is the ringed one and a gas giant</a:t>
            </a:r>
            <a:endParaRPr>
              <a:solidFill>
                <a:schemeClr val="accent1"/>
              </a:solidFill>
              <a:latin typeface="Nunito Sans Light"/>
              <a:ea typeface="Nunito Sans Light"/>
              <a:cs typeface="Nunito Sans Light"/>
              <a:sym typeface="Nunito Sans Light"/>
            </a:endParaRPr>
          </a:p>
        </p:txBody>
      </p:sp>
      <p:sp>
        <p:nvSpPr>
          <p:cNvPr id="1289" name="Google Shape;1289;p51"/>
          <p:cNvSpPr txBox="1"/>
          <p:nvPr/>
        </p:nvSpPr>
        <p:spPr>
          <a:xfrm>
            <a:off x="1047647" y="1586825"/>
            <a:ext cx="1010700" cy="4755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sz="2400" b="1">
                <a:solidFill>
                  <a:schemeClr val="accent2"/>
                </a:solidFill>
                <a:latin typeface="Big Shoulders Display"/>
                <a:ea typeface="Big Shoulders Display"/>
                <a:cs typeface="Big Shoulders Display"/>
                <a:sym typeface="Big Shoulders Display"/>
              </a:rPr>
              <a:t>01</a:t>
            </a:r>
            <a:endParaRPr sz="2400" b="1">
              <a:solidFill>
                <a:schemeClr val="accent2"/>
              </a:solidFill>
              <a:latin typeface="Big Shoulders Display"/>
              <a:ea typeface="Big Shoulders Display"/>
              <a:cs typeface="Big Shoulders Display"/>
              <a:sym typeface="Big Shoulders Display"/>
            </a:endParaRPr>
          </a:p>
        </p:txBody>
      </p:sp>
      <p:sp>
        <p:nvSpPr>
          <p:cNvPr id="1290" name="Google Shape;1290;p51"/>
          <p:cNvSpPr txBox="1"/>
          <p:nvPr/>
        </p:nvSpPr>
        <p:spPr>
          <a:xfrm>
            <a:off x="676697" y="2748458"/>
            <a:ext cx="1752600" cy="4755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Despite being red, Mars is a cold place</a:t>
            </a:r>
            <a:endParaRPr>
              <a:solidFill>
                <a:schemeClr val="accent1"/>
              </a:solidFill>
              <a:latin typeface="Nunito Sans Light"/>
              <a:ea typeface="Nunito Sans Light"/>
              <a:cs typeface="Nunito Sans Light"/>
              <a:sym typeface="Nunito Sans Light"/>
            </a:endParaRPr>
          </a:p>
        </p:txBody>
      </p:sp>
      <p:sp>
        <p:nvSpPr>
          <p:cNvPr id="1291" name="Google Shape;1291;p51"/>
          <p:cNvSpPr txBox="1"/>
          <p:nvPr/>
        </p:nvSpPr>
        <p:spPr>
          <a:xfrm>
            <a:off x="1047647" y="2445775"/>
            <a:ext cx="1010700" cy="4755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sz="2400" b="1">
                <a:solidFill>
                  <a:schemeClr val="accent2"/>
                </a:solidFill>
                <a:latin typeface="Big Shoulders Display"/>
                <a:ea typeface="Big Shoulders Display"/>
                <a:cs typeface="Big Shoulders Display"/>
                <a:sym typeface="Big Shoulders Display"/>
              </a:rPr>
              <a:t>02</a:t>
            </a:r>
            <a:endParaRPr sz="2400" b="1">
              <a:solidFill>
                <a:schemeClr val="accent2"/>
              </a:solidFill>
              <a:latin typeface="Big Shoulders Display"/>
              <a:ea typeface="Big Shoulders Display"/>
              <a:cs typeface="Big Shoulders Display"/>
              <a:sym typeface="Big Shoulders Display"/>
            </a:endParaRPr>
          </a:p>
        </p:txBody>
      </p:sp>
      <p:sp>
        <p:nvSpPr>
          <p:cNvPr id="1292" name="Google Shape;1292;p51"/>
          <p:cNvSpPr txBox="1"/>
          <p:nvPr/>
        </p:nvSpPr>
        <p:spPr>
          <a:xfrm>
            <a:off x="782597" y="993400"/>
            <a:ext cx="1540800" cy="39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KEY MESSAGES</a:t>
            </a:r>
            <a:endParaRPr sz="2000" b="1">
              <a:solidFill>
                <a:schemeClr val="lt1"/>
              </a:solidFill>
              <a:latin typeface="Big Shoulders Display"/>
              <a:ea typeface="Big Shoulders Display"/>
              <a:cs typeface="Big Shoulders Display"/>
              <a:sym typeface="Big Shoulders Display"/>
            </a:endParaRPr>
          </a:p>
        </p:txBody>
      </p:sp>
      <p:sp>
        <p:nvSpPr>
          <p:cNvPr id="1293" name="Google Shape;1293;p51"/>
          <p:cNvSpPr txBox="1"/>
          <p:nvPr/>
        </p:nvSpPr>
        <p:spPr>
          <a:xfrm>
            <a:off x="6864401" y="1029275"/>
            <a:ext cx="1540800" cy="39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DATA</a:t>
            </a:r>
            <a:endParaRPr sz="2000" b="1">
              <a:solidFill>
                <a:schemeClr val="lt1"/>
              </a:solidFill>
              <a:latin typeface="Big Shoulders Display"/>
              <a:ea typeface="Big Shoulders Display"/>
              <a:cs typeface="Big Shoulders Display"/>
              <a:sym typeface="Big Shoulders Display"/>
            </a:endParaRPr>
          </a:p>
        </p:txBody>
      </p:sp>
      <p:cxnSp>
        <p:nvCxnSpPr>
          <p:cNvPr id="1294" name="Google Shape;1294;p51"/>
          <p:cNvCxnSpPr/>
          <p:nvPr/>
        </p:nvCxnSpPr>
        <p:spPr>
          <a:xfrm>
            <a:off x="6512375" y="1002950"/>
            <a:ext cx="0" cy="3277200"/>
          </a:xfrm>
          <a:prstGeom prst="straightConnector1">
            <a:avLst/>
          </a:prstGeom>
          <a:noFill/>
          <a:ln w="19050" cap="flat" cmpd="sng">
            <a:solidFill>
              <a:schemeClr val="lt1"/>
            </a:solidFill>
            <a:prstDash val="dash"/>
            <a:round/>
            <a:headEnd type="none" w="med" len="med"/>
            <a:tailEnd type="none" w="med" len="med"/>
          </a:ln>
        </p:spPr>
      </p:cxnSp>
      <p:sp>
        <p:nvSpPr>
          <p:cNvPr id="1295" name="Google Shape;1295;p51"/>
          <p:cNvSpPr txBox="1"/>
          <p:nvPr/>
        </p:nvSpPr>
        <p:spPr>
          <a:xfrm>
            <a:off x="676697" y="3607408"/>
            <a:ext cx="1752600" cy="4755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Earth is the planet we live on</a:t>
            </a:r>
            <a:endParaRPr>
              <a:solidFill>
                <a:schemeClr val="accent1"/>
              </a:solidFill>
              <a:latin typeface="Nunito Sans Light"/>
              <a:ea typeface="Nunito Sans Light"/>
              <a:cs typeface="Nunito Sans Light"/>
              <a:sym typeface="Nunito Sans Light"/>
            </a:endParaRPr>
          </a:p>
        </p:txBody>
      </p:sp>
      <p:sp>
        <p:nvSpPr>
          <p:cNvPr id="1296" name="Google Shape;1296;p51"/>
          <p:cNvSpPr txBox="1"/>
          <p:nvPr/>
        </p:nvSpPr>
        <p:spPr>
          <a:xfrm>
            <a:off x="1047647" y="3304725"/>
            <a:ext cx="1010700" cy="4755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sz="2400" b="1">
                <a:solidFill>
                  <a:schemeClr val="accent2"/>
                </a:solidFill>
                <a:latin typeface="Big Shoulders Display"/>
                <a:ea typeface="Big Shoulders Display"/>
                <a:cs typeface="Big Shoulders Display"/>
                <a:sym typeface="Big Shoulders Display"/>
              </a:rPr>
              <a:t>03</a:t>
            </a:r>
            <a:endParaRPr sz="2400" b="1">
              <a:solidFill>
                <a:schemeClr val="accent2"/>
              </a:solidFill>
              <a:latin typeface="Big Shoulders Display"/>
              <a:ea typeface="Big Shoulders Display"/>
              <a:cs typeface="Big Shoulders Display"/>
              <a:sym typeface="Big Shoulders Display"/>
            </a:endParaRPr>
          </a:p>
        </p:txBody>
      </p:sp>
      <p:sp>
        <p:nvSpPr>
          <p:cNvPr id="1297" name="Google Shape;1297;p51"/>
          <p:cNvSpPr/>
          <p:nvPr/>
        </p:nvSpPr>
        <p:spPr>
          <a:xfrm>
            <a:off x="2864400" y="1703961"/>
            <a:ext cx="926100" cy="926100"/>
          </a:xfrm>
          <a:prstGeom prst="ellipse">
            <a:avLst/>
          </a:prstGeom>
          <a:noFill/>
          <a:ln w="19050"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1"/>
          <p:cNvSpPr/>
          <p:nvPr/>
        </p:nvSpPr>
        <p:spPr>
          <a:xfrm>
            <a:off x="3983763" y="2832548"/>
            <a:ext cx="926100" cy="926100"/>
          </a:xfrm>
          <a:prstGeom prst="ellipse">
            <a:avLst/>
          </a:prstGeom>
          <a:noFill/>
          <a:ln w="19050"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1"/>
          <p:cNvSpPr/>
          <p:nvPr/>
        </p:nvSpPr>
        <p:spPr>
          <a:xfrm>
            <a:off x="5113263" y="1712320"/>
            <a:ext cx="926100" cy="926100"/>
          </a:xfrm>
          <a:prstGeom prst="ellipse">
            <a:avLst/>
          </a:prstGeom>
          <a:noFill/>
          <a:ln w="19050"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1"/>
          <p:cNvSpPr/>
          <p:nvPr/>
        </p:nvSpPr>
        <p:spPr>
          <a:xfrm>
            <a:off x="2864400" y="1703961"/>
            <a:ext cx="926100" cy="926100"/>
          </a:xfrm>
          <a:prstGeom prst="blockArc">
            <a:avLst>
              <a:gd name="adj1" fmla="val 3583264"/>
              <a:gd name="adj2" fmla="val 541697"/>
              <a:gd name="adj3" fmla="val 4045"/>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1"/>
          <p:cNvSpPr/>
          <p:nvPr/>
        </p:nvSpPr>
        <p:spPr>
          <a:xfrm>
            <a:off x="3983763" y="2832548"/>
            <a:ext cx="926100" cy="926100"/>
          </a:xfrm>
          <a:prstGeom prst="blockArc">
            <a:avLst>
              <a:gd name="adj1" fmla="val 8705543"/>
              <a:gd name="adj2" fmla="val 541697"/>
              <a:gd name="adj3" fmla="val 4045"/>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1"/>
          <p:cNvSpPr/>
          <p:nvPr/>
        </p:nvSpPr>
        <p:spPr>
          <a:xfrm>
            <a:off x="5113263" y="1712320"/>
            <a:ext cx="926100" cy="926100"/>
          </a:xfrm>
          <a:prstGeom prst="blockArc">
            <a:avLst>
              <a:gd name="adj1" fmla="val 13769127"/>
              <a:gd name="adj2" fmla="val 541697"/>
              <a:gd name="adj3" fmla="val 4045"/>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1"/>
          <p:cNvSpPr txBox="1"/>
          <p:nvPr/>
        </p:nvSpPr>
        <p:spPr>
          <a:xfrm>
            <a:off x="2860800" y="2669800"/>
            <a:ext cx="933300" cy="2433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TV ads</a:t>
            </a:r>
            <a:endParaRPr>
              <a:solidFill>
                <a:schemeClr val="accent1"/>
              </a:solidFill>
              <a:latin typeface="Nunito Sans Light"/>
              <a:ea typeface="Nunito Sans Light"/>
              <a:cs typeface="Nunito Sans Light"/>
              <a:sym typeface="Nunito Sans Light"/>
            </a:endParaRPr>
          </a:p>
        </p:txBody>
      </p:sp>
      <p:sp>
        <p:nvSpPr>
          <p:cNvPr id="1304" name="Google Shape;1304;p51"/>
          <p:cNvSpPr txBox="1"/>
          <p:nvPr/>
        </p:nvSpPr>
        <p:spPr>
          <a:xfrm>
            <a:off x="3676350" y="3798325"/>
            <a:ext cx="1540800" cy="2433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Social media</a:t>
            </a:r>
            <a:endParaRPr>
              <a:solidFill>
                <a:schemeClr val="accent1"/>
              </a:solidFill>
              <a:latin typeface="Nunito Sans Light"/>
              <a:ea typeface="Nunito Sans Light"/>
              <a:cs typeface="Nunito Sans Light"/>
              <a:sym typeface="Nunito Sans Light"/>
            </a:endParaRPr>
          </a:p>
        </p:txBody>
      </p:sp>
      <p:sp>
        <p:nvSpPr>
          <p:cNvPr id="1305" name="Google Shape;1305;p51"/>
          <p:cNvSpPr txBox="1"/>
          <p:nvPr/>
        </p:nvSpPr>
        <p:spPr>
          <a:xfrm>
            <a:off x="5109663" y="2669800"/>
            <a:ext cx="933300" cy="2433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Radio</a:t>
            </a:r>
            <a:endParaRPr>
              <a:solidFill>
                <a:schemeClr val="accent1"/>
              </a:solidFill>
              <a:latin typeface="Nunito Sans Light"/>
              <a:ea typeface="Nunito Sans Light"/>
              <a:cs typeface="Nunito Sans Light"/>
              <a:sym typeface="Nunito Sans Light"/>
            </a:endParaRPr>
          </a:p>
        </p:txBody>
      </p:sp>
      <p:sp>
        <p:nvSpPr>
          <p:cNvPr id="1306" name="Google Shape;1306;p51"/>
          <p:cNvSpPr txBox="1"/>
          <p:nvPr/>
        </p:nvSpPr>
        <p:spPr>
          <a:xfrm>
            <a:off x="7129451" y="1487825"/>
            <a:ext cx="1010700" cy="4755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sz="2400" b="1">
                <a:solidFill>
                  <a:schemeClr val="accent2"/>
                </a:solidFill>
                <a:latin typeface="Big Shoulders Display"/>
                <a:ea typeface="Big Shoulders Display"/>
                <a:cs typeface="Big Shoulders Display"/>
                <a:sym typeface="Big Shoulders Display"/>
              </a:rPr>
              <a:t>1M</a:t>
            </a:r>
            <a:endParaRPr sz="2400" b="1">
              <a:solidFill>
                <a:schemeClr val="accent2"/>
              </a:solidFill>
              <a:latin typeface="Big Shoulders Display"/>
              <a:ea typeface="Big Shoulders Display"/>
              <a:cs typeface="Big Shoulders Display"/>
              <a:sym typeface="Big Shoulders Display"/>
            </a:endParaRPr>
          </a:p>
        </p:txBody>
      </p:sp>
      <p:sp>
        <p:nvSpPr>
          <p:cNvPr id="1307" name="Google Shape;1307;p51"/>
          <p:cNvSpPr txBox="1"/>
          <p:nvPr/>
        </p:nvSpPr>
        <p:spPr>
          <a:xfrm>
            <a:off x="7129451" y="1821525"/>
            <a:ext cx="1010700" cy="4755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Audience</a:t>
            </a:r>
            <a:endParaRPr>
              <a:solidFill>
                <a:schemeClr val="accent1"/>
              </a:solidFill>
              <a:latin typeface="Nunito Sans Light"/>
              <a:ea typeface="Nunito Sans Light"/>
              <a:cs typeface="Nunito Sans Light"/>
              <a:sym typeface="Nunito Sans Light"/>
            </a:endParaRPr>
          </a:p>
        </p:txBody>
      </p:sp>
      <p:sp>
        <p:nvSpPr>
          <p:cNvPr id="1308" name="Google Shape;1308;p51"/>
          <p:cNvSpPr txBox="1"/>
          <p:nvPr/>
        </p:nvSpPr>
        <p:spPr>
          <a:xfrm>
            <a:off x="7129451" y="2315764"/>
            <a:ext cx="1010700" cy="4755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sz="2400" b="1">
                <a:solidFill>
                  <a:schemeClr val="accent2"/>
                </a:solidFill>
                <a:latin typeface="Big Shoulders Display"/>
                <a:ea typeface="Big Shoulders Display"/>
                <a:cs typeface="Big Shoulders Display"/>
                <a:sym typeface="Big Shoulders Display"/>
              </a:rPr>
              <a:t>50</a:t>
            </a:r>
            <a:endParaRPr sz="2400" b="1">
              <a:solidFill>
                <a:schemeClr val="accent2"/>
              </a:solidFill>
              <a:latin typeface="Big Shoulders Display"/>
              <a:ea typeface="Big Shoulders Display"/>
              <a:cs typeface="Big Shoulders Display"/>
              <a:sym typeface="Big Shoulders Display"/>
            </a:endParaRPr>
          </a:p>
        </p:txBody>
      </p:sp>
      <p:sp>
        <p:nvSpPr>
          <p:cNvPr id="1309" name="Google Shape;1309;p51"/>
          <p:cNvSpPr txBox="1"/>
          <p:nvPr/>
        </p:nvSpPr>
        <p:spPr>
          <a:xfrm>
            <a:off x="6938201" y="2752807"/>
            <a:ext cx="1393200" cy="4755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Different media coverage</a:t>
            </a:r>
            <a:endParaRPr>
              <a:solidFill>
                <a:schemeClr val="accent1"/>
              </a:solidFill>
              <a:latin typeface="Nunito Sans Light"/>
              <a:ea typeface="Nunito Sans Light"/>
              <a:cs typeface="Nunito Sans Light"/>
              <a:sym typeface="Nunito Sans Light"/>
            </a:endParaRPr>
          </a:p>
        </p:txBody>
      </p:sp>
      <p:sp>
        <p:nvSpPr>
          <p:cNvPr id="1310" name="Google Shape;1310;p51"/>
          <p:cNvSpPr txBox="1"/>
          <p:nvPr/>
        </p:nvSpPr>
        <p:spPr>
          <a:xfrm>
            <a:off x="7129451" y="3309675"/>
            <a:ext cx="1010700" cy="4755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sz="2400" b="1">
                <a:solidFill>
                  <a:schemeClr val="accent2"/>
                </a:solidFill>
                <a:latin typeface="Big Shoulders Display"/>
                <a:ea typeface="Big Shoulders Display"/>
                <a:cs typeface="Big Shoulders Display"/>
                <a:sym typeface="Big Shoulders Display"/>
              </a:rPr>
              <a:t>100,000</a:t>
            </a:r>
            <a:endParaRPr sz="2400" b="1">
              <a:solidFill>
                <a:schemeClr val="accent2"/>
              </a:solidFill>
              <a:latin typeface="Big Shoulders Display"/>
              <a:ea typeface="Big Shoulders Display"/>
              <a:cs typeface="Big Shoulders Display"/>
              <a:sym typeface="Big Shoulders Display"/>
            </a:endParaRPr>
          </a:p>
        </p:txBody>
      </p:sp>
      <p:sp>
        <p:nvSpPr>
          <p:cNvPr id="1311" name="Google Shape;1311;p51"/>
          <p:cNvSpPr txBox="1"/>
          <p:nvPr/>
        </p:nvSpPr>
        <p:spPr>
          <a:xfrm>
            <a:off x="7129451" y="3746717"/>
            <a:ext cx="1010700" cy="4755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Hits in social response</a:t>
            </a:r>
            <a:endParaRPr>
              <a:solidFill>
                <a:schemeClr val="accent1"/>
              </a:solidFill>
              <a:latin typeface="Nunito Sans Light"/>
              <a:ea typeface="Nunito Sans Light"/>
              <a:cs typeface="Nunito Sans Light"/>
              <a:sym typeface="Nunito Sans Light"/>
            </a:endParaRPr>
          </a:p>
        </p:txBody>
      </p:sp>
      <p:grpSp>
        <p:nvGrpSpPr>
          <p:cNvPr id="1312" name="Google Shape;1312;p51"/>
          <p:cNvGrpSpPr/>
          <p:nvPr/>
        </p:nvGrpSpPr>
        <p:grpSpPr>
          <a:xfrm>
            <a:off x="4222167" y="3077756"/>
            <a:ext cx="449367" cy="450253"/>
            <a:chOff x="6082575" y="1831450"/>
            <a:chExt cx="570625" cy="571750"/>
          </a:xfrm>
        </p:grpSpPr>
        <p:sp>
          <p:nvSpPr>
            <p:cNvPr id="1313" name="Google Shape;1313;p51"/>
            <p:cNvSpPr/>
            <p:nvPr/>
          </p:nvSpPr>
          <p:spPr>
            <a:xfrm>
              <a:off x="6082575" y="1831450"/>
              <a:ext cx="570625" cy="571750"/>
            </a:xfrm>
            <a:custGeom>
              <a:avLst/>
              <a:gdLst/>
              <a:ahLst/>
              <a:cxnLst/>
              <a:rect l="l" t="t" r="r" b="b"/>
              <a:pathLst>
                <a:path w="22825" h="22870" extrusionOk="0">
                  <a:moveTo>
                    <a:pt x="1971" y="1"/>
                  </a:moveTo>
                  <a:cubicBezTo>
                    <a:pt x="872" y="47"/>
                    <a:pt x="1" y="918"/>
                    <a:pt x="1" y="2017"/>
                  </a:cubicBezTo>
                  <a:lnTo>
                    <a:pt x="1" y="20853"/>
                  </a:lnTo>
                  <a:cubicBezTo>
                    <a:pt x="1" y="21953"/>
                    <a:pt x="872" y="22824"/>
                    <a:pt x="1971" y="22870"/>
                  </a:cubicBezTo>
                  <a:lnTo>
                    <a:pt x="20808" y="22870"/>
                  </a:lnTo>
                  <a:cubicBezTo>
                    <a:pt x="21908" y="22870"/>
                    <a:pt x="22824" y="21953"/>
                    <a:pt x="22824" y="20853"/>
                  </a:cubicBezTo>
                  <a:lnTo>
                    <a:pt x="22824" y="2017"/>
                  </a:lnTo>
                  <a:cubicBezTo>
                    <a:pt x="22824" y="1467"/>
                    <a:pt x="22595" y="963"/>
                    <a:pt x="22228" y="597"/>
                  </a:cubicBezTo>
                  <a:cubicBezTo>
                    <a:pt x="21816" y="230"/>
                    <a:pt x="21312" y="1"/>
                    <a:pt x="20808"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1"/>
            <p:cNvSpPr/>
            <p:nvPr/>
          </p:nvSpPr>
          <p:spPr>
            <a:xfrm>
              <a:off x="6096325" y="1846350"/>
              <a:ext cx="556875" cy="555725"/>
            </a:xfrm>
            <a:custGeom>
              <a:avLst/>
              <a:gdLst/>
              <a:ahLst/>
              <a:cxnLst/>
              <a:rect l="l" t="t" r="r" b="b"/>
              <a:pathLst>
                <a:path w="22275" h="22229" extrusionOk="0">
                  <a:moveTo>
                    <a:pt x="21678" y="1"/>
                  </a:moveTo>
                  <a:lnTo>
                    <a:pt x="1" y="21678"/>
                  </a:lnTo>
                  <a:cubicBezTo>
                    <a:pt x="413" y="22045"/>
                    <a:pt x="917" y="22228"/>
                    <a:pt x="1421" y="22228"/>
                  </a:cubicBezTo>
                  <a:lnTo>
                    <a:pt x="20258" y="22228"/>
                  </a:lnTo>
                  <a:cubicBezTo>
                    <a:pt x="21358" y="22228"/>
                    <a:pt x="22274" y="21357"/>
                    <a:pt x="22274" y="20212"/>
                  </a:cubicBezTo>
                  <a:lnTo>
                    <a:pt x="22274" y="1421"/>
                  </a:lnTo>
                  <a:cubicBezTo>
                    <a:pt x="22228" y="871"/>
                    <a:pt x="22045" y="367"/>
                    <a:pt x="21678"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1"/>
            <p:cNvSpPr/>
            <p:nvPr/>
          </p:nvSpPr>
          <p:spPr>
            <a:xfrm>
              <a:off x="6133000" y="2050300"/>
              <a:ext cx="301350" cy="284175"/>
            </a:xfrm>
            <a:custGeom>
              <a:avLst/>
              <a:gdLst/>
              <a:ahLst/>
              <a:cxnLst/>
              <a:rect l="l" t="t" r="r" b="b"/>
              <a:pathLst>
                <a:path w="12054" h="11367" extrusionOk="0">
                  <a:moveTo>
                    <a:pt x="2704" y="0"/>
                  </a:moveTo>
                  <a:cubicBezTo>
                    <a:pt x="0" y="0"/>
                    <a:pt x="0" y="3988"/>
                    <a:pt x="2704" y="3988"/>
                  </a:cubicBezTo>
                  <a:lnTo>
                    <a:pt x="3346" y="3988"/>
                  </a:lnTo>
                  <a:cubicBezTo>
                    <a:pt x="5958" y="3988"/>
                    <a:pt x="8021" y="6096"/>
                    <a:pt x="8021" y="8662"/>
                  </a:cubicBezTo>
                  <a:lnTo>
                    <a:pt x="8021" y="9350"/>
                  </a:lnTo>
                  <a:cubicBezTo>
                    <a:pt x="8021" y="10450"/>
                    <a:pt x="8937" y="11366"/>
                    <a:pt x="10037" y="11366"/>
                  </a:cubicBezTo>
                  <a:cubicBezTo>
                    <a:pt x="11137" y="11366"/>
                    <a:pt x="12054" y="10450"/>
                    <a:pt x="12054" y="9350"/>
                  </a:cubicBezTo>
                  <a:lnTo>
                    <a:pt x="12054" y="8662"/>
                  </a:lnTo>
                  <a:cubicBezTo>
                    <a:pt x="12054" y="3896"/>
                    <a:pt x="8158" y="0"/>
                    <a:pt x="3346"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1"/>
            <p:cNvSpPr/>
            <p:nvPr/>
          </p:nvSpPr>
          <p:spPr>
            <a:xfrm>
              <a:off x="6299125" y="2113325"/>
              <a:ext cx="135225" cy="220575"/>
            </a:xfrm>
            <a:custGeom>
              <a:avLst/>
              <a:gdLst/>
              <a:ahLst/>
              <a:cxnLst/>
              <a:rect l="l" t="t" r="r" b="b"/>
              <a:pathLst>
                <a:path w="5409" h="8823" extrusionOk="0">
                  <a:moveTo>
                    <a:pt x="2842" y="0"/>
                  </a:moveTo>
                  <a:lnTo>
                    <a:pt x="1" y="2887"/>
                  </a:lnTo>
                  <a:cubicBezTo>
                    <a:pt x="871" y="3758"/>
                    <a:pt x="1376" y="4950"/>
                    <a:pt x="1376" y="6141"/>
                  </a:cubicBezTo>
                  <a:lnTo>
                    <a:pt x="1376" y="6829"/>
                  </a:lnTo>
                  <a:cubicBezTo>
                    <a:pt x="1376" y="8158"/>
                    <a:pt x="2384" y="8822"/>
                    <a:pt x="3392" y="8822"/>
                  </a:cubicBezTo>
                  <a:cubicBezTo>
                    <a:pt x="4400" y="8822"/>
                    <a:pt x="5409" y="8158"/>
                    <a:pt x="5409" y="6829"/>
                  </a:cubicBezTo>
                  <a:lnTo>
                    <a:pt x="5409" y="6141"/>
                  </a:lnTo>
                  <a:cubicBezTo>
                    <a:pt x="5409" y="3850"/>
                    <a:pt x="4492" y="1650"/>
                    <a:pt x="2842"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1"/>
            <p:cNvSpPr/>
            <p:nvPr/>
          </p:nvSpPr>
          <p:spPr>
            <a:xfrm>
              <a:off x="6150175" y="2200400"/>
              <a:ext cx="134075" cy="134075"/>
            </a:xfrm>
            <a:custGeom>
              <a:avLst/>
              <a:gdLst/>
              <a:ahLst/>
              <a:cxnLst/>
              <a:rect l="l" t="t" r="r" b="b"/>
              <a:pathLst>
                <a:path w="5363" h="5363" extrusionOk="0">
                  <a:moveTo>
                    <a:pt x="2659" y="0"/>
                  </a:moveTo>
                  <a:cubicBezTo>
                    <a:pt x="1192" y="0"/>
                    <a:pt x="1" y="1192"/>
                    <a:pt x="1" y="2704"/>
                  </a:cubicBezTo>
                  <a:cubicBezTo>
                    <a:pt x="1" y="4171"/>
                    <a:pt x="1192" y="5362"/>
                    <a:pt x="2659" y="5362"/>
                  </a:cubicBezTo>
                  <a:cubicBezTo>
                    <a:pt x="4125" y="5362"/>
                    <a:pt x="5317" y="4171"/>
                    <a:pt x="5363" y="2704"/>
                  </a:cubicBezTo>
                  <a:cubicBezTo>
                    <a:pt x="5363" y="1971"/>
                    <a:pt x="5042" y="1283"/>
                    <a:pt x="4538" y="825"/>
                  </a:cubicBezTo>
                  <a:cubicBezTo>
                    <a:pt x="4080" y="275"/>
                    <a:pt x="3392" y="0"/>
                    <a:pt x="2659"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1"/>
            <p:cNvSpPr/>
            <p:nvPr/>
          </p:nvSpPr>
          <p:spPr>
            <a:xfrm>
              <a:off x="6169650" y="2219875"/>
              <a:ext cx="114600" cy="114600"/>
            </a:xfrm>
            <a:custGeom>
              <a:avLst/>
              <a:gdLst/>
              <a:ahLst/>
              <a:cxnLst/>
              <a:rect l="l" t="t" r="r" b="b"/>
              <a:pathLst>
                <a:path w="4584" h="4584" extrusionOk="0">
                  <a:moveTo>
                    <a:pt x="3759" y="0"/>
                  </a:moveTo>
                  <a:lnTo>
                    <a:pt x="1" y="3804"/>
                  </a:lnTo>
                  <a:cubicBezTo>
                    <a:pt x="505" y="4308"/>
                    <a:pt x="1192" y="4583"/>
                    <a:pt x="1880" y="4583"/>
                  </a:cubicBezTo>
                  <a:cubicBezTo>
                    <a:pt x="3346" y="4583"/>
                    <a:pt x="4538" y="3392"/>
                    <a:pt x="4584" y="1879"/>
                  </a:cubicBezTo>
                  <a:cubicBezTo>
                    <a:pt x="4584" y="1192"/>
                    <a:pt x="4263" y="504"/>
                    <a:pt x="3759"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1"/>
            <p:cNvSpPr/>
            <p:nvPr/>
          </p:nvSpPr>
          <p:spPr>
            <a:xfrm>
              <a:off x="6150175" y="1897925"/>
              <a:ext cx="434275" cy="432525"/>
            </a:xfrm>
            <a:custGeom>
              <a:avLst/>
              <a:gdLst/>
              <a:ahLst/>
              <a:cxnLst/>
              <a:rect l="l" t="t" r="r" b="b"/>
              <a:pathLst>
                <a:path w="17371" h="17301" extrusionOk="0">
                  <a:moveTo>
                    <a:pt x="1971" y="0"/>
                  </a:moveTo>
                  <a:cubicBezTo>
                    <a:pt x="872" y="46"/>
                    <a:pt x="1" y="962"/>
                    <a:pt x="1" y="2062"/>
                  </a:cubicBezTo>
                  <a:cubicBezTo>
                    <a:pt x="1" y="3162"/>
                    <a:pt x="872" y="4079"/>
                    <a:pt x="1971" y="4079"/>
                  </a:cubicBezTo>
                  <a:cubicBezTo>
                    <a:pt x="8250" y="4079"/>
                    <a:pt x="13337" y="9166"/>
                    <a:pt x="13337" y="15445"/>
                  </a:cubicBezTo>
                  <a:cubicBezTo>
                    <a:pt x="13429" y="16682"/>
                    <a:pt x="14391" y="17301"/>
                    <a:pt x="15354" y="17301"/>
                  </a:cubicBezTo>
                  <a:cubicBezTo>
                    <a:pt x="16316" y="17301"/>
                    <a:pt x="17279" y="16682"/>
                    <a:pt x="17370" y="15445"/>
                  </a:cubicBezTo>
                  <a:cubicBezTo>
                    <a:pt x="17370" y="11366"/>
                    <a:pt x="15766" y="7470"/>
                    <a:pt x="12879" y="4583"/>
                  </a:cubicBezTo>
                  <a:cubicBezTo>
                    <a:pt x="9992" y="1650"/>
                    <a:pt x="6096" y="46"/>
                    <a:pt x="1971"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1"/>
            <p:cNvSpPr/>
            <p:nvPr/>
          </p:nvSpPr>
          <p:spPr>
            <a:xfrm>
              <a:off x="6401100" y="2012500"/>
              <a:ext cx="183350" cy="317950"/>
            </a:xfrm>
            <a:custGeom>
              <a:avLst/>
              <a:gdLst/>
              <a:ahLst/>
              <a:cxnLst/>
              <a:rect l="l" t="t" r="r" b="b"/>
              <a:pathLst>
                <a:path w="7334" h="12718" extrusionOk="0">
                  <a:moveTo>
                    <a:pt x="2842" y="0"/>
                  </a:moveTo>
                  <a:lnTo>
                    <a:pt x="1" y="2841"/>
                  </a:lnTo>
                  <a:cubicBezTo>
                    <a:pt x="2155" y="4950"/>
                    <a:pt x="3346" y="7837"/>
                    <a:pt x="3346" y="10862"/>
                  </a:cubicBezTo>
                  <a:cubicBezTo>
                    <a:pt x="3438" y="12099"/>
                    <a:pt x="4389" y="12718"/>
                    <a:pt x="5340" y="12718"/>
                  </a:cubicBezTo>
                  <a:cubicBezTo>
                    <a:pt x="6291" y="12718"/>
                    <a:pt x="7242" y="12099"/>
                    <a:pt x="7333" y="10862"/>
                  </a:cubicBezTo>
                  <a:cubicBezTo>
                    <a:pt x="7333" y="6783"/>
                    <a:pt x="5729" y="2887"/>
                    <a:pt x="2842"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 name="Google Shape;1321;p51"/>
          <p:cNvGrpSpPr/>
          <p:nvPr/>
        </p:nvGrpSpPr>
        <p:grpSpPr>
          <a:xfrm>
            <a:off x="5365015" y="1971026"/>
            <a:ext cx="423118" cy="423434"/>
            <a:chOff x="6768875" y="1292525"/>
            <a:chExt cx="570625" cy="571050"/>
          </a:xfrm>
        </p:grpSpPr>
        <p:sp>
          <p:nvSpPr>
            <p:cNvPr id="1322" name="Google Shape;1322;p51"/>
            <p:cNvSpPr/>
            <p:nvPr/>
          </p:nvSpPr>
          <p:spPr>
            <a:xfrm>
              <a:off x="7071375" y="1393775"/>
              <a:ext cx="167300" cy="100850"/>
            </a:xfrm>
            <a:custGeom>
              <a:avLst/>
              <a:gdLst/>
              <a:ahLst/>
              <a:cxnLst/>
              <a:rect l="l" t="t" r="r" b="b"/>
              <a:pathLst>
                <a:path w="6692" h="4034" extrusionOk="0">
                  <a:moveTo>
                    <a:pt x="642" y="1"/>
                  </a:moveTo>
                  <a:cubicBezTo>
                    <a:pt x="275" y="1"/>
                    <a:pt x="0" y="322"/>
                    <a:pt x="0" y="688"/>
                  </a:cubicBezTo>
                  <a:lnTo>
                    <a:pt x="0" y="3347"/>
                  </a:lnTo>
                  <a:cubicBezTo>
                    <a:pt x="0" y="3713"/>
                    <a:pt x="275" y="4034"/>
                    <a:pt x="642" y="4034"/>
                  </a:cubicBezTo>
                  <a:lnTo>
                    <a:pt x="6004" y="4034"/>
                  </a:lnTo>
                  <a:cubicBezTo>
                    <a:pt x="6370" y="4034"/>
                    <a:pt x="6691" y="3713"/>
                    <a:pt x="6691" y="3347"/>
                  </a:cubicBezTo>
                  <a:lnTo>
                    <a:pt x="6691" y="688"/>
                  </a:lnTo>
                  <a:cubicBezTo>
                    <a:pt x="6691" y="322"/>
                    <a:pt x="6370" y="1"/>
                    <a:pt x="6004" y="1"/>
                  </a:cubicBezTo>
                  <a:close/>
                </a:path>
              </a:pathLst>
            </a:custGeom>
            <a:solidFill>
              <a:srgbClr val="DBE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1"/>
            <p:cNvSpPr/>
            <p:nvPr/>
          </p:nvSpPr>
          <p:spPr>
            <a:xfrm>
              <a:off x="7137825" y="1393775"/>
              <a:ext cx="33250" cy="100850"/>
            </a:xfrm>
            <a:custGeom>
              <a:avLst/>
              <a:gdLst/>
              <a:ahLst/>
              <a:cxnLst/>
              <a:rect l="l" t="t" r="r" b="b"/>
              <a:pathLst>
                <a:path w="1330" h="4034" extrusionOk="0">
                  <a:moveTo>
                    <a:pt x="0" y="1"/>
                  </a:moveTo>
                  <a:lnTo>
                    <a:pt x="0" y="4034"/>
                  </a:lnTo>
                  <a:lnTo>
                    <a:pt x="1329" y="4034"/>
                  </a:lnTo>
                  <a:lnTo>
                    <a:pt x="1329" y="1"/>
                  </a:lnTo>
                  <a:close/>
                </a:path>
              </a:pathLst>
            </a:custGeom>
            <a:solidFill>
              <a:srgbClr val="B0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1"/>
            <p:cNvSpPr/>
            <p:nvPr/>
          </p:nvSpPr>
          <p:spPr>
            <a:xfrm>
              <a:off x="6836475" y="1293600"/>
              <a:ext cx="436575" cy="201325"/>
            </a:xfrm>
            <a:custGeom>
              <a:avLst/>
              <a:gdLst/>
              <a:ahLst/>
              <a:cxnLst/>
              <a:rect l="l" t="t" r="r" b="b"/>
              <a:pathLst>
                <a:path w="17463" h="8053" extrusionOk="0">
                  <a:moveTo>
                    <a:pt x="16783" y="1"/>
                  </a:moveTo>
                  <a:cubicBezTo>
                    <a:pt x="16734" y="1"/>
                    <a:pt x="16685" y="7"/>
                    <a:pt x="16637" y="21"/>
                  </a:cubicBezTo>
                  <a:lnTo>
                    <a:pt x="8709" y="1350"/>
                  </a:lnTo>
                  <a:lnTo>
                    <a:pt x="1697" y="2496"/>
                  </a:lnTo>
                  <a:cubicBezTo>
                    <a:pt x="688" y="2679"/>
                    <a:pt x="1" y="3504"/>
                    <a:pt x="1" y="4512"/>
                  </a:cubicBezTo>
                  <a:lnTo>
                    <a:pt x="1" y="7399"/>
                  </a:lnTo>
                  <a:cubicBezTo>
                    <a:pt x="1" y="7835"/>
                    <a:pt x="333" y="8052"/>
                    <a:pt x="665" y="8052"/>
                  </a:cubicBezTo>
                  <a:cubicBezTo>
                    <a:pt x="998" y="8052"/>
                    <a:pt x="1330" y="7835"/>
                    <a:pt x="1330" y="7399"/>
                  </a:cubicBezTo>
                  <a:lnTo>
                    <a:pt x="1330" y="4512"/>
                  </a:lnTo>
                  <a:cubicBezTo>
                    <a:pt x="1330" y="4191"/>
                    <a:pt x="1605" y="3916"/>
                    <a:pt x="1926" y="3870"/>
                  </a:cubicBezTo>
                  <a:lnTo>
                    <a:pt x="8709" y="2633"/>
                  </a:lnTo>
                  <a:lnTo>
                    <a:pt x="16821" y="1304"/>
                  </a:lnTo>
                  <a:cubicBezTo>
                    <a:pt x="17187" y="1258"/>
                    <a:pt x="17462" y="891"/>
                    <a:pt x="17416" y="525"/>
                  </a:cubicBezTo>
                  <a:cubicBezTo>
                    <a:pt x="17338" y="213"/>
                    <a:pt x="17061" y="1"/>
                    <a:pt x="16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1"/>
            <p:cNvSpPr/>
            <p:nvPr/>
          </p:nvSpPr>
          <p:spPr>
            <a:xfrm>
              <a:off x="7054175" y="1292525"/>
              <a:ext cx="218875" cy="66925"/>
            </a:xfrm>
            <a:custGeom>
              <a:avLst/>
              <a:gdLst/>
              <a:ahLst/>
              <a:cxnLst/>
              <a:rect l="l" t="t" r="r" b="b"/>
              <a:pathLst>
                <a:path w="8755" h="2677" extrusionOk="0">
                  <a:moveTo>
                    <a:pt x="8027" y="0"/>
                  </a:moveTo>
                  <a:cubicBezTo>
                    <a:pt x="7980" y="0"/>
                    <a:pt x="7932" y="6"/>
                    <a:pt x="7883" y="18"/>
                  </a:cubicBezTo>
                  <a:lnTo>
                    <a:pt x="1" y="1347"/>
                  </a:lnTo>
                  <a:lnTo>
                    <a:pt x="1" y="2676"/>
                  </a:lnTo>
                  <a:lnTo>
                    <a:pt x="8113" y="1347"/>
                  </a:lnTo>
                  <a:cubicBezTo>
                    <a:pt x="8479" y="1301"/>
                    <a:pt x="8754" y="934"/>
                    <a:pt x="8708" y="568"/>
                  </a:cubicBezTo>
                  <a:cubicBezTo>
                    <a:pt x="8629" y="249"/>
                    <a:pt x="8342" y="0"/>
                    <a:pt x="80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1"/>
            <p:cNvSpPr/>
            <p:nvPr/>
          </p:nvSpPr>
          <p:spPr>
            <a:xfrm>
              <a:off x="6768875" y="1461375"/>
              <a:ext cx="570625" cy="402200"/>
            </a:xfrm>
            <a:custGeom>
              <a:avLst/>
              <a:gdLst/>
              <a:ahLst/>
              <a:cxnLst/>
              <a:rect l="l" t="t" r="r" b="b"/>
              <a:pathLst>
                <a:path w="22825" h="16088" extrusionOk="0">
                  <a:moveTo>
                    <a:pt x="2017" y="1"/>
                  </a:moveTo>
                  <a:cubicBezTo>
                    <a:pt x="918" y="1"/>
                    <a:pt x="1" y="872"/>
                    <a:pt x="1" y="1972"/>
                  </a:cubicBezTo>
                  <a:lnTo>
                    <a:pt x="1" y="14071"/>
                  </a:lnTo>
                  <a:cubicBezTo>
                    <a:pt x="1" y="15171"/>
                    <a:pt x="918" y="16087"/>
                    <a:pt x="2017" y="16087"/>
                  </a:cubicBezTo>
                  <a:lnTo>
                    <a:pt x="20762" y="16087"/>
                  </a:lnTo>
                  <a:cubicBezTo>
                    <a:pt x="21908" y="16087"/>
                    <a:pt x="22824" y="15171"/>
                    <a:pt x="22824" y="14071"/>
                  </a:cubicBezTo>
                  <a:lnTo>
                    <a:pt x="22824" y="1972"/>
                  </a:lnTo>
                  <a:cubicBezTo>
                    <a:pt x="22824" y="872"/>
                    <a:pt x="21954" y="1"/>
                    <a:pt x="20808"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1"/>
            <p:cNvSpPr/>
            <p:nvPr/>
          </p:nvSpPr>
          <p:spPr>
            <a:xfrm>
              <a:off x="7054175" y="1461375"/>
              <a:ext cx="285325" cy="402200"/>
            </a:xfrm>
            <a:custGeom>
              <a:avLst/>
              <a:gdLst/>
              <a:ahLst/>
              <a:cxnLst/>
              <a:rect l="l" t="t" r="r" b="b"/>
              <a:pathLst>
                <a:path w="11413" h="16088" extrusionOk="0">
                  <a:moveTo>
                    <a:pt x="1" y="1"/>
                  </a:moveTo>
                  <a:lnTo>
                    <a:pt x="1" y="16087"/>
                  </a:lnTo>
                  <a:lnTo>
                    <a:pt x="9350" y="16087"/>
                  </a:lnTo>
                  <a:cubicBezTo>
                    <a:pt x="10496" y="16087"/>
                    <a:pt x="11412" y="15171"/>
                    <a:pt x="11412" y="14071"/>
                  </a:cubicBezTo>
                  <a:lnTo>
                    <a:pt x="11412" y="1972"/>
                  </a:lnTo>
                  <a:cubicBezTo>
                    <a:pt x="11412" y="872"/>
                    <a:pt x="10496" y="1"/>
                    <a:pt x="9396"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1"/>
            <p:cNvSpPr/>
            <p:nvPr/>
          </p:nvSpPr>
          <p:spPr>
            <a:xfrm>
              <a:off x="6836475" y="1527850"/>
              <a:ext cx="435425" cy="101975"/>
            </a:xfrm>
            <a:custGeom>
              <a:avLst/>
              <a:gdLst/>
              <a:ahLst/>
              <a:cxnLst/>
              <a:rect l="l" t="t" r="r" b="b"/>
              <a:pathLst>
                <a:path w="17417" h="4079" extrusionOk="0">
                  <a:moveTo>
                    <a:pt x="688" y="0"/>
                  </a:moveTo>
                  <a:cubicBezTo>
                    <a:pt x="322" y="0"/>
                    <a:pt x="1" y="275"/>
                    <a:pt x="47" y="687"/>
                  </a:cubicBezTo>
                  <a:lnTo>
                    <a:pt x="47" y="3391"/>
                  </a:lnTo>
                  <a:cubicBezTo>
                    <a:pt x="47" y="3758"/>
                    <a:pt x="322" y="4079"/>
                    <a:pt x="688" y="4079"/>
                  </a:cubicBezTo>
                  <a:lnTo>
                    <a:pt x="16729" y="4079"/>
                  </a:lnTo>
                  <a:cubicBezTo>
                    <a:pt x="17096" y="4033"/>
                    <a:pt x="17416" y="3758"/>
                    <a:pt x="17416" y="3391"/>
                  </a:cubicBezTo>
                  <a:lnTo>
                    <a:pt x="17416" y="687"/>
                  </a:lnTo>
                  <a:cubicBezTo>
                    <a:pt x="17416" y="275"/>
                    <a:pt x="17096" y="0"/>
                    <a:pt x="16729" y="0"/>
                  </a:cubicBezTo>
                  <a:close/>
                </a:path>
              </a:pathLst>
            </a:custGeom>
            <a:solidFill>
              <a:srgbClr val="5C5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1"/>
            <p:cNvSpPr/>
            <p:nvPr/>
          </p:nvSpPr>
          <p:spPr>
            <a:xfrm>
              <a:off x="7054175" y="1527850"/>
              <a:ext cx="217725" cy="101975"/>
            </a:xfrm>
            <a:custGeom>
              <a:avLst/>
              <a:gdLst/>
              <a:ahLst/>
              <a:cxnLst/>
              <a:rect l="l" t="t" r="r" b="b"/>
              <a:pathLst>
                <a:path w="8709" h="4079" extrusionOk="0">
                  <a:moveTo>
                    <a:pt x="1" y="0"/>
                  </a:moveTo>
                  <a:lnTo>
                    <a:pt x="1" y="4079"/>
                  </a:lnTo>
                  <a:lnTo>
                    <a:pt x="8021" y="4079"/>
                  </a:lnTo>
                  <a:cubicBezTo>
                    <a:pt x="8388" y="4033"/>
                    <a:pt x="8708" y="3758"/>
                    <a:pt x="8708" y="3391"/>
                  </a:cubicBezTo>
                  <a:lnTo>
                    <a:pt x="8708" y="687"/>
                  </a:lnTo>
                  <a:cubicBezTo>
                    <a:pt x="8708" y="275"/>
                    <a:pt x="8388" y="0"/>
                    <a:pt x="8021" y="0"/>
                  </a:cubicBezTo>
                  <a:close/>
                </a:path>
              </a:pathLst>
            </a:custGeom>
            <a:solidFill>
              <a:srgbClr val="535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1"/>
            <p:cNvSpPr/>
            <p:nvPr/>
          </p:nvSpPr>
          <p:spPr>
            <a:xfrm>
              <a:off x="7114900" y="1662600"/>
              <a:ext cx="157000" cy="133375"/>
            </a:xfrm>
            <a:custGeom>
              <a:avLst/>
              <a:gdLst/>
              <a:ahLst/>
              <a:cxnLst/>
              <a:rect l="l" t="t" r="r" b="b"/>
              <a:pathLst>
                <a:path w="6280" h="5335" extrusionOk="0">
                  <a:moveTo>
                    <a:pt x="3585" y="0"/>
                  </a:moveTo>
                  <a:cubicBezTo>
                    <a:pt x="2923" y="0"/>
                    <a:pt x="2247" y="247"/>
                    <a:pt x="1696" y="797"/>
                  </a:cubicBezTo>
                  <a:cubicBezTo>
                    <a:pt x="1" y="2447"/>
                    <a:pt x="1192" y="5334"/>
                    <a:pt x="3575" y="5334"/>
                  </a:cubicBezTo>
                  <a:cubicBezTo>
                    <a:pt x="5088" y="5334"/>
                    <a:pt x="6279" y="4143"/>
                    <a:pt x="6279" y="2676"/>
                  </a:cubicBezTo>
                  <a:cubicBezTo>
                    <a:pt x="6279" y="1066"/>
                    <a:pt x="4962" y="0"/>
                    <a:pt x="3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1"/>
            <p:cNvSpPr/>
            <p:nvPr/>
          </p:nvSpPr>
          <p:spPr>
            <a:xfrm>
              <a:off x="6997575" y="1696150"/>
              <a:ext cx="114350" cy="33475"/>
            </a:xfrm>
            <a:custGeom>
              <a:avLst/>
              <a:gdLst/>
              <a:ahLst/>
              <a:cxnLst/>
              <a:rect l="l" t="t" r="r" b="b"/>
              <a:pathLst>
                <a:path w="4574" h="1339" extrusionOk="0">
                  <a:moveTo>
                    <a:pt x="853" y="1"/>
                  </a:moveTo>
                  <a:cubicBezTo>
                    <a:pt x="1" y="1"/>
                    <a:pt x="1" y="1338"/>
                    <a:pt x="853" y="1338"/>
                  </a:cubicBezTo>
                  <a:cubicBezTo>
                    <a:pt x="880" y="1338"/>
                    <a:pt x="907" y="1337"/>
                    <a:pt x="936" y="1334"/>
                  </a:cubicBezTo>
                  <a:lnTo>
                    <a:pt x="3594" y="1334"/>
                  </a:lnTo>
                  <a:cubicBezTo>
                    <a:pt x="3623" y="1337"/>
                    <a:pt x="3652" y="1338"/>
                    <a:pt x="3680" y="1338"/>
                  </a:cubicBezTo>
                  <a:cubicBezTo>
                    <a:pt x="4573" y="1338"/>
                    <a:pt x="4573" y="1"/>
                    <a:pt x="3680" y="1"/>
                  </a:cubicBezTo>
                  <a:cubicBezTo>
                    <a:pt x="3652" y="1"/>
                    <a:pt x="3623" y="2"/>
                    <a:pt x="3594" y="5"/>
                  </a:cubicBezTo>
                  <a:lnTo>
                    <a:pt x="936" y="5"/>
                  </a:lnTo>
                  <a:cubicBezTo>
                    <a:pt x="907" y="2"/>
                    <a:pt x="880" y="1"/>
                    <a:pt x="853" y="1"/>
                  </a:cubicBezTo>
                  <a:close/>
                </a:path>
              </a:pathLst>
            </a:custGeom>
            <a:solidFill>
              <a:srgbClr val="DBE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1"/>
            <p:cNvSpPr/>
            <p:nvPr/>
          </p:nvSpPr>
          <p:spPr>
            <a:xfrm>
              <a:off x="6997575" y="1762625"/>
              <a:ext cx="114350" cy="33450"/>
            </a:xfrm>
            <a:custGeom>
              <a:avLst/>
              <a:gdLst/>
              <a:ahLst/>
              <a:cxnLst/>
              <a:rect l="l" t="t" r="r" b="b"/>
              <a:pathLst>
                <a:path w="4574" h="1338" extrusionOk="0">
                  <a:moveTo>
                    <a:pt x="853" y="0"/>
                  </a:moveTo>
                  <a:cubicBezTo>
                    <a:pt x="1" y="0"/>
                    <a:pt x="1" y="1337"/>
                    <a:pt x="853" y="1337"/>
                  </a:cubicBezTo>
                  <a:cubicBezTo>
                    <a:pt x="880" y="1337"/>
                    <a:pt x="907" y="1336"/>
                    <a:pt x="936" y="1333"/>
                  </a:cubicBezTo>
                  <a:lnTo>
                    <a:pt x="3594" y="1333"/>
                  </a:lnTo>
                  <a:cubicBezTo>
                    <a:pt x="3623" y="1336"/>
                    <a:pt x="3652" y="1337"/>
                    <a:pt x="3680" y="1337"/>
                  </a:cubicBezTo>
                  <a:cubicBezTo>
                    <a:pt x="4573" y="1337"/>
                    <a:pt x="4573" y="0"/>
                    <a:pt x="3680" y="0"/>
                  </a:cubicBezTo>
                  <a:cubicBezTo>
                    <a:pt x="3652" y="0"/>
                    <a:pt x="3623" y="1"/>
                    <a:pt x="3594" y="4"/>
                  </a:cubicBezTo>
                  <a:lnTo>
                    <a:pt x="936" y="4"/>
                  </a:lnTo>
                  <a:cubicBezTo>
                    <a:pt x="907" y="1"/>
                    <a:pt x="880" y="0"/>
                    <a:pt x="853" y="0"/>
                  </a:cubicBezTo>
                  <a:close/>
                </a:path>
              </a:pathLst>
            </a:custGeom>
            <a:solidFill>
              <a:srgbClr val="DBE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1"/>
            <p:cNvSpPr/>
            <p:nvPr/>
          </p:nvSpPr>
          <p:spPr>
            <a:xfrm>
              <a:off x="6814725" y="1662600"/>
              <a:ext cx="155850" cy="133375"/>
            </a:xfrm>
            <a:custGeom>
              <a:avLst/>
              <a:gdLst/>
              <a:ahLst/>
              <a:cxnLst/>
              <a:rect l="l" t="t" r="r" b="b"/>
              <a:pathLst>
                <a:path w="6234" h="5335" extrusionOk="0">
                  <a:moveTo>
                    <a:pt x="3538" y="0"/>
                  </a:moveTo>
                  <a:cubicBezTo>
                    <a:pt x="2876" y="0"/>
                    <a:pt x="2200" y="247"/>
                    <a:pt x="1650" y="797"/>
                  </a:cubicBezTo>
                  <a:cubicBezTo>
                    <a:pt x="0" y="2447"/>
                    <a:pt x="1192" y="5334"/>
                    <a:pt x="3575" y="5334"/>
                  </a:cubicBezTo>
                  <a:cubicBezTo>
                    <a:pt x="5041" y="5334"/>
                    <a:pt x="6233" y="4143"/>
                    <a:pt x="6233" y="2676"/>
                  </a:cubicBezTo>
                  <a:cubicBezTo>
                    <a:pt x="6233" y="1066"/>
                    <a:pt x="4916" y="0"/>
                    <a:pt x="35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1"/>
            <p:cNvSpPr/>
            <p:nvPr/>
          </p:nvSpPr>
          <p:spPr>
            <a:xfrm>
              <a:off x="7054175" y="1762625"/>
              <a:ext cx="57750" cy="33450"/>
            </a:xfrm>
            <a:custGeom>
              <a:avLst/>
              <a:gdLst/>
              <a:ahLst/>
              <a:cxnLst/>
              <a:rect l="l" t="t" r="r" b="b"/>
              <a:pathLst>
                <a:path w="2310" h="1338" extrusionOk="0">
                  <a:moveTo>
                    <a:pt x="1416" y="0"/>
                  </a:moveTo>
                  <a:cubicBezTo>
                    <a:pt x="1388" y="0"/>
                    <a:pt x="1359" y="1"/>
                    <a:pt x="1330" y="4"/>
                  </a:cubicBezTo>
                  <a:lnTo>
                    <a:pt x="1" y="4"/>
                  </a:lnTo>
                  <a:lnTo>
                    <a:pt x="1" y="1333"/>
                  </a:lnTo>
                  <a:lnTo>
                    <a:pt x="1330" y="1333"/>
                  </a:lnTo>
                  <a:cubicBezTo>
                    <a:pt x="1359" y="1336"/>
                    <a:pt x="1388" y="1337"/>
                    <a:pt x="1416" y="1337"/>
                  </a:cubicBezTo>
                  <a:cubicBezTo>
                    <a:pt x="2309" y="1337"/>
                    <a:pt x="2309" y="0"/>
                    <a:pt x="1416" y="0"/>
                  </a:cubicBezTo>
                  <a:close/>
                </a:path>
              </a:pathLst>
            </a:custGeom>
            <a:solidFill>
              <a:srgbClr val="CFD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1"/>
            <p:cNvSpPr/>
            <p:nvPr/>
          </p:nvSpPr>
          <p:spPr>
            <a:xfrm>
              <a:off x="7054175" y="1696150"/>
              <a:ext cx="57750" cy="33475"/>
            </a:xfrm>
            <a:custGeom>
              <a:avLst/>
              <a:gdLst/>
              <a:ahLst/>
              <a:cxnLst/>
              <a:rect l="l" t="t" r="r" b="b"/>
              <a:pathLst>
                <a:path w="2310" h="1339" extrusionOk="0">
                  <a:moveTo>
                    <a:pt x="1416" y="1"/>
                  </a:moveTo>
                  <a:cubicBezTo>
                    <a:pt x="1388" y="1"/>
                    <a:pt x="1359" y="2"/>
                    <a:pt x="1330" y="5"/>
                  </a:cubicBezTo>
                  <a:lnTo>
                    <a:pt x="1" y="5"/>
                  </a:lnTo>
                  <a:lnTo>
                    <a:pt x="1" y="1334"/>
                  </a:lnTo>
                  <a:lnTo>
                    <a:pt x="1330" y="1334"/>
                  </a:lnTo>
                  <a:cubicBezTo>
                    <a:pt x="1359" y="1337"/>
                    <a:pt x="1388" y="1338"/>
                    <a:pt x="1416" y="1338"/>
                  </a:cubicBezTo>
                  <a:cubicBezTo>
                    <a:pt x="2309" y="1338"/>
                    <a:pt x="2309" y="1"/>
                    <a:pt x="1416" y="1"/>
                  </a:cubicBezTo>
                  <a:close/>
                </a:path>
              </a:pathLst>
            </a:custGeom>
            <a:solidFill>
              <a:srgbClr val="CFD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1"/>
            <p:cNvSpPr/>
            <p:nvPr/>
          </p:nvSpPr>
          <p:spPr>
            <a:xfrm>
              <a:off x="7137825" y="1527850"/>
              <a:ext cx="33250" cy="100850"/>
            </a:xfrm>
            <a:custGeom>
              <a:avLst/>
              <a:gdLst/>
              <a:ahLst/>
              <a:cxnLst/>
              <a:rect l="l" t="t" r="r" b="b"/>
              <a:pathLst>
                <a:path w="1330" h="4034" extrusionOk="0">
                  <a:moveTo>
                    <a:pt x="0" y="0"/>
                  </a:moveTo>
                  <a:lnTo>
                    <a:pt x="0" y="4033"/>
                  </a:lnTo>
                  <a:lnTo>
                    <a:pt x="1329" y="4033"/>
                  </a:lnTo>
                  <a:lnTo>
                    <a:pt x="1329" y="0"/>
                  </a:lnTo>
                  <a:close/>
                </a:path>
              </a:pathLst>
            </a:custGeom>
            <a:solidFill>
              <a:srgbClr val="B6D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 name="Google Shape;1337;p51"/>
          <p:cNvGrpSpPr/>
          <p:nvPr/>
        </p:nvGrpSpPr>
        <p:grpSpPr>
          <a:xfrm>
            <a:off x="3102238" y="1949158"/>
            <a:ext cx="450032" cy="450269"/>
            <a:chOff x="6039050" y="773650"/>
            <a:chExt cx="570600" cy="570900"/>
          </a:xfrm>
        </p:grpSpPr>
        <p:sp>
          <p:nvSpPr>
            <p:cNvPr id="1338" name="Google Shape;1338;p51"/>
            <p:cNvSpPr/>
            <p:nvPr/>
          </p:nvSpPr>
          <p:spPr>
            <a:xfrm>
              <a:off x="6133375" y="773650"/>
              <a:ext cx="124475" cy="140375"/>
            </a:xfrm>
            <a:custGeom>
              <a:avLst/>
              <a:gdLst/>
              <a:ahLst/>
              <a:cxnLst/>
              <a:rect l="l" t="t" r="r" b="b"/>
              <a:pathLst>
                <a:path w="4979" h="5615" extrusionOk="0">
                  <a:moveTo>
                    <a:pt x="943" y="0"/>
                  </a:moveTo>
                  <a:cubicBezTo>
                    <a:pt x="465" y="0"/>
                    <a:pt x="0" y="569"/>
                    <a:pt x="398" y="1066"/>
                  </a:cubicBezTo>
                  <a:lnTo>
                    <a:pt x="3514" y="5328"/>
                  </a:lnTo>
                  <a:cubicBezTo>
                    <a:pt x="3667" y="5531"/>
                    <a:pt x="3858" y="5615"/>
                    <a:pt x="4044" y="5615"/>
                  </a:cubicBezTo>
                  <a:cubicBezTo>
                    <a:pt x="4529" y="5615"/>
                    <a:pt x="4979" y="5046"/>
                    <a:pt x="4614" y="4549"/>
                  </a:cubicBezTo>
                  <a:lnTo>
                    <a:pt x="1452" y="287"/>
                  </a:lnTo>
                  <a:cubicBezTo>
                    <a:pt x="1312" y="84"/>
                    <a:pt x="1127" y="0"/>
                    <a:pt x="9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1"/>
            <p:cNvSpPr/>
            <p:nvPr/>
          </p:nvSpPr>
          <p:spPr>
            <a:xfrm>
              <a:off x="6171950" y="872475"/>
              <a:ext cx="170750" cy="104275"/>
            </a:xfrm>
            <a:custGeom>
              <a:avLst/>
              <a:gdLst/>
              <a:ahLst/>
              <a:cxnLst/>
              <a:rect l="l" t="t" r="r" b="b"/>
              <a:pathLst>
                <a:path w="6830" h="4171" extrusionOk="0">
                  <a:moveTo>
                    <a:pt x="3392" y="0"/>
                  </a:moveTo>
                  <a:cubicBezTo>
                    <a:pt x="1513" y="0"/>
                    <a:pt x="1" y="1604"/>
                    <a:pt x="46" y="3529"/>
                  </a:cubicBezTo>
                  <a:cubicBezTo>
                    <a:pt x="46" y="3896"/>
                    <a:pt x="367" y="4171"/>
                    <a:pt x="734" y="4171"/>
                  </a:cubicBezTo>
                  <a:lnTo>
                    <a:pt x="6096" y="4171"/>
                  </a:lnTo>
                  <a:cubicBezTo>
                    <a:pt x="6463" y="4171"/>
                    <a:pt x="6738" y="3896"/>
                    <a:pt x="6738" y="3529"/>
                  </a:cubicBezTo>
                  <a:cubicBezTo>
                    <a:pt x="6829" y="1604"/>
                    <a:pt x="5317" y="0"/>
                    <a:pt x="3392" y="0"/>
                  </a:cubicBezTo>
                  <a:close/>
                </a:path>
              </a:pathLst>
            </a:custGeom>
            <a:solidFill>
              <a:srgbClr val="BBC1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1"/>
            <p:cNvSpPr/>
            <p:nvPr/>
          </p:nvSpPr>
          <p:spPr>
            <a:xfrm>
              <a:off x="6039050" y="943500"/>
              <a:ext cx="570600" cy="401050"/>
            </a:xfrm>
            <a:custGeom>
              <a:avLst/>
              <a:gdLst/>
              <a:ahLst/>
              <a:cxnLst/>
              <a:rect l="l" t="t" r="r" b="b"/>
              <a:pathLst>
                <a:path w="22824" h="16042" extrusionOk="0">
                  <a:moveTo>
                    <a:pt x="1971" y="1"/>
                  </a:moveTo>
                  <a:cubicBezTo>
                    <a:pt x="871" y="1"/>
                    <a:pt x="0" y="917"/>
                    <a:pt x="0" y="2017"/>
                  </a:cubicBezTo>
                  <a:lnTo>
                    <a:pt x="0" y="14025"/>
                  </a:lnTo>
                  <a:cubicBezTo>
                    <a:pt x="0" y="15125"/>
                    <a:pt x="871" y="16041"/>
                    <a:pt x="1971" y="16041"/>
                  </a:cubicBezTo>
                  <a:lnTo>
                    <a:pt x="20807" y="16041"/>
                  </a:lnTo>
                  <a:cubicBezTo>
                    <a:pt x="21907" y="16041"/>
                    <a:pt x="22824" y="15125"/>
                    <a:pt x="22824" y="14025"/>
                  </a:cubicBezTo>
                  <a:lnTo>
                    <a:pt x="22824" y="2017"/>
                  </a:lnTo>
                  <a:cubicBezTo>
                    <a:pt x="22824" y="917"/>
                    <a:pt x="21907" y="1"/>
                    <a:pt x="20807"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1"/>
            <p:cNvSpPr/>
            <p:nvPr/>
          </p:nvSpPr>
          <p:spPr>
            <a:xfrm>
              <a:off x="6256725" y="943500"/>
              <a:ext cx="352925" cy="401050"/>
            </a:xfrm>
            <a:custGeom>
              <a:avLst/>
              <a:gdLst/>
              <a:ahLst/>
              <a:cxnLst/>
              <a:rect l="l" t="t" r="r" b="b"/>
              <a:pathLst>
                <a:path w="14117" h="16042" extrusionOk="0">
                  <a:moveTo>
                    <a:pt x="1" y="1"/>
                  </a:moveTo>
                  <a:lnTo>
                    <a:pt x="1" y="16041"/>
                  </a:lnTo>
                  <a:lnTo>
                    <a:pt x="12100" y="16041"/>
                  </a:lnTo>
                  <a:cubicBezTo>
                    <a:pt x="13200" y="16041"/>
                    <a:pt x="14117" y="15125"/>
                    <a:pt x="14117" y="14025"/>
                  </a:cubicBezTo>
                  <a:lnTo>
                    <a:pt x="14117" y="2017"/>
                  </a:lnTo>
                  <a:cubicBezTo>
                    <a:pt x="14117" y="872"/>
                    <a:pt x="13200" y="1"/>
                    <a:pt x="12100"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1"/>
            <p:cNvSpPr/>
            <p:nvPr/>
          </p:nvSpPr>
          <p:spPr>
            <a:xfrm>
              <a:off x="6106650" y="1009950"/>
              <a:ext cx="301350" cy="268150"/>
            </a:xfrm>
            <a:custGeom>
              <a:avLst/>
              <a:gdLst/>
              <a:ahLst/>
              <a:cxnLst/>
              <a:rect l="l" t="t" r="r" b="b"/>
              <a:pathLst>
                <a:path w="12054" h="10726" extrusionOk="0">
                  <a:moveTo>
                    <a:pt x="688" y="1"/>
                  </a:moveTo>
                  <a:cubicBezTo>
                    <a:pt x="275" y="1"/>
                    <a:pt x="0" y="322"/>
                    <a:pt x="0" y="688"/>
                  </a:cubicBezTo>
                  <a:lnTo>
                    <a:pt x="0" y="10038"/>
                  </a:lnTo>
                  <a:cubicBezTo>
                    <a:pt x="0" y="10404"/>
                    <a:pt x="321" y="10725"/>
                    <a:pt x="688" y="10725"/>
                  </a:cubicBezTo>
                  <a:lnTo>
                    <a:pt x="11366" y="10725"/>
                  </a:lnTo>
                  <a:cubicBezTo>
                    <a:pt x="11733" y="10725"/>
                    <a:pt x="12054" y="10404"/>
                    <a:pt x="12054" y="10038"/>
                  </a:cubicBezTo>
                  <a:lnTo>
                    <a:pt x="12054" y="688"/>
                  </a:lnTo>
                  <a:cubicBezTo>
                    <a:pt x="12054" y="322"/>
                    <a:pt x="11733" y="1"/>
                    <a:pt x="113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1"/>
            <p:cNvSpPr/>
            <p:nvPr/>
          </p:nvSpPr>
          <p:spPr>
            <a:xfrm>
              <a:off x="6441200" y="1009950"/>
              <a:ext cx="33250" cy="134100"/>
            </a:xfrm>
            <a:custGeom>
              <a:avLst/>
              <a:gdLst/>
              <a:ahLst/>
              <a:cxnLst/>
              <a:rect l="l" t="t" r="r" b="b"/>
              <a:pathLst>
                <a:path w="1330" h="5364" extrusionOk="0">
                  <a:moveTo>
                    <a:pt x="665" y="1"/>
                  </a:moveTo>
                  <a:cubicBezTo>
                    <a:pt x="333" y="1"/>
                    <a:pt x="1" y="230"/>
                    <a:pt x="1" y="688"/>
                  </a:cubicBezTo>
                  <a:lnTo>
                    <a:pt x="1" y="4676"/>
                  </a:lnTo>
                  <a:cubicBezTo>
                    <a:pt x="1" y="5042"/>
                    <a:pt x="276" y="5363"/>
                    <a:pt x="642" y="5363"/>
                  </a:cubicBezTo>
                  <a:cubicBezTo>
                    <a:pt x="1009" y="5363"/>
                    <a:pt x="1330" y="5042"/>
                    <a:pt x="1330" y="4676"/>
                  </a:cubicBezTo>
                  <a:lnTo>
                    <a:pt x="1330" y="688"/>
                  </a:lnTo>
                  <a:cubicBezTo>
                    <a:pt x="1330" y="230"/>
                    <a:pt x="997" y="1"/>
                    <a:pt x="665" y="1"/>
                  </a:cubicBezTo>
                  <a:close/>
                </a:path>
              </a:pathLst>
            </a:custGeom>
            <a:solidFill>
              <a:srgbClr val="CFD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1"/>
            <p:cNvSpPr/>
            <p:nvPr/>
          </p:nvSpPr>
          <p:spPr>
            <a:xfrm>
              <a:off x="6507650" y="1009950"/>
              <a:ext cx="33250" cy="134100"/>
            </a:xfrm>
            <a:custGeom>
              <a:avLst/>
              <a:gdLst/>
              <a:ahLst/>
              <a:cxnLst/>
              <a:rect l="l" t="t" r="r" b="b"/>
              <a:pathLst>
                <a:path w="1330" h="5364" extrusionOk="0">
                  <a:moveTo>
                    <a:pt x="665" y="1"/>
                  </a:moveTo>
                  <a:cubicBezTo>
                    <a:pt x="333" y="1"/>
                    <a:pt x="1" y="230"/>
                    <a:pt x="1" y="688"/>
                  </a:cubicBezTo>
                  <a:lnTo>
                    <a:pt x="1" y="4676"/>
                  </a:lnTo>
                  <a:cubicBezTo>
                    <a:pt x="1" y="5042"/>
                    <a:pt x="322" y="5363"/>
                    <a:pt x="688" y="5363"/>
                  </a:cubicBezTo>
                  <a:cubicBezTo>
                    <a:pt x="1055" y="5363"/>
                    <a:pt x="1330" y="5042"/>
                    <a:pt x="1330" y="4676"/>
                  </a:cubicBezTo>
                  <a:lnTo>
                    <a:pt x="1330" y="688"/>
                  </a:lnTo>
                  <a:cubicBezTo>
                    <a:pt x="1330" y="230"/>
                    <a:pt x="998" y="1"/>
                    <a:pt x="665" y="1"/>
                  </a:cubicBezTo>
                  <a:close/>
                </a:path>
              </a:pathLst>
            </a:custGeom>
            <a:solidFill>
              <a:srgbClr val="CFD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1"/>
            <p:cNvSpPr/>
            <p:nvPr/>
          </p:nvSpPr>
          <p:spPr>
            <a:xfrm>
              <a:off x="6424025" y="1177150"/>
              <a:ext cx="116875" cy="100950"/>
            </a:xfrm>
            <a:custGeom>
              <a:avLst/>
              <a:gdLst/>
              <a:ahLst/>
              <a:cxnLst/>
              <a:rect l="l" t="t" r="r" b="b"/>
              <a:pathLst>
                <a:path w="4675" h="4038" extrusionOk="0">
                  <a:moveTo>
                    <a:pt x="2653" y="0"/>
                  </a:moveTo>
                  <a:cubicBezTo>
                    <a:pt x="2158" y="0"/>
                    <a:pt x="1652" y="185"/>
                    <a:pt x="1238" y="600"/>
                  </a:cubicBezTo>
                  <a:cubicBezTo>
                    <a:pt x="0" y="1883"/>
                    <a:pt x="917" y="4037"/>
                    <a:pt x="2704" y="4037"/>
                  </a:cubicBezTo>
                  <a:cubicBezTo>
                    <a:pt x="3804" y="4037"/>
                    <a:pt x="4675" y="3121"/>
                    <a:pt x="4675" y="2021"/>
                  </a:cubicBezTo>
                  <a:cubicBezTo>
                    <a:pt x="4675" y="811"/>
                    <a:pt x="3688" y="0"/>
                    <a:pt x="2653" y="0"/>
                  </a:cubicBezTo>
                  <a:close/>
                </a:path>
              </a:pathLst>
            </a:custGeom>
            <a:solidFill>
              <a:srgbClr val="CFD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1"/>
            <p:cNvSpPr/>
            <p:nvPr/>
          </p:nvSpPr>
          <p:spPr>
            <a:xfrm>
              <a:off x="6260175" y="773800"/>
              <a:ext cx="116900" cy="140075"/>
            </a:xfrm>
            <a:custGeom>
              <a:avLst/>
              <a:gdLst/>
              <a:ahLst/>
              <a:cxnLst/>
              <a:rect l="l" t="t" r="r" b="b"/>
              <a:pathLst>
                <a:path w="4676" h="5603" extrusionOk="0">
                  <a:moveTo>
                    <a:pt x="3880" y="0"/>
                  </a:moveTo>
                  <a:cubicBezTo>
                    <a:pt x="3676" y="0"/>
                    <a:pt x="3480" y="94"/>
                    <a:pt x="3346" y="281"/>
                  </a:cubicBezTo>
                  <a:lnTo>
                    <a:pt x="230" y="4543"/>
                  </a:lnTo>
                  <a:cubicBezTo>
                    <a:pt x="0" y="4818"/>
                    <a:pt x="92" y="5231"/>
                    <a:pt x="367" y="5460"/>
                  </a:cubicBezTo>
                  <a:cubicBezTo>
                    <a:pt x="501" y="5555"/>
                    <a:pt x="650" y="5603"/>
                    <a:pt x="796" y="5603"/>
                  </a:cubicBezTo>
                  <a:cubicBezTo>
                    <a:pt x="1000" y="5603"/>
                    <a:pt x="1196" y="5509"/>
                    <a:pt x="1330" y="5322"/>
                  </a:cubicBezTo>
                  <a:lnTo>
                    <a:pt x="4446" y="1060"/>
                  </a:lnTo>
                  <a:cubicBezTo>
                    <a:pt x="4675" y="785"/>
                    <a:pt x="4583" y="373"/>
                    <a:pt x="4308" y="143"/>
                  </a:cubicBezTo>
                  <a:cubicBezTo>
                    <a:pt x="4175" y="48"/>
                    <a:pt x="4025" y="0"/>
                    <a:pt x="38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50"/>
        <p:cNvGrpSpPr/>
        <p:nvPr/>
      </p:nvGrpSpPr>
      <p:grpSpPr>
        <a:xfrm>
          <a:off x="0" y="0"/>
          <a:ext cx="0" cy="0"/>
          <a:chOff x="0" y="0"/>
          <a:chExt cx="0" cy="0"/>
        </a:xfrm>
      </p:grpSpPr>
      <p:grpSp>
        <p:nvGrpSpPr>
          <p:cNvPr id="1351" name="Google Shape;1351;p52"/>
          <p:cNvGrpSpPr/>
          <p:nvPr/>
        </p:nvGrpSpPr>
        <p:grpSpPr>
          <a:xfrm flipH="1">
            <a:off x="1925630" y="1175500"/>
            <a:ext cx="5275428" cy="4257805"/>
            <a:chOff x="201800" y="885700"/>
            <a:chExt cx="5275428" cy="4257805"/>
          </a:xfrm>
        </p:grpSpPr>
        <p:sp>
          <p:nvSpPr>
            <p:cNvPr id="1352" name="Google Shape;1352;p52"/>
            <p:cNvSpPr/>
            <p:nvPr/>
          </p:nvSpPr>
          <p:spPr>
            <a:xfrm>
              <a:off x="201800" y="885700"/>
              <a:ext cx="5275428" cy="3137742"/>
            </a:xfrm>
            <a:custGeom>
              <a:avLst/>
              <a:gdLst/>
              <a:ahLst/>
              <a:cxnLst/>
              <a:rect l="l" t="t" r="r" b="b"/>
              <a:pathLst>
                <a:path w="39173" h="30073" extrusionOk="0">
                  <a:moveTo>
                    <a:pt x="708" y="0"/>
                  </a:moveTo>
                  <a:lnTo>
                    <a:pt x="1" y="30073"/>
                  </a:lnTo>
                  <a:lnTo>
                    <a:pt x="39172" y="29815"/>
                  </a:lnTo>
                  <a:lnTo>
                    <a:pt x="38551" y="803"/>
                  </a:lnTo>
                  <a:lnTo>
                    <a:pt x="7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2"/>
            <p:cNvSpPr/>
            <p:nvPr/>
          </p:nvSpPr>
          <p:spPr>
            <a:xfrm>
              <a:off x="1476918" y="3580007"/>
              <a:ext cx="223491" cy="1563497"/>
            </a:xfrm>
            <a:custGeom>
              <a:avLst/>
              <a:gdLst/>
              <a:ahLst/>
              <a:cxnLst/>
              <a:rect l="l" t="t" r="r" b="b"/>
              <a:pathLst>
                <a:path w="2142" h="14985" extrusionOk="0">
                  <a:moveTo>
                    <a:pt x="1331" y="1"/>
                  </a:moveTo>
                  <a:lnTo>
                    <a:pt x="1" y="74"/>
                  </a:lnTo>
                  <a:lnTo>
                    <a:pt x="811" y="14844"/>
                  </a:lnTo>
                  <a:cubicBezTo>
                    <a:pt x="811" y="14844"/>
                    <a:pt x="1018" y="14984"/>
                    <a:pt x="1391" y="14984"/>
                  </a:cubicBezTo>
                  <a:cubicBezTo>
                    <a:pt x="1421" y="14984"/>
                    <a:pt x="1453" y="14983"/>
                    <a:pt x="1486" y="14981"/>
                  </a:cubicBezTo>
                  <a:cubicBezTo>
                    <a:pt x="1896" y="14959"/>
                    <a:pt x="2141" y="14770"/>
                    <a:pt x="2141" y="14770"/>
                  </a:cubicBezTo>
                  <a:lnTo>
                    <a:pt x="13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2"/>
            <p:cNvSpPr/>
            <p:nvPr/>
          </p:nvSpPr>
          <p:spPr>
            <a:xfrm>
              <a:off x="3865412" y="3571556"/>
              <a:ext cx="254688" cy="1562767"/>
            </a:xfrm>
            <a:custGeom>
              <a:avLst/>
              <a:gdLst/>
              <a:ahLst/>
              <a:cxnLst/>
              <a:rect l="l" t="t" r="r" b="b"/>
              <a:pathLst>
                <a:path w="2441" h="14978" extrusionOk="0">
                  <a:moveTo>
                    <a:pt x="1110" y="1"/>
                  </a:moveTo>
                  <a:lnTo>
                    <a:pt x="1" y="14751"/>
                  </a:lnTo>
                  <a:cubicBezTo>
                    <a:pt x="1" y="14751"/>
                    <a:pt x="219" y="14945"/>
                    <a:pt x="651" y="14974"/>
                  </a:cubicBezTo>
                  <a:cubicBezTo>
                    <a:pt x="687" y="14977"/>
                    <a:pt x="722" y="14978"/>
                    <a:pt x="755" y="14978"/>
                  </a:cubicBezTo>
                  <a:cubicBezTo>
                    <a:pt x="1108" y="14978"/>
                    <a:pt x="1329" y="14849"/>
                    <a:pt x="1329" y="14849"/>
                  </a:cubicBezTo>
                  <a:lnTo>
                    <a:pt x="2441" y="101"/>
                  </a:lnTo>
                  <a:lnTo>
                    <a:pt x="11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2"/>
            <p:cNvSpPr/>
            <p:nvPr/>
          </p:nvSpPr>
          <p:spPr>
            <a:xfrm>
              <a:off x="339051" y="988675"/>
              <a:ext cx="5014533" cy="2904443"/>
            </a:xfrm>
            <a:custGeom>
              <a:avLst/>
              <a:gdLst/>
              <a:ahLst/>
              <a:cxnLst/>
              <a:rect l="l" t="t" r="r" b="b"/>
              <a:pathLst>
                <a:path w="36303" h="27837" extrusionOk="0">
                  <a:moveTo>
                    <a:pt x="847" y="329"/>
                  </a:moveTo>
                  <a:lnTo>
                    <a:pt x="35402" y="1181"/>
                  </a:lnTo>
                  <a:lnTo>
                    <a:pt x="35973" y="27515"/>
                  </a:lnTo>
                  <a:lnTo>
                    <a:pt x="327" y="27515"/>
                  </a:lnTo>
                  <a:lnTo>
                    <a:pt x="847" y="329"/>
                  </a:lnTo>
                  <a:close/>
                  <a:moveTo>
                    <a:pt x="533" y="0"/>
                  </a:moveTo>
                  <a:lnTo>
                    <a:pt x="3" y="27674"/>
                  </a:lnTo>
                  <a:lnTo>
                    <a:pt x="0" y="27836"/>
                  </a:lnTo>
                  <a:lnTo>
                    <a:pt x="36302" y="27836"/>
                  </a:lnTo>
                  <a:lnTo>
                    <a:pt x="35716" y="869"/>
                  </a:lnTo>
                  <a:lnTo>
                    <a:pt x="5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 name="Google Shape;1356;p52"/>
          <p:cNvSpPr txBox="1">
            <a:spLocks noGrp="1"/>
          </p:cNvSpPr>
          <p:nvPr>
            <p:ph type="title"/>
          </p:nvPr>
        </p:nvSpPr>
        <p:spPr>
          <a:xfrm>
            <a:off x="615277" y="393300"/>
            <a:ext cx="279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BUDGET ALLOCATION</a:t>
            </a:r>
            <a:endParaRPr/>
          </a:p>
        </p:txBody>
      </p:sp>
      <p:graphicFrame>
        <p:nvGraphicFramePr>
          <p:cNvPr id="1357" name="Google Shape;1357;p52"/>
          <p:cNvGraphicFramePr/>
          <p:nvPr/>
        </p:nvGraphicFramePr>
        <p:xfrm>
          <a:off x="3229429" y="1455150"/>
          <a:ext cx="3000000" cy="3000000"/>
        </p:xfrm>
        <a:graphic>
          <a:graphicData uri="http://schemas.openxmlformats.org/drawingml/2006/table">
            <a:tbl>
              <a:tblPr>
                <a:noFill/>
                <a:tableStyleId>{AFFCB893-C37C-41CE-B954-C4FC64F68185}</a:tableStyleId>
              </a:tblPr>
              <a:tblGrid>
                <a:gridCol w="1131300">
                  <a:extLst>
                    <a:ext uri="{9D8B030D-6E8A-4147-A177-3AD203B41FA5}">
                      <a16:colId xmlns:a16="http://schemas.microsoft.com/office/drawing/2014/main" val="20000"/>
                    </a:ext>
                  </a:extLst>
                </a:gridCol>
                <a:gridCol w="1131300">
                  <a:extLst>
                    <a:ext uri="{9D8B030D-6E8A-4147-A177-3AD203B41FA5}">
                      <a16:colId xmlns:a16="http://schemas.microsoft.com/office/drawing/2014/main" val="20001"/>
                    </a:ext>
                  </a:extLst>
                </a:gridCol>
                <a:gridCol w="1131300">
                  <a:extLst>
                    <a:ext uri="{9D8B030D-6E8A-4147-A177-3AD203B41FA5}">
                      <a16:colId xmlns:a16="http://schemas.microsoft.com/office/drawing/2014/main" val="20002"/>
                    </a:ext>
                  </a:extLst>
                </a:gridCol>
              </a:tblGrid>
              <a:tr h="536550">
                <a:tc>
                  <a:txBody>
                    <a:bodyPr/>
                    <a:lstStyle/>
                    <a:p>
                      <a:pPr marL="0" lvl="0" indent="0" algn="ctr" rtl="0">
                        <a:spcBef>
                          <a:spcPts val="0"/>
                        </a:spcBef>
                        <a:spcAft>
                          <a:spcPts val="0"/>
                        </a:spcAft>
                        <a:buNone/>
                      </a:pPr>
                      <a:r>
                        <a:rPr lang="en" sz="1800" b="1">
                          <a:solidFill>
                            <a:schemeClr val="lt1"/>
                          </a:solidFill>
                          <a:latin typeface="Big Shoulders Display"/>
                          <a:ea typeface="Big Shoulders Display"/>
                          <a:cs typeface="Big Shoulders Display"/>
                          <a:sym typeface="Big Shoulders Display"/>
                        </a:rPr>
                        <a:t>JUPITER</a:t>
                      </a:r>
                      <a:endParaRPr sz="1800" b="1">
                        <a:solidFill>
                          <a:schemeClr val="lt1"/>
                        </a:solidFill>
                        <a:latin typeface="Big Shoulders Display"/>
                        <a:ea typeface="Big Shoulders Display"/>
                        <a:cs typeface="Big Shoulders Display"/>
                        <a:sym typeface="Big Shoulders Display"/>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Big Shoulders Display"/>
                          <a:ea typeface="Big Shoulders Display"/>
                          <a:cs typeface="Big Shoulders Display"/>
                          <a:sym typeface="Big Shoulders Display"/>
                        </a:rPr>
                        <a:t>MERCURY</a:t>
                      </a:r>
                      <a:endParaRPr sz="1800" b="1">
                        <a:solidFill>
                          <a:schemeClr val="lt1"/>
                        </a:solidFill>
                        <a:latin typeface="Big Shoulders Display"/>
                        <a:ea typeface="Big Shoulders Display"/>
                        <a:cs typeface="Big Shoulders Display"/>
                        <a:sym typeface="Big Shoulders Display"/>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Big Shoulders Display"/>
                          <a:ea typeface="Big Shoulders Display"/>
                          <a:cs typeface="Big Shoulders Display"/>
                          <a:sym typeface="Big Shoulders Display"/>
                        </a:rPr>
                        <a:t>VENUS</a:t>
                      </a:r>
                      <a:endParaRPr sz="1800" b="1">
                        <a:solidFill>
                          <a:schemeClr val="lt1"/>
                        </a:solidFill>
                        <a:latin typeface="Big Shoulders Display"/>
                        <a:ea typeface="Big Shoulders Display"/>
                        <a:cs typeface="Big Shoulders Display"/>
                        <a:sym typeface="Big Shoulders Display"/>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extLst>
                  <a:ext uri="{0D108BD9-81ED-4DB2-BD59-A6C34878D82A}">
                    <a16:rowId xmlns:a16="http://schemas.microsoft.com/office/drawing/2014/main" val="10000"/>
                  </a:ext>
                </a:extLst>
              </a:tr>
              <a:tr h="536550">
                <a:tc>
                  <a:txBody>
                    <a:bodyPr/>
                    <a:lstStyle/>
                    <a:p>
                      <a:pPr marL="0" lvl="0" indent="0" algn="ctr" rtl="0">
                        <a:spcBef>
                          <a:spcPts val="0"/>
                        </a:spcBef>
                        <a:spcAft>
                          <a:spcPts val="0"/>
                        </a:spcAft>
                        <a:buNone/>
                      </a:pPr>
                      <a:r>
                        <a:rPr lang="en">
                          <a:solidFill>
                            <a:schemeClr val="lt1"/>
                          </a:solidFill>
                          <a:latin typeface="Nunito Sans Light"/>
                          <a:ea typeface="Nunito Sans Light"/>
                          <a:cs typeface="Nunito Sans Light"/>
                          <a:sym typeface="Nunito Sans Light"/>
                        </a:rPr>
                        <a:t>$2,000</a:t>
                      </a:r>
                      <a:endParaRPr>
                        <a:solidFill>
                          <a:schemeClr val="lt1"/>
                        </a:solidFill>
                        <a:latin typeface="Nunito Sans Light"/>
                        <a:ea typeface="Nunito Sans Light"/>
                        <a:cs typeface="Nunito Sans Light"/>
                        <a:sym typeface="Nunito Sans Light"/>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Nunito Sans Light"/>
                          <a:ea typeface="Nunito Sans Light"/>
                          <a:cs typeface="Nunito Sans Light"/>
                          <a:sym typeface="Nunito Sans Light"/>
                        </a:rPr>
                        <a:t>$3,100</a:t>
                      </a:r>
                      <a:endParaRPr>
                        <a:solidFill>
                          <a:schemeClr val="lt1"/>
                        </a:solidFill>
                        <a:latin typeface="Nunito Sans Light"/>
                        <a:ea typeface="Nunito Sans Light"/>
                        <a:cs typeface="Nunito Sans Light"/>
                        <a:sym typeface="Nunito Sans Light"/>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Nunito Sans Light"/>
                          <a:ea typeface="Nunito Sans Light"/>
                          <a:cs typeface="Nunito Sans Light"/>
                          <a:sym typeface="Nunito Sans Light"/>
                        </a:rPr>
                        <a:t>$400</a:t>
                      </a:r>
                      <a:endParaRPr>
                        <a:solidFill>
                          <a:schemeClr val="lt1"/>
                        </a:solidFill>
                        <a:latin typeface="Nunito Sans Light"/>
                        <a:ea typeface="Nunito Sans Light"/>
                        <a:cs typeface="Nunito Sans Light"/>
                        <a:sym typeface="Nunito Sans Light"/>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extLst>
                  <a:ext uri="{0D108BD9-81ED-4DB2-BD59-A6C34878D82A}">
                    <a16:rowId xmlns:a16="http://schemas.microsoft.com/office/drawing/2014/main" val="10001"/>
                  </a:ext>
                </a:extLst>
              </a:tr>
              <a:tr h="536550">
                <a:tc>
                  <a:txBody>
                    <a:bodyPr/>
                    <a:lstStyle/>
                    <a:p>
                      <a:pPr marL="0" lvl="0" indent="0" algn="ctr" rtl="0">
                        <a:spcBef>
                          <a:spcPts val="0"/>
                        </a:spcBef>
                        <a:spcAft>
                          <a:spcPts val="0"/>
                        </a:spcAft>
                        <a:buClr>
                          <a:srgbClr val="000000"/>
                        </a:buClr>
                        <a:buSzPts val="1100"/>
                        <a:buFont typeface="Arial"/>
                        <a:buNone/>
                      </a:pPr>
                      <a:r>
                        <a:rPr lang="en">
                          <a:solidFill>
                            <a:schemeClr val="lt1"/>
                          </a:solidFill>
                          <a:latin typeface="Nunito Sans Light"/>
                          <a:ea typeface="Nunito Sans Light"/>
                          <a:cs typeface="Nunito Sans Light"/>
                          <a:sym typeface="Nunito Sans Light"/>
                        </a:rPr>
                        <a:t>$3,400</a:t>
                      </a:r>
                      <a:endParaRPr>
                        <a:solidFill>
                          <a:schemeClr val="lt1"/>
                        </a:solidFill>
                        <a:latin typeface="Nunito Sans Light"/>
                        <a:ea typeface="Nunito Sans Light"/>
                        <a:cs typeface="Nunito Sans Light"/>
                        <a:sym typeface="Nunito Sans Light"/>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lt1"/>
                          </a:solidFill>
                          <a:latin typeface="Nunito Sans Light"/>
                          <a:ea typeface="Nunito Sans Light"/>
                          <a:cs typeface="Nunito Sans Light"/>
                          <a:sym typeface="Nunito Sans Light"/>
                        </a:rPr>
                        <a:t>$600</a:t>
                      </a:r>
                      <a:endParaRPr>
                        <a:solidFill>
                          <a:schemeClr val="lt1"/>
                        </a:solidFill>
                        <a:latin typeface="Nunito Sans Light"/>
                        <a:ea typeface="Nunito Sans Light"/>
                        <a:cs typeface="Nunito Sans Light"/>
                        <a:sym typeface="Nunito Sans Light"/>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lt1"/>
                          </a:solidFill>
                          <a:latin typeface="Nunito Sans Light"/>
                          <a:ea typeface="Nunito Sans Light"/>
                          <a:cs typeface="Nunito Sans Light"/>
                          <a:sym typeface="Nunito Sans Light"/>
                        </a:rPr>
                        <a:t>$200</a:t>
                      </a:r>
                      <a:endParaRPr>
                        <a:solidFill>
                          <a:schemeClr val="lt1"/>
                        </a:solidFill>
                        <a:latin typeface="Nunito Sans Light"/>
                        <a:ea typeface="Nunito Sans Light"/>
                        <a:cs typeface="Nunito Sans Light"/>
                        <a:sym typeface="Nunito Sans Light"/>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extLst>
                  <a:ext uri="{0D108BD9-81ED-4DB2-BD59-A6C34878D82A}">
                    <a16:rowId xmlns:a16="http://schemas.microsoft.com/office/drawing/2014/main" val="10002"/>
                  </a:ext>
                </a:extLst>
              </a:tr>
              <a:tr h="536550">
                <a:tc>
                  <a:txBody>
                    <a:bodyPr/>
                    <a:lstStyle/>
                    <a:p>
                      <a:pPr marL="0" lvl="0" indent="0" algn="ctr" rtl="0">
                        <a:spcBef>
                          <a:spcPts val="0"/>
                        </a:spcBef>
                        <a:spcAft>
                          <a:spcPts val="0"/>
                        </a:spcAft>
                        <a:buClr>
                          <a:srgbClr val="000000"/>
                        </a:buClr>
                        <a:buSzPts val="1100"/>
                        <a:buFont typeface="Arial"/>
                        <a:buNone/>
                      </a:pPr>
                      <a:r>
                        <a:rPr lang="en">
                          <a:solidFill>
                            <a:schemeClr val="lt1"/>
                          </a:solidFill>
                          <a:latin typeface="Nunito Sans Light"/>
                          <a:ea typeface="Nunito Sans Light"/>
                          <a:cs typeface="Nunito Sans Light"/>
                          <a:sym typeface="Nunito Sans Light"/>
                        </a:rPr>
                        <a:t>$1,700</a:t>
                      </a:r>
                      <a:endParaRPr>
                        <a:solidFill>
                          <a:schemeClr val="lt1"/>
                        </a:solidFill>
                        <a:latin typeface="Nunito Sans Light"/>
                        <a:ea typeface="Nunito Sans Light"/>
                        <a:cs typeface="Nunito Sans Light"/>
                        <a:sym typeface="Nunito Sans Light"/>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lt1"/>
                          </a:solidFill>
                          <a:latin typeface="Nunito Sans Light"/>
                          <a:ea typeface="Nunito Sans Light"/>
                          <a:cs typeface="Nunito Sans Light"/>
                          <a:sym typeface="Nunito Sans Light"/>
                        </a:rPr>
                        <a:t>$800</a:t>
                      </a:r>
                      <a:endParaRPr>
                        <a:solidFill>
                          <a:schemeClr val="lt1"/>
                        </a:solidFill>
                        <a:latin typeface="Nunito Sans Light"/>
                        <a:ea typeface="Nunito Sans Light"/>
                        <a:cs typeface="Nunito Sans Light"/>
                        <a:sym typeface="Nunito Sans Light"/>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lt1"/>
                          </a:solidFill>
                          <a:latin typeface="Nunito Sans Light"/>
                          <a:ea typeface="Nunito Sans Light"/>
                          <a:cs typeface="Nunito Sans Light"/>
                          <a:sym typeface="Nunito Sans Light"/>
                        </a:rPr>
                        <a:t>$2,500</a:t>
                      </a:r>
                      <a:endParaRPr>
                        <a:solidFill>
                          <a:schemeClr val="lt1"/>
                        </a:solidFill>
                        <a:latin typeface="Nunito Sans Light"/>
                        <a:ea typeface="Nunito Sans Light"/>
                        <a:cs typeface="Nunito Sans Light"/>
                        <a:sym typeface="Nunito Sans Light"/>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extLst>
                  <a:ext uri="{0D108BD9-81ED-4DB2-BD59-A6C34878D82A}">
                    <a16:rowId xmlns:a16="http://schemas.microsoft.com/office/drawing/2014/main" val="10003"/>
                  </a:ext>
                </a:extLst>
              </a:tr>
              <a:tr h="536550">
                <a:tc>
                  <a:txBody>
                    <a:bodyPr/>
                    <a:lstStyle/>
                    <a:p>
                      <a:pPr marL="0" lvl="0" indent="0" algn="ctr" rtl="0">
                        <a:spcBef>
                          <a:spcPts val="0"/>
                        </a:spcBef>
                        <a:spcAft>
                          <a:spcPts val="0"/>
                        </a:spcAft>
                        <a:buClr>
                          <a:srgbClr val="000000"/>
                        </a:buClr>
                        <a:buSzPts val="1100"/>
                        <a:buFont typeface="Arial"/>
                        <a:buNone/>
                      </a:pPr>
                      <a:r>
                        <a:rPr lang="en">
                          <a:solidFill>
                            <a:schemeClr val="lt1"/>
                          </a:solidFill>
                          <a:latin typeface="Nunito Sans Light"/>
                          <a:ea typeface="Nunito Sans Light"/>
                          <a:cs typeface="Nunito Sans Light"/>
                          <a:sym typeface="Nunito Sans Light"/>
                        </a:rPr>
                        <a:t>$4,000</a:t>
                      </a:r>
                      <a:endParaRPr>
                        <a:solidFill>
                          <a:schemeClr val="lt1"/>
                        </a:solidFill>
                        <a:latin typeface="Nunito Sans Light"/>
                        <a:ea typeface="Nunito Sans Light"/>
                        <a:cs typeface="Nunito Sans Light"/>
                        <a:sym typeface="Nunito Sans Light"/>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lt1"/>
                          </a:solidFill>
                          <a:latin typeface="Nunito Sans Light"/>
                          <a:ea typeface="Nunito Sans Light"/>
                          <a:cs typeface="Nunito Sans Light"/>
                          <a:sym typeface="Nunito Sans Light"/>
                        </a:rPr>
                        <a:t>$1,600</a:t>
                      </a:r>
                      <a:endParaRPr>
                        <a:solidFill>
                          <a:schemeClr val="lt1"/>
                        </a:solidFill>
                        <a:latin typeface="Nunito Sans Light"/>
                        <a:ea typeface="Nunito Sans Light"/>
                        <a:cs typeface="Nunito Sans Light"/>
                        <a:sym typeface="Nunito Sans Light"/>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lt1"/>
                          </a:solidFill>
                          <a:latin typeface="Nunito Sans Light"/>
                          <a:ea typeface="Nunito Sans Light"/>
                          <a:cs typeface="Nunito Sans Light"/>
                          <a:sym typeface="Nunito Sans Light"/>
                        </a:rPr>
                        <a:t>$800</a:t>
                      </a:r>
                      <a:endParaRPr>
                        <a:solidFill>
                          <a:schemeClr val="lt1"/>
                        </a:solidFill>
                        <a:latin typeface="Nunito Sans Light"/>
                        <a:ea typeface="Nunito Sans Light"/>
                        <a:cs typeface="Nunito Sans Light"/>
                        <a:sym typeface="Nunito Sans Light"/>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pSp>
        <p:nvGrpSpPr>
          <p:cNvPr id="1358" name="Google Shape;1358;p52"/>
          <p:cNvGrpSpPr/>
          <p:nvPr/>
        </p:nvGrpSpPr>
        <p:grpSpPr>
          <a:xfrm>
            <a:off x="2628890" y="2560754"/>
            <a:ext cx="322388" cy="417529"/>
            <a:chOff x="1884550" y="4077875"/>
            <a:chExt cx="440000" cy="569850"/>
          </a:xfrm>
        </p:grpSpPr>
        <p:sp>
          <p:nvSpPr>
            <p:cNvPr id="1359" name="Google Shape;1359;p52"/>
            <p:cNvSpPr/>
            <p:nvPr/>
          </p:nvSpPr>
          <p:spPr>
            <a:xfrm>
              <a:off x="2081625" y="4134400"/>
              <a:ext cx="181050" cy="175675"/>
            </a:xfrm>
            <a:custGeom>
              <a:avLst/>
              <a:gdLst/>
              <a:ahLst/>
              <a:cxnLst/>
              <a:rect l="l" t="t" r="r" b="b"/>
              <a:pathLst>
                <a:path w="7242" h="7027" extrusionOk="0">
                  <a:moveTo>
                    <a:pt x="4950" y="1376"/>
                  </a:moveTo>
                  <a:lnTo>
                    <a:pt x="3713" y="2567"/>
                  </a:lnTo>
                  <a:lnTo>
                    <a:pt x="2521" y="1376"/>
                  </a:lnTo>
                  <a:close/>
                  <a:moveTo>
                    <a:pt x="5913" y="2292"/>
                  </a:moveTo>
                  <a:lnTo>
                    <a:pt x="5913" y="4721"/>
                  </a:lnTo>
                  <a:lnTo>
                    <a:pt x="4675" y="3530"/>
                  </a:lnTo>
                  <a:lnTo>
                    <a:pt x="5913" y="2292"/>
                  </a:lnTo>
                  <a:close/>
                  <a:moveTo>
                    <a:pt x="917" y="1"/>
                  </a:moveTo>
                  <a:cubicBezTo>
                    <a:pt x="275" y="1"/>
                    <a:pt x="0" y="734"/>
                    <a:pt x="413" y="1147"/>
                  </a:cubicBezTo>
                  <a:lnTo>
                    <a:pt x="6096" y="6829"/>
                  </a:lnTo>
                  <a:cubicBezTo>
                    <a:pt x="6231" y="6965"/>
                    <a:pt x="6402" y="7026"/>
                    <a:pt x="6569" y="7026"/>
                  </a:cubicBezTo>
                  <a:cubicBezTo>
                    <a:pt x="6911" y="7026"/>
                    <a:pt x="7242" y="6771"/>
                    <a:pt x="7242" y="6371"/>
                  </a:cubicBezTo>
                  <a:lnTo>
                    <a:pt x="7242" y="688"/>
                  </a:lnTo>
                  <a:cubicBezTo>
                    <a:pt x="7242" y="505"/>
                    <a:pt x="7196" y="322"/>
                    <a:pt x="7058" y="230"/>
                  </a:cubicBezTo>
                  <a:cubicBezTo>
                    <a:pt x="6921" y="92"/>
                    <a:pt x="6737" y="1"/>
                    <a:pt x="6554" y="1"/>
                  </a:cubicBezTo>
                  <a:close/>
                </a:path>
              </a:pathLst>
            </a:custGeom>
            <a:solidFill>
              <a:srgbClr val="9B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2"/>
            <p:cNvSpPr/>
            <p:nvPr/>
          </p:nvSpPr>
          <p:spPr>
            <a:xfrm>
              <a:off x="2162975" y="4140125"/>
              <a:ext cx="99700" cy="170450"/>
            </a:xfrm>
            <a:custGeom>
              <a:avLst/>
              <a:gdLst/>
              <a:ahLst/>
              <a:cxnLst/>
              <a:rect l="l" t="t" r="r" b="b"/>
              <a:pathLst>
                <a:path w="3988" h="6818" extrusionOk="0">
                  <a:moveTo>
                    <a:pt x="2659" y="2063"/>
                  </a:moveTo>
                  <a:lnTo>
                    <a:pt x="2659" y="4538"/>
                  </a:lnTo>
                  <a:lnTo>
                    <a:pt x="1421" y="3301"/>
                  </a:lnTo>
                  <a:lnTo>
                    <a:pt x="2659" y="2063"/>
                  </a:lnTo>
                  <a:close/>
                  <a:moveTo>
                    <a:pt x="3804" y="1"/>
                  </a:moveTo>
                  <a:lnTo>
                    <a:pt x="0" y="3759"/>
                  </a:lnTo>
                  <a:lnTo>
                    <a:pt x="2842" y="6600"/>
                  </a:lnTo>
                  <a:cubicBezTo>
                    <a:pt x="2978" y="6751"/>
                    <a:pt x="3148" y="6818"/>
                    <a:pt x="3316" y="6818"/>
                  </a:cubicBezTo>
                  <a:cubicBezTo>
                    <a:pt x="3658" y="6818"/>
                    <a:pt x="3988" y="6542"/>
                    <a:pt x="3988" y="6142"/>
                  </a:cubicBezTo>
                  <a:lnTo>
                    <a:pt x="3988" y="459"/>
                  </a:lnTo>
                  <a:cubicBezTo>
                    <a:pt x="3988" y="276"/>
                    <a:pt x="3942" y="93"/>
                    <a:pt x="3804" y="1"/>
                  </a:cubicBezTo>
                  <a:close/>
                </a:path>
              </a:pathLst>
            </a:custGeom>
            <a:solidFill>
              <a:srgbClr val="ABB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2"/>
            <p:cNvSpPr/>
            <p:nvPr/>
          </p:nvSpPr>
          <p:spPr>
            <a:xfrm>
              <a:off x="2010600" y="4086850"/>
              <a:ext cx="301350" cy="301950"/>
            </a:xfrm>
            <a:custGeom>
              <a:avLst/>
              <a:gdLst/>
              <a:ahLst/>
              <a:cxnLst/>
              <a:rect l="l" t="t" r="r" b="b"/>
              <a:pathLst>
                <a:path w="12054" h="12078" extrusionOk="0">
                  <a:moveTo>
                    <a:pt x="1839" y="1"/>
                  </a:moveTo>
                  <a:cubicBezTo>
                    <a:pt x="1661" y="1"/>
                    <a:pt x="1489" y="70"/>
                    <a:pt x="1375" y="207"/>
                  </a:cubicBezTo>
                  <a:cubicBezTo>
                    <a:pt x="871" y="665"/>
                    <a:pt x="412" y="1170"/>
                    <a:pt x="0" y="1674"/>
                  </a:cubicBezTo>
                  <a:lnTo>
                    <a:pt x="550" y="4148"/>
                  </a:lnTo>
                  <a:lnTo>
                    <a:pt x="7837" y="11435"/>
                  </a:lnTo>
                  <a:lnTo>
                    <a:pt x="10312" y="11985"/>
                  </a:lnTo>
                  <a:cubicBezTo>
                    <a:pt x="10724" y="11665"/>
                    <a:pt x="10312" y="12077"/>
                    <a:pt x="11778" y="10656"/>
                  </a:cubicBezTo>
                  <a:cubicBezTo>
                    <a:pt x="12053" y="10381"/>
                    <a:pt x="12053" y="9923"/>
                    <a:pt x="11778" y="9694"/>
                  </a:cubicBezTo>
                  <a:lnTo>
                    <a:pt x="7058" y="4928"/>
                  </a:lnTo>
                  <a:lnTo>
                    <a:pt x="2337" y="207"/>
                  </a:lnTo>
                  <a:cubicBezTo>
                    <a:pt x="2200" y="70"/>
                    <a:pt x="2017" y="1"/>
                    <a:pt x="1839" y="1"/>
                  </a:cubicBezTo>
                  <a:close/>
                </a:path>
              </a:pathLst>
            </a:custGeom>
            <a:solidFill>
              <a:srgbClr val="ABB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2"/>
            <p:cNvSpPr/>
            <p:nvPr/>
          </p:nvSpPr>
          <p:spPr>
            <a:xfrm>
              <a:off x="2114850" y="4211175"/>
              <a:ext cx="195950" cy="178750"/>
            </a:xfrm>
            <a:custGeom>
              <a:avLst/>
              <a:gdLst/>
              <a:ahLst/>
              <a:cxnLst/>
              <a:rect l="l" t="t" r="r" b="b"/>
              <a:pathLst>
                <a:path w="7838" h="7150" extrusionOk="0">
                  <a:moveTo>
                    <a:pt x="2888" y="0"/>
                  </a:moveTo>
                  <a:lnTo>
                    <a:pt x="1" y="2842"/>
                  </a:lnTo>
                  <a:lnTo>
                    <a:pt x="3667" y="6462"/>
                  </a:lnTo>
                  <a:lnTo>
                    <a:pt x="6096" y="7058"/>
                  </a:lnTo>
                  <a:cubicBezTo>
                    <a:pt x="6508" y="6737"/>
                    <a:pt x="6142" y="7150"/>
                    <a:pt x="7562" y="5683"/>
                  </a:cubicBezTo>
                  <a:cubicBezTo>
                    <a:pt x="7837" y="5408"/>
                    <a:pt x="7837" y="4996"/>
                    <a:pt x="7562" y="4721"/>
                  </a:cubicBezTo>
                  <a:lnTo>
                    <a:pt x="2888" y="0"/>
                  </a:lnTo>
                  <a:close/>
                </a:path>
              </a:pathLst>
            </a:custGeom>
            <a:solidFill>
              <a:srgbClr val="9B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2"/>
            <p:cNvSpPr/>
            <p:nvPr/>
          </p:nvSpPr>
          <p:spPr>
            <a:xfrm>
              <a:off x="1953300" y="4128675"/>
              <a:ext cx="315100" cy="301025"/>
            </a:xfrm>
            <a:custGeom>
              <a:avLst/>
              <a:gdLst/>
              <a:ahLst/>
              <a:cxnLst/>
              <a:rect l="l" t="t" r="r" b="b"/>
              <a:pathLst>
                <a:path w="12604" h="12041" extrusionOk="0">
                  <a:moveTo>
                    <a:pt x="2292" y="1"/>
                  </a:moveTo>
                  <a:cubicBezTo>
                    <a:pt x="230" y="2521"/>
                    <a:pt x="1" y="6050"/>
                    <a:pt x="1788" y="8754"/>
                  </a:cubicBezTo>
                  <a:lnTo>
                    <a:pt x="2888" y="9717"/>
                  </a:lnTo>
                  <a:lnTo>
                    <a:pt x="4813" y="11366"/>
                  </a:lnTo>
                  <a:cubicBezTo>
                    <a:pt x="5787" y="11819"/>
                    <a:pt x="6828" y="12040"/>
                    <a:pt x="7864" y="12040"/>
                  </a:cubicBezTo>
                  <a:cubicBezTo>
                    <a:pt x="9557" y="12040"/>
                    <a:pt x="11239" y="11450"/>
                    <a:pt x="12604" y="10312"/>
                  </a:cubicBezTo>
                  <a:lnTo>
                    <a:pt x="7425" y="5179"/>
                  </a:lnTo>
                  <a:lnTo>
                    <a:pt x="2292"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2"/>
            <p:cNvSpPr/>
            <p:nvPr/>
          </p:nvSpPr>
          <p:spPr>
            <a:xfrm>
              <a:off x="2025475" y="4258150"/>
              <a:ext cx="242925" cy="171550"/>
            </a:xfrm>
            <a:custGeom>
              <a:avLst/>
              <a:gdLst/>
              <a:ahLst/>
              <a:cxnLst/>
              <a:rect l="l" t="t" r="r" b="b"/>
              <a:pathLst>
                <a:path w="9717" h="6862" extrusionOk="0">
                  <a:moveTo>
                    <a:pt x="4538" y="0"/>
                  </a:moveTo>
                  <a:lnTo>
                    <a:pt x="1" y="4538"/>
                  </a:lnTo>
                  <a:lnTo>
                    <a:pt x="1926" y="6187"/>
                  </a:lnTo>
                  <a:cubicBezTo>
                    <a:pt x="2900" y="6640"/>
                    <a:pt x="3941" y="6861"/>
                    <a:pt x="4977" y="6861"/>
                  </a:cubicBezTo>
                  <a:cubicBezTo>
                    <a:pt x="6670" y="6861"/>
                    <a:pt x="8352" y="6271"/>
                    <a:pt x="9717" y="5133"/>
                  </a:cubicBezTo>
                  <a:lnTo>
                    <a:pt x="4538"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2"/>
            <p:cNvSpPr/>
            <p:nvPr/>
          </p:nvSpPr>
          <p:spPr>
            <a:xfrm>
              <a:off x="2219125" y="4077875"/>
              <a:ext cx="105425" cy="100200"/>
            </a:xfrm>
            <a:custGeom>
              <a:avLst/>
              <a:gdLst/>
              <a:ahLst/>
              <a:cxnLst/>
              <a:rect l="l" t="t" r="r" b="b"/>
              <a:pathLst>
                <a:path w="4217" h="4008" extrusionOk="0">
                  <a:moveTo>
                    <a:pt x="1996" y="1"/>
                  </a:moveTo>
                  <a:cubicBezTo>
                    <a:pt x="970" y="1"/>
                    <a:pt x="0" y="787"/>
                    <a:pt x="0" y="1987"/>
                  </a:cubicBezTo>
                  <a:cubicBezTo>
                    <a:pt x="0" y="3196"/>
                    <a:pt x="987" y="4007"/>
                    <a:pt x="2022" y="4007"/>
                  </a:cubicBezTo>
                  <a:cubicBezTo>
                    <a:pt x="2517" y="4007"/>
                    <a:pt x="3023" y="3822"/>
                    <a:pt x="3437" y="3408"/>
                  </a:cubicBezTo>
                  <a:cubicBezTo>
                    <a:pt x="4216" y="2628"/>
                    <a:pt x="4216" y="1391"/>
                    <a:pt x="3437" y="612"/>
                  </a:cubicBezTo>
                  <a:cubicBezTo>
                    <a:pt x="3015" y="190"/>
                    <a:pt x="2499" y="1"/>
                    <a:pt x="1996" y="1"/>
                  </a:cubicBezTo>
                  <a:close/>
                </a:path>
              </a:pathLst>
            </a:custGeom>
            <a:solidFill>
              <a:srgbClr val="ABB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2"/>
            <p:cNvSpPr/>
            <p:nvPr/>
          </p:nvSpPr>
          <p:spPr>
            <a:xfrm>
              <a:off x="2232875" y="4093150"/>
              <a:ext cx="91675" cy="85400"/>
            </a:xfrm>
            <a:custGeom>
              <a:avLst/>
              <a:gdLst/>
              <a:ahLst/>
              <a:cxnLst/>
              <a:rect l="l" t="t" r="r" b="b"/>
              <a:pathLst>
                <a:path w="3667" h="3416" extrusionOk="0">
                  <a:moveTo>
                    <a:pt x="2887" y="1"/>
                  </a:moveTo>
                  <a:lnTo>
                    <a:pt x="0" y="2797"/>
                  </a:lnTo>
                  <a:cubicBezTo>
                    <a:pt x="390" y="3209"/>
                    <a:pt x="917" y="3415"/>
                    <a:pt x="1444" y="3415"/>
                  </a:cubicBezTo>
                  <a:cubicBezTo>
                    <a:pt x="1971" y="3415"/>
                    <a:pt x="2498" y="3209"/>
                    <a:pt x="2887" y="2797"/>
                  </a:cubicBezTo>
                  <a:cubicBezTo>
                    <a:pt x="3666" y="2017"/>
                    <a:pt x="3666" y="780"/>
                    <a:pt x="2887" y="1"/>
                  </a:cubicBezTo>
                  <a:close/>
                </a:path>
              </a:pathLst>
            </a:custGeom>
            <a:solidFill>
              <a:srgbClr val="9B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2"/>
            <p:cNvSpPr/>
            <p:nvPr/>
          </p:nvSpPr>
          <p:spPr>
            <a:xfrm>
              <a:off x="1916625" y="4356675"/>
              <a:ext cx="236050" cy="224600"/>
            </a:xfrm>
            <a:custGeom>
              <a:avLst/>
              <a:gdLst/>
              <a:ahLst/>
              <a:cxnLst/>
              <a:rect l="l" t="t" r="r" b="b"/>
              <a:pathLst>
                <a:path w="9442" h="8984" extrusionOk="0">
                  <a:moveTo>
                    <a:pt x="2751" y="1"/>
                  </a:moveTo>
                  <a:lnTo>
                    <a:pt x="47" y="8113"/>
                  </a:lnTo>
                  <a:cubicBezTo>
                    <a:pt x="1" y="8296"/>
                    <a:pt x="1" y="8525"/>
                    <a:pt x="138" y="8708"/>
                  </a:cubicBezTo>
                  <a:cubicBezTo>
                    <a:pt x="276" y="8892"/>
                    <a:pt x="505" y="8983"/>
                    <a:pt x="734" y="8983"/>
                  </a:cubicBezTo>
                  <a:lnTo>
                    <a:pt x="8754" y="8983"/>
                  </a:lnTo>
                  <a:cubicBezTo>
                    <a:pt x="8984" y="8983"/>
                    <a:pt x="9167" y="8892"/>
                    <a:pt x="9304" y="8708"/>
                  </a:cubicBezTo>
                  <a:cubicBezTo>
                    <a:pt x="9442" y="8525"/>
                    <a:pt x="9442" y="8296"/>
                    <a:pt x="9350" y="8113"/>
                  </a:cubicBezTo>
                  <a:lnTo>
                    <a:pt x="6692"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2"/>
            <p:cNvSpPr/>
            <p:nvPr/>
          </p:nvSpPr>
          <p:spPr>
            <a:xfrm>
              <a:off x="2034650" y="4356675"/>
              <a:ext cx="118025" cy="224600"/>
            </a:xfrm>
            <a:custGeom>
              <a:avLst/>
              <a:gdLst/>
              <a:ahLst/>
              <a:cxnLst/>
              <a:rect l="l" t="t" r="r" b="b"/>
              <a:pathLst>
                <a:path w="4721" h="8984" extrusionOk="0">
                  <a:moveTo>
                    <a:pt x="0" y="1"/>
                  </a:moveTo>
                  <a:lnTo>
                    <a:pt x="0" y="8983"/>
                  </a:lnTo>
                  <a:lnTo>
                    <a:pt x="4033" y="8983"/>
                  </a:lnTo>
                  <a:cubicBezTo>
                    <a:pt x="4263" y="8983"/>
                    <a:pt x="4446" y="8892"/>
                    <a:pt x="4583" y="8708"/>
                  </a:cubicBezTo>
                  <a:cubicBezTo>
                    <a:pt x="4721" y="8525"/>
                    <a:pt x="4721" y="8296"/>
                    <a:pt x="4629" y="8113"/>
                  </a:cubicBezTo>
                  <a:lnTo>
                    <a:pt x="1971"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2"/>
            <p:cNvSpPr/>
            <p:nvPr/>
          </p:nvSpPr>
          <p:spPr>
            <a:xfrm>
              <a:off x="1968525" y="4311975"/>
              <a:ext cx="116550" cy="99825"/>
            </a:xfrm>
            <a:custGeom>
              <a:avLst/>
              <a:gdLst/>
              <a:ahLst/>
              <a:cxnLst/>
              <a:rect l="l" t="t" r="r" b="b"/>
              <a:pathLst>
                <a:path w="4662" h="3993" extrusionOk="0">
                  <a:moveTo>
                    <a:pt x="2635" y="1"/>
                  </a:moveTo>
                  <a:cubicBezTo>
                    <a:pt x="840" y="1"/>
                    <a:pt x="0" y="2168"/>
                    <a:pt x="1225" y="3393"/>
                  </a:cubicBezTo>
                  <a:cubicBezTo>
                    <a:pt x="1639" y="3808"/>
                    <a:pt x="2145" y="3993"/>
                    <a:pt x="2640" y="3993"/>
                  </a:cubicBezTo>
                  <a:cubicBezTo>
                    <a:pt x="3675" y="3993"/>
                    <a:pt x="4662" y="3182"/>
                    <a:pt x="4662" y="1972"/>
                  </a:cubicBezTo>
                  <a:cubicBezTo>
                    <a:pt x="4662" y="872"/>
                    <a:pt x="3791" y="1"/>
                    <a:pt x="2691" y="1"/>
                  </a:cubicBezTo>
                  <a:cubicBezTo>
                    <a:pt x="2672" y="1"/>
                    <a:pt x="2654" y="1"/>
                    <a:pt x="2635" y="1"/>
                  </a:cubicBezTo>
                  <a:close/>
                </a:path>
              </a:pathLst>
            </a:custGeom>
            <a:solidFill>
              <a:srgbClr val="ABB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2"/>
            <p:cNvSpPr/>
            <p:nvPr/>
          </p:nvSpPr>
          <p:spPr>
            <a:xfrm>
              <a:off x="2035800" y="4312000"/>
              <a:ext cx="50425" cy="100850"/>
            </a:xfrm>
            <a:custGeom>
              <a:avLst/>
              <a:gdLst/>
              <a:ahLst/>
              <a:cxnLst/>
              <a:rect l="l" t="t" r="r" b="b"/>
              <a:pathLst>
                <a:path w="2017" h="4034" extrusionOk="0">
                  <a:moveTo>
                    <a:pt x="0" y="0"/>
                  </a:moveTo>
                  <a:lnTo>
                    <a:pt x="0" y="4033"/>
                  </a:lnTo>
                  <a:cubicBezTo>
                    <a:pt x="1100" y="4033"/>
                    <a:pt x="2017" y="3117"/>
                    <a:pt x="2017" y="2017"/>
                  </a:cubicBezTo>
                  <a:cubicBezTo>
                    <a:pt x="1971" y="917"/>
                    <a:pt x="1100" y="0"/>
                    <a:pt x="0" y="0"/>
                  </a:cubicBezTo>
                  <a:close/>
                </a:path>
              </a:pathLst>
            </a:custGeom>
            <a:solidFill>
              <a:srgbClr val="9B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2"/>
            <p:cNvSpPr/>
            <p:nvPr/>
          </p:nvSpPr>
          <p:spPr>
            <a:xfrm>
              <a:off x="1884550" y="4548025"/>
              <a:ext cx="301350" cy="99700"/>
            </a:xfrm>
            <a:custGeom>
              <a:avLst/>
              <a:gdLst/>
              <a:ahLst/>
              <a:cxnLst/>
              <a:rect l="l" t="t" r="r" b="b"/>
              <a:pathLst>
                <a:path w="12054" h="3988" extrusionOk="0">
                  <a:moveTo>
                    <a:pt x="2017" y="0"/>
                  </a:moveTo>
                  <a:cubicBezTo>
                    <a:pt x="917" y="0"/>
                    <a:pt x="47" y="917"/>
                    <a:pt x="47" y="2017"/>
                  </a:cubicBezTo>
                  <a:lnTo>
                    <a:pt x="47" y="3346"/>
                  </a:lnTo>
                  <a:cubicBezTo>
                    <a:pt x="1" y="3713"/>
                    <a:pt x="322" y="3988"/>
                    <a:pt x="688" y="3988"/>
                  </a:cubicBezTo>
                  <a:lnTo>
                    <a:pt x="11412" y="3988"/>
                  </a:lnTo>
                  <a:cubicBezTo>
                    <a:pt x="11779" y="3988"/>
                    <a:pt x="12054" y="3713"/>
                    <a:pt x="12054" y="3346"/>
                  </a:cubicBezTo>
                  <a:lnTo>
                    <a:pt x="12054" y="2017"/>
                  </a:lnTo>
                  <a:cubicBezTo>
                    <a:pt x="12054" y="871"/>
                    <a:pt x="11137" y="0"/>
                    <a:pt x="10037" y="0"/>
                  </a:cubicBezTo>
                  <a:close/>
                </a:path>
              </a:pathLst>
            </a:custGeom>
            <a:solidFill>
              <a:srgbClr val="7C8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2"/>
            <p:cNvSpPr/>
            <p:nvPr/>
          </p:nvSpPr>
          <p:spPr>
            <a:xfrm>
              <a:off x="2035800" y="4548025"/>
              <a:ext cx="150100" cy="99700"/>
            </a:xfrm>
            <a:custGeom>
              <a:avLst/>
              <a:gdLst/>
              <a:ahLst/>
              <a:cxnLst/>
              <a:rect l="l" t="t" r="r" b="b"/>
              <a:pathLst>
                <a:path w="6004" h="3988" extrusionOk="0">
                  <a:moveTo>
                    <a:pt x="0" y="0"/>
                  </a:moveTo>
                  <a:lnTo>
                    <a:pt x="0" y="3988"/>
                  </a:lnTo>
                  <a:lnTo>
                    <a:pt x="5317" y="3988"/>
                  </a:lnTo>
                  <a:cubicBezTo>
                    <a:pt x="5729" y="3988"/>
                    <a:pt x="6004" y="3713"/>
                    <a:pt x="6004" y="3346"/>
                  </a:cubicBezTo>
                  <a:lnTo>
                    <a:pt x="6004" y="2017"/>
                  </a:lnTo>
                  <a:cubicBezTo>
                    <a:pt x="6004" y="871"/>
                    <a:pt x="5087" y="0"/>
                    <a:pt x="3987" y="0"/>
                  </a:cubicBezTo>
                  <a:close/>
                </a:path>
              </a:pathLst>
            </a:custGeom>
            <a:solidFill>
              <a:srgbClr val="7276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 name="Google Shape;1373;p52"/>
          <p:cNvGrpSpPr/>
          <p:nvPr/>
        </p:nvGrpSpPr>
        <p:grpSpPr>
          <a:xfrm>
            <a:off x="2580623" y="2016830"/>
            <a:ext cx="418921" cy="418445"/>
            <a:chOff x="2344000" y="3374275"/>
            <a:chExt cx="571750" cy="571100"/>
          </a:xfrm>
        </p:grpSpPr>
        <p:sp>
          <p:nvSpPr>
            <p:cNvPr id="1374" name="Google Shape;1374;p52"/>
            <p:cNvSpPr/>
            <p:nvPr/>
          </p:nvSpPr>
          <p:spPr>
            <a:xfrm>
              <a:off x="2377225" y="3542050"/>
              <a:ext cx="504150" cy="336875"/>
            </a:xfrm>
            <a:custGeom>
              <a:avLst/>
              <a:gdLst/>
              <a:ahLst/>
              <a:cxnLst/>
              <a:rect l="l" t="t" r="r" b="b"/>
              <a:pathLst>
                <a:path w="20166" h="13475" extrusionOk="0">
                  <a:moveTo>
                    <a:pt x="2017" y="1"/>
                  </a:moveTo>
                  <a:cubicBezTo>
                    <a:pt x="917" y="1"/>
                    <a:pt x="1" y="872"/>
                    <a:pt x="46" y="2017"/>
                  </a:cubicBezTo>
                  <a:lnTo>
                    <a:pt x="46" y="12787"/>
                  </a:lnTo>
                  <a:cubicBezTo>
                    <a:pt x="1" y="13154"/>
                    <a:pt x="321" y="13475"/>
                    <a:pt x="688" y="13475"/>
                  </a:cubicBezTo>
                  <a:lnTo>
                    <a:pt x="19524" y="13475"/>
                  </a:lnTo>
                  <a:cubicBezTo>
                    <a:pt x="19891" y="13475"/>
                    <a:pt x="20166" y="13154"/>
                    <a:pt x="20166" y="12787"/>
                  </a:cubicBezTo>
                  <a:lnTo>
                    <a:pt x="20166" y="2017"/>
                  </a:lnTo>
                  <a:cubicBezTo>
                    <a:pt x="20166" y="872"/>
                    <a:pt x="19295" y="1"/>
                    <a:pt x="18149" y="1"/>
                  </a:cubicBezTo>
                  <a:close/>
                </a:path>
              </a:pathLst>
            </a:custGeom>
            <a:solidFill>
              <a:srgbClr val="3A3B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2"/>
            <p:cNvSpPr/>
            <p:nvPr/>
          </p:nvSpPr>
          <p:spPr>
            <a:xfrm>
              <a:off x="2630450" y="3542050"/>
              <a:ext cx="250925" cy="336875"/>
            </a:xfrm>
            <a:custGeom>
              <a:avLst/>
              <a:gdLst/>
              <a:ahLst/>
              <a:cxnLst/>
              <a:rect l="l" t="t" r="r" b="b"/>
              <a:pathLst>
                <a:path w="10037" h="13475" extrusionOk="0">
                  <a:moveTo>
                    <a:pt x="0" y="1"/>
                  </a:moveTo>
                  <a:lnTo>
                    <a:pt x="0" y="13475"/>
                  </a:lnTo>
                  <a:lnTo>
                    <a:pt x="9395" y="13475"/>
                  </a:lnTo>
                  <a:cubicBezTo>
                    <a:pt x="9762" y="13475"/>
                    <a:pt x="10037" y="13154"/>
                    <a:pt x="10037" y="12787"/>
                  </a:cubicBezTo>
                  <a:lnTo>
                    <a:pt x="10037" y="2017"/>
                  </a:lnTo>
                  <a:cubicBezTo>
                    <a:pt x="10037" y="872"/>
                    <a:pt x="9166" y="1"/>
                    <a:pt x="8020" y="1"/>
                  </a:cubicBezTo>
                  <a:close/>
                </a:path>
              </a:pathLst>
            </a:custGeom>
            <a:solidFill>
              <a:srgbClr val="333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2"/>
            <p:cNvSpPr/>
            <p:nvPr/>
          </p:nvSpPr>
          <p:spPr>
            <a:xfrm>
              <a:off x="2411600" y="3575275"/>
              <a:ext cx="436550" cy="303650"/>
            </a:xfrm>
            <a:custGeom>
              <a:avLst/>
              <a:gdLst/>
              <a:ahLst/>
              <a:cxnLst/>
              <a:rect l="l" t="t" r="r" b="b"/>
              <a:pathLst>
                <a:path w="17462" h="12146" extrusionOk="0">
                  <a:moveTo>
                    <a:pt x="642" y="1"/>
                  </a:moveTo>
                  <a:cubicBezTo>
                    <a:pt x="275" y="1"/>
                    <a:pt x="0" y="322"/>
                    <a:pt x="0" y="688"/>
                  </a:cubicBezTo>
                  <a:lnTo>
                    <a:pt x="0" y="12146"/>
                  </a:lnTo>
                  <a:lnTo>
                    <a:pt x="17462" y="12146"/>
                  </a:lnTo>
                  <a:lnTo>
                    <a:pt x="17462" y="688"/>
                  </a:lnTo>
                  <a:cubicBezTo>
                    <a:pt x="17462" y="322"/>
                    <a:pt x="17141" y="1"/>
                    <a:pt x="16774" y="1"/>
                  </a:cubicBezTo>
                  <a:close/>
                </a:path>
              </a:pathLst>
            </a:custGeom>
            <a:solidFill>
              <a:srgbClr val="B6D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2"/>
            <p:cNvSpPr/>
            <p:nvPr/>
          </p:nvSpPr>
          <p:spPr>
            <a:xfrm>
              <a:off x="2630450" y="3575275"/>
              <a:ext cx="217700" cy="303650"/>
            </a:xfrm>
            <a:custGeom>
              <a:avLst/>
              <a:gdLst/>
              <a:ahLst/>
              <a:cxnLst/>
              <a:rect l="l" t="t" r="r" b="b"/>
              <a:pathLst>
                <a:path w="8708" h="12146" extrusionOk="0">
                  <a:moveTo>
                    <a:pt x="0" y="1"/>
                  </a:moveTo>
                  <a:lnTo>
                    <a:pt x="0" y="12146"/>
                  </a:lnTo>
                  <a:lnTo>
                    <a:pt x="8708" y="12146"/>
                  </a:lnTo>
                  <a:lnTo>
                    <a:pt x="8708" y="688"/>
                  </a:lnTo>
                  <a:cubicBezTo>
                    <a:pt x="8708" y="276"/>
                    <a:pt x="8433" y="1"/>
                    <a:pt x="8020" y="1"/>
                  </a:cubicBezTo>
                  <a:close/>
                </a:path>
              </a:pathLst>
            </a:custGeom>
            <a:solidFill>
              <a:srgbClr val="B6D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2"/>
            <p:cNvSpPr/>
            <p:nvPr/>
          </p:nvSpPr>
          <p:spPr>
            <a:xfrm>
              <a:off x="2580025" y="3499675"/>
              <a:ext cx="99700" cy="106000"/>
            </a:xfrm>
            <a:custGeom>
              <a:avLst/>
              <a:gdLst/>
              <a:ahLst/>
              <a:cxnLst/>
              <a:rect l="l" t="t" r="r" b="b"/>
              <a:pathLst>
                <a:path w="3988" h="4240" extrusionOk="0">
                  <a:moveTo>
                    <a:pt x="642" y="0"/>
                  </a:moveTo>
                  <a:cubicBezTo>
                    <a:pt x="275" y="0"/>
                    <a:pt x="1" y="275"/>
                    <a:pt x="1" y="642"/>
                  </a:cubicBezTo>
                  <a:lnTo>
                    <a:pt x="1" y="2383"/>
                  </a:lnTo>
                  <a:cubicBezTo>
                    <a:pt x="92" y="3621"/>
                    <a:pt x="1043" y="4239"/>
                    <a:pt x="1994" y="4239"/>
                  </a:cubicBezTo>
                  <a:cubicBezTo>
                    <a:pt x="2945" y="4239"/>
                    <a:pt x="3896" y="3621"/>
                    <a:pt x="3988" y="2383"/>
                  </a:cubicBezTo>
                  <a:lnTo>
                    <a:pt x="3988" y="642"/>
                  </a:lnTo>
                  <a:cubicBezTo>
                    <a:pt x="3988" y="275"/>
                    <a:pt x="3713" y="0"/>
                    <a:pt x="3346" y="0"/>
                  </a:cubicBezTo>
                  <a:close/>
                </a:path>
              </a:pathLst>
            </a:custGeom>
            <a:solidFill>
              <a:srgbClr val="3A3B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2"/>
            <p:cNvSpPr/>
            <p:nvPr/>
          </p:nvSpPr>
          <p:spPr>
            <a:xfrm>
              <a:off x="2630450" y="3499675"/>
              <a:ext cx="49275" cy="108850"/>
            </a:xfrm>
            <a:custGeom>
              <a:avLst/>
              <a:gdLst/>
              <a:ahLst/>
              <a:cxnLst/>
              <a:rect l="l" t="t" r="r" b="b"/>
              <a:pathLst>
                <a:path w="1971" h="4354" extrusionOk="0">
                  <a:moveTo>
                    <a:pt x="0" y="0"/>
                  </a:moveTo>
                  <a:lnTo>
                    <a:pt x="0" y="4354"/>
                  </a:lnTo>
                  <a:cubicBezTo>
                    <a:pt x="1100" y="4354"/>
                    <a:pt x="1971" y="3483"/>
                    <a:pt x="1971" y="2337"/>
                  </a:cubicBezTo>
                  <a:lnTo>
                    <a:pt x="1971" y="642"/>
                  </a:lnTo>
                  <a:cubicBezTo>
                    <a:pt x="1971" y="275"/>
                    <a:pt x="1650" y="0"/>
                    <a:pt x="1329" y="0"/>
                  </a:cubicBezTo>
                  <a:close/>
                </a:path>
              </a:pathLst>
            </a:custGeom>
            <a:solidFill>
              <a:srgbClr val="333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2"/>
            <p:cNvSpPr/>
            <p:nvPr/>
          </p:nvSpPr>
          <p:spPr>
            <a:xfrm>
              <a:off x="2518150" y="3374275"/>
              <a:ext cx="194800" cy="167800"/>
            </a:xfrm>
            <a:custGeom>
              <a:avLst/>
              <a:gdLst/>
              <a:ahLst/>
              <a:cxnLst/>
              <a:rect l="l" t="t" r="r" b="b"/>
              <a:pathLst>
                <a:path w="7792" h="6712" extrusionOk="0">
                  <a:moveTo>
                    <a:pt x="4433" y="1"/>
                  </a:moveTo>
                  <a:cubicBezTo>
                    <a:pt x="3618" y="1"/>
                    <a:pt x="2788" y="304"/>
                    <a:pt x="2109" y="983"/>
                  </a:cubicBezTo>
                  <a:cubicBezTo>
                    <a:pt x="1" y="3091"/>
                    <a:pt x="1467" y="6712"/>
                    <a:pt x="4492" y="6712"/>
                  </a:cubicBezTo>
                  <a:cubicBezTo>
                    <a:pt x="6325" y="6712"/>
                    <a:pt x="7792" y="5199"/>
                    <a:pt x="7792" y="3366"/>
                  </a:cubicBezTo>
                  <a:cubicBezTo>
                    <a:pt x="7792" y="1346"/>
                    <a:pt x="6148" y="1"/>
                    <a:pt x="4433" y="1"/>
                  </a:cubicBezTo>
                  <a:close/>
                </a:path>
              </a:pathLst>
            </a:custGeom>
            <a:solidFill>
              <a:srgbClr val="7C8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2"/>
            <p:cNvSpPr/>
            <p:nvPr/>
          </p:nvSpPr>
          <p:spPr>
            <a:xfrm>
              <a:off x="2629300" y="3374775"/>
              <a:ext cx="83650" cy="167300"/>
            </a:xfrm>
            <a:custGeom>
              <a:avLst/>
              <a:gdLst/>
              <a:ahLst/>
              <a:cxnLst/>
              <a:rect l="l" t="t" r="r" b="b"/>
              <a:pathLst>
                <a:path w="3346" h="6692" extrusionOk="0">
                  <a:moveTo>
                    <a:pt x="0" y="1"/>
                  </a:moveTo>
                  <a:lnTo>
                    <a:pt x="0" y="6692"/>
                  </a:lnTo>
                  <a:cubicBezTo>
                    <a:pt x="1879" y="6692"/>
                    <a:pt x="3346" y="5179"/>
                    <a:pt x="3346" y="3346"/>
                  </a:cubicBezTo>
                  <a:cubicBezTo>
                    <a:pt x="3346" y="1513"/>
                    <a:pt x="1879" y="1"/>
                    <a:pt x="0" y="1"/>
                  </a:cubicBezTo>
                  <a:close/>
                </a:path>
              </a:pathLst>
            </a:custGeom>
            <a:solidFill>
              <a:srgbClr val="7276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2"/>
            <p:cNvSpPr/>
            <p:nvPr/>
          </p:nvSpPr>
          <p:spPr>
            <a:xfrm>
              <a:off x="2344000" y="3844525"/>
              <a:ext cx="570600" cy="100850"/>
            </a:xfrm>
            <a:custGeom>
              <a:avLst/>
              <a:gdLst/>
              <a:ahLst/>
              <a:cxnLst/>
              <a:rect l="l" t="t" r="r" b="b"/>
              <a:pathLst>
                <a:path w="22824" h="4034" extrusionOk="0">
                  <a:moveTo>
                    <a:pt x="688" y="1"/>
                  </a:moveTo>
                  <a:cubicBezTo>
                    <a:pt x="321" y="1"/>
                    <a:pt x="1" y="322"/>
                    <a:pt x="1" y="688"/>
                  </a:cubicBezTo>
                  <a:lnTo>
                    <a:pt x="1" y="2017"/>
                  </a:lnTo>
                  <a:cubicBezTo>
                    <a:pt x="1" y="3117"/>
                    <a:pt x="917" y="4034"/>
                    <a:pt x="2017" y="4034"/>
                  </a:cubicBezTo>
                  <a:lnTo>
                    <a:pt x="20853" y="4034"/>
                  </a:lnTo>
                  <a:cubicBezTo>
                    <a:pt x="21953" y="4034"/>
                    <a:pt x="22824" y="3117"/>
                    <a:pt x="22824" y="2017"/>
                  </a:cubicBezTo>
                  <a:lnTo>
                    <a:pt x="22824" y="688"/>
                  </a:lnTo>
                  <a:cubicBezTo>
                    <a:pt x="22824" y="322"/>
                    <a:pt x="22549" y="1"/>
                    <a:pt x="22182" y="1"/>
                  </a:cubicBezTo>
                  <a:close/>
                </a:path>
              </a:pathLst>
            </a:custGeom>
            <a:solidFill>
              <a:srgbClr val="7F83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2"/>
            <p:cNvSpPr/>
            <p:nvPr/>
          </p:nvSpPr>
          <p:spPr>
            <a:xfrm>
              <a:off x="2630450" y="3844525"/>
              <a:ext cx="285300" cy="100850"/>
            </a:xfrm>
            <a:custGeom>
              <a:avLst/>
              <a:gdLst/>
              <a:ahLst/>
              <a:cxnLst/>
              <a:rect l="l" t="t" r="r" b="b"/>
              <a:pathLst>
                <a:path w="11412" h="4034" extrusionOk="0">
                  <a:moveTo>
                    <a:pt x="0" y="1"/>
                  </a:moveTo>
                  <a:lnTo>
                    <a:pt x="0" y="4034"/>
                  </a:lnTo>
                  <a:lnTo>
                    <a:pt x="9395" y="4034"/>
                  </a:lnTo>
                  <a:cubicBezTo>
                    <a:pt x="10495" y="4034"/>
                    <a:pt x="11412" y="3117"/>
                    <a:pt x="11412" y="2017"/>
                  </a:cubicBezTo>
                  <a:lnTo>
                    <a:pt x="11412" y="688"/>
                  </a:lnTo>
                  <a:cubicBezTo>
                    <a:pt x="11412" y="322"/>
                    <a:pt x="11091" y="1"/>
                    <a:pt x="10724" y="1"/>
                  </a:cubicBezTo>
                  <a:close/>
                </a:path>
              </a:pathLst>
            </a:custGeom>
            <a:solidFill>
              <a:srgbClr val="7276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2"/>
            <p:cNvSpPr/>
            <p:nvPr/>
          </p:nvSpPr>
          <p:spPr>
            <a:xfrm>
              <a:off x="2562850" y="3441650"/>
              <a:ext cx="116875" cy="100425"/>
            </a:xfrm>
            <a:custGeom>
              <a:avLst/>
              <a:gdLst/>
              <a:ahLst/>
              <a:cxnLst/>
              <a:rect l="l" t="t" r="r" b="b"/>
              <a:pathLst>
                <a:path w="4675" h="4017" extrusionOk="0">
                  <a:moveTo>
                    <a:pt x="2666" y="0"/>
                  </a:moveTo>
                  <a:cubicBezTo>
                    <a:pt x="2178" y="0"/>
                    <a:pt x="1683" y="180"/>
                    <a:pt x="1283" y="580"/>
                  </a:cubicBezTo>
                  <a:cubicBezTo>
                    <a:pt x="0" y="1863"/>
                    <a:pt x="917" y="4017"/>
                    <a:pt x="2704" y="4017"/>
                  </a:cubicBezTo>
                  <a:cubicBezTo>
                    <a:pt x="3804" y="4017"/>
                    <a:pt x="4675" y="3100"/>
                    <a:pt x="4675" y="2000"/>
                  </a:cubicBezTo>
                  <a:cubicBezTo>
                    <a:pt x="4675" y="790"/>
                    <a:pt x="3687" y="0"/>
                    <a:pt x="2666"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2"/>
            <p:cNvSpPr/>
            <p:nvPr/>
          </p:nvSpPr>
          <p:spPr>
            <a:xfrm>
              <a:off x="2629300" y="3441225"/>
              <a:ext cx="50425" cy="100850"/>
            </a:xfrm>
            <a:custGeom>
              <a:avLst/>
              <a:gdLst/>
              <a:ahLst/>
              <a:cxnLst/>
              <a:rect l="l" t="t" r="r" b="b"/>
              <a:pathLst>
                <a:path w="2017" h="4034" extrusionOk="0">
                  <a:moveTo>
                    <a:pt x="0" y="1"/>
                  </a:moveTo>
                  <a:lnTo>
                    <a:pt x="0" y="4034"/>
                  </a:lnTo>
                  <a:cubicBezTo>
                    <a:pt x="1146" y="4034"/>
                    <a:pt x="2017" y="3117"/>
                    <a:pt x="2017" y="2017"/>
                  </a:cubicBezTo>
                  <a:cubicBezTo>
                    <a:pt x="2017" y="917"/>
                    <a:pt x="1146" y="1"/>
                    <a:pt x="0"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2"/>
            <p:cNvSpPr/>
            <p:nvPr/>
          </p:nvSpPr>
          <p:spPr>
            <a:xfrm>
              <a:off x="2607525" y="3474450"/>
              <a:ext cx="38975" cy="34100"/>
            </a:xfrm>
            <a:custGeom>
              <a:avLst/>
              <a:gdLst/>
              <a:ahLst/>
              <a:cxnLst/>
              <a:rect l="l" t="t" r="r" b="b"/>
              <a:pathLst>
                <a:path w="1559" h="1364" extrusionOk="0">
                  <a:moveTo>
                    <a:pt x="917" y="1"/>
                  </a:moveTo>
                  <a:cubicBezTo>
                    <a:pt x="275" y="1"/>
                    <a:pt x="0" y="734"/>
                    <a:pt x="413" y="1147"/>
                  </a:cubicBezTo>
                  <a:cubicBezTo>
                    <a:pt x="549" y="1297"/>
                    <a:pt x="719" y="1364"/>
                    <a:pt x="887" y="1364"/>
                  </a:cubicBezTo>
                  <a:cubicBezTo>
                    <a:pt x="1229" y="1364"/>
                    <a:pt x="1559" y="1088"/>
                    <a:pt x="1559" y="688"/>
                  </a:cubicBezTo>
                  <a:cubicBezTo>
                    <a:pt x="1559" y="322"/>
                    <a:pt x="1284" y="1"/>
                    <a:pt x="917"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2"/>
            <p:cNvSpPr/>
            <p:nvPr/>
          </p:nvSpPr>
          <p:spPr>
            <a:xfrm>
              <a:off x="2629300" y="3474450"/>
              <a:ext cx="17200" cy="34400"/>
            </a:xfrm>
            <a:custGeom>
              <a:avLst/>
              <a:gdLst/>
              <a:ahLst/>
              <a:cxnLst/>
              <a:rect l="l" t="t" r="r" b="b"/>
              <a:pathLst>
                <a:path w="688" h="1376" extrusionOk="0">
                  <a:moveTo>
                    <a:pt x="0" y="1"/>
                  </a:moveTo>
                  <a:lnTo>
                    <a:pt x="0" y="1376"/>
                  </a:lnTo>
                  <a:cubicBezTo>
                    <a:pt x="367" y="1376"/>
                    <a:pt x="688" y="1055"/>
                    <a:pt x="688" y="688"/>
                  </a:cubicBezTo>
                  <a:cubicBezTo>
                    <a:pt x="688" y="322"/>
                    <a:pt x="367" y="1"/>
                    <a:pt x="0"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 name="Google Shape;1388;p52"/>
          <p:cNvGrpSpPr/>
          <p:nvPr/>
        </p:nvGrpSpPr>
        <p:grpSpPr>
          <a:xfrm>
            <a:off x="2630987" y="3630321"/>
            <a:ext cx="318193" cy="418940"/>
            <a:chOff x="1142100" y="4362400"/>
            <a:chExt cx="434275" cy="571775"/>
          </a:xfrm>
        </p:grpSpPr>
        <p:sp>
          <p:nvSpPr>
            <p:cNvPr id="1389" name="Google Shape;1389;p52"/>
            <p:cNvSpPr/>
            <p:nvPr/>
          </p:nvSpPr>
          <p:spPr>
            <a:xfrm>
              <a:off x="1341475" y="4831600"/>
              <a:ext cx="35550" cy="100850"/>
            </a:xfrm>
            <a:custGeom>
              <a:avLst/>
              <a:gdLst/>
              <a:ahLst/>
              <a:cxnLst/>
              <a:rect l="l" t="t" r="r" b="b"/>
              <a:pathLst>
                <a:path w="1422" h="4034" extrusionOk="0">
                  <a:moveTo>
                    <a:pt x="711" y="0"/>
                  </a:moveTo>
                  <a:cubicBezTo>
                    <a:pt x="355" y="0"/>
                    <a:pt x="0" y="252"/>
                    <a:pt x="46" y="756"/>
                  </a:cubicBezTo>
                  <a:lnTo>
                    <a:pt x="46" y="3415"/>
                  </a:lnTo>
                  <a:cubicBezTo>
                    <a:pt x="92" y="3827"/>
                    <a:pt x="401" y="4033"/>
                    <a:pt x="711" y="4033"/>
                  </a:cubicBezTo>
                  <a:cubicBezTo>
                    <a:pt x="1020" y="4033"/>
                    <a:pt x="1329" y="3827"/>
                    <a:pt x="1375" y="3415"/>
                  </a:cubicBezTo>
                  <a:lnTo>
                    <a:pt x="1375" y="756"/>
                  </a:lnTo>
                  <a:cubicBezTo>
                    <a:pt x="1421" y="252"/>
                    <a:pt x="1066" y="0"/>
                    <a:pt x="711" y="0"/>
                  </a:cubicBezTo>
                  <a:close/>
                </a:path>
              </a:pathLst>
            </a:custGeom>
            <a:solidFill>
              <a:srgbClr val="3A3B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2"/>
            <p:cNvSpPr/>
            <p:nvPr/>
          </p:nvSpPr>
          <p:spPr>
            <a:xfrm>
              <a:off x="1271575" y="4900800"/>
              <a:ext cx="171825" cy="33375"/>
            </a:xfrm>
            <a:custGeom>
              <a:avLst/>
              <a:gdLst/>
              <a:ahLst/>
              <a:cxnLst/>
              <a:rect l="l" t="t" r="r" b="b"/>
              <a:pathLst>
                <a:path w="6873" h="1335" extrusionOk="0">
                  <a:moveTo>
                    <a:pt x="6258" y="1"/>
                  </a:moveTo>
                  <a:cubicBezTo>
                    <a:pt x="6235" y="1"/>
                    <a:pt x="6211" y="2"/>
                    <a:pt x="6188" y="5"/>
                  </a:cubicBezTo>
                  <a:lnTo>
                    <a:pt x="826" y="5"/>
                  </a:lnTo>
                  <a:cubicBezTo>
                    <a:pt x="1" y="51"/>
                    <a:pt x="1" y="1242"/>
                    <a:pt x="826" y="1334"/>
                  </a:cubicBezTo>
                  <a:lnTo>
                    <a:pt x="6188" y="1334"/>
                  </a:lnTo>
                  <a:cubicBezTo>
                    <a:pt x="6554" y="1334"/>
                    <a:pt x="6829" y="1013"/>
                    <a:pt x="6829" y="647"/>
                  </a:cubicBezTo>
                  <a:cubicBezTo>
                    <a:pt x="6872" y="304"/>
                    <a:pt x="6594" y="1"/>
                    <a:pt x="6258" y="1"/>
                  </a:cubicBezTo>
                  <a:close/>
                </a:path>
              </a:pathLst>
            </a:custGeom>
            <a:solidFill>
              <a:srgbClr val="3A3B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2"/>
            <p:cNvSpPr/>
            <p:nvPr/>
          </p:nvSpPr>
          <p:spPr>
            <a:xfrm>
              <a:off x="1358650" y="4833325"/>
              <a:ext cx="17225" cy="100850"/>
            </a:xfrm>
            <a:custGeom>
              <a:avLst/>
              <a:gdLst/>
              <a:ahLst/>
              <a:cxnLst/>
              <a:rect l="l" t="t" r="r" b="b"/>
              <a:pathLst>
                <a:path w="689" h="4034" extrusionOk="0">
                  <a:moveTo>
                    <a:pt x="1" y="0"/>
                  </a:moveTo>
                  <a:lnTo>
                    <a:pt x="1" y="4033"/>
                  </a:lnTo>
                  <a:cubicBezTo>
                    <a:pt x="367" y="4033"/>
                    <a:pt x="688" y="3712"/>
                    <a:pt x="688" y="3346"/>
                  </a:cubicBezTo>
                  <a:lnTo>
                    <a:pt x="688" y="687"/>
                  </a:lnTo>
                  <a:cubicBezTo>
                    <a:pt x="688" y="321"/>
                    <a:pt x="413" y="0"/>
                    <a:pt x="1" y="0"/>
                  </a:cubicBezTo>
                  <a:close/>
                </a:path>
              </a:pathLst>
            </a:custGeom>
            <a:solidFill>
              <a:srgbClr val="333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2"/>
            <p:cNvSpPr/>
            <p:nvPr/>
          </p:nvSpPr>
          <p:spPr>
            <a:xfrm>
              <a:off x="1358650" y="4900800"/>
              <a:ext cx="84750" cy="33375"/>
            </a:xfrm>
            <a:custGeom>
              <a:avLst/>
              <a:gdLst/>
              <a:ahLst/>
              <a:cxnLst/>
              <a:rect l="l" t="t" r="r" b="b"/>
              <a:pathLst>
                <a:path w="3390" h="1335" extrusionOk="0">
                  <a:moveTo>
                    <a:pt x="2775" y="1"/>
                  </a:moveTo>
                  <a:cubicBezTo>
                    <a:pt x="2752" y="1"/>
                    <a:pt x="2728" y="2"/>
                    <a:pt x="2705" y="5"/>
                  </a:cubicBezTo>
                  <a:lnTo>
                    <a:pt x="1" y="5"/>
                  </a:lnTo>
                  <a:lnTo>
                    <a:pt x="1" y="1334"/>
                  </a:lnTo>
                  <a:lnTo>
                    <a:pt x="2705" y="1334"/>
                  </a:lnTo>
                  <a:cubicBezTo>
                    <a:pt x="3071" y="1334"/>
                    <a:pt x="3346" y="1013"/>
                    <a:pt x="3346" y="647"/>
                  </a:cubicBezTo>
                  <a:cubicBezTo>
                    <a:pt x="3389" y="304"/>
                    <a:pt x="3111" y="1"/>
                    <a:pt x="2775" y="1"/>
                  </a:cubicBezTo>
                  <a:close/>
                </a:path>
              </a:pathLst>
            </a:custGeom>
            <a:solidFill>
              <a:srgbClr val="333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2"/>
            <p:cNvSpPr/>
            <p:nvPr/>
          </p:nvSpPr>
          <p:spPr>
            <a:xfrm>
              <a:off x="1142100" y="4566350"/>
              <a:ext cx="434275" cy="295625"/>
            </a:xfrm>
            <a:custGeom>
              <a:avLst/>
              <a:gdLst/>
              <a:ahLst/>
              <a:cxnLst/>
              <a:rect l="l" t="t" r="r" b="b"/>
              <a:pathLst>
                <a:path w="17371" h="11825" extrusionOk="0">
                  <a:moveTo>
                    <a:pt x="642" y="1"/>
                  </a:moveTo>
                  <a:cubicBezTo>
                    <a:pt x="276" y="1"/>
                    <a:pt x="1" y="276"/>
                    <a:pt x="1" y="642"/>
                  </a:cubicBezTo>
                  <a:lnTo>
                    <a:pt x="1" y="3346"/>
                  </a:lnTo>
                  <a:cubicBezTo>
                    <a:pt x="93" y="8021"/>
                    <a:pt x="3988" y="11825"/>
                    <a:pt x="8663" y="11825"/>
                  </a:cubicBezTo>
                  <a:cubicBezTo>
                    <a:pt x="13383" y="11825"/>
                    <a:pt x="17233" y="8021"/>
                    <a:pt x="17370" y="3346"/>
                  </a:cubicBezTo>
                  <a:lnTo>
                    <a:pt x="17370" y="642"/>
                  </a:lnTo>
                  <a:cubicBezTo>
                    <a:pt x="17370" y="276"/>
                    <a:pt x="17095" y="1"/>
                    <a:pt x="16683" y="1"/>
                  </a:cubicBezTo>
                  <a:lnTo>
                    <a:pt x="14025" y="1"/>
                  </a:lnTo>
                  <a:cubicBezTo>
                    <a:pt x="13154" y="1"/>
                    <a:pt x="13154" y="1330"/>
                    <a:pt x="14025" y="1330"/>
                  </a:cubicBezTo>
                  <a:lnTo>
                    <a:pt x="16041" y="1330"/>
                  </a:lnTo>
                  <a:lnTo>
                    <a:pt x="16041" y="3346"/>
                  </a:lnTo>
                  <a:cubicBezTo>
                    <a:pt x="16041" y="7379"/>
                    <a:pt x="12742" y="10679"/>
                    <a:pt x="8663" y="10679"/>
                  </a:cubicBezTo>
                  <a:cubicBezTo>
                    <a:pt x="4630" y="10679"/>
                    <a:pt x="1330" y="7379"/>
                    <a:pt x="1330" y="3346"/>
                  </a:cubicBezTo>
                  <a:lnTo>
                    <a:pt x="1330" y="1330"/>
                  </a:lnTo>
                  <a:lnTo>
                    <a:pt x="3346" y="1330"/>
                  </a:lnTo>
                  <a:cubicBezTo>
                    <a:pt x="4217" y="1330"/>
                    <a:pt x="4217" y="1"/>
                    <a:pt x="3346" y="1"/>
                  </a:cubicBezTo>
                  <a:close/>
                </a:path>
              </a:pathLst>
            </a:custGeom>
            <a:solidFill>
              <a:srgbClr val="7F83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2"/>
            <p:cNvSpPr/>
            <p:nvPr/>
          </p:nvSpPr>
          <p:spPr>
            <a:xfrm>
              <a:off x="1358650" y="4566350"/>
              <a:ext cx="217725" cy="300225"/>
            </a:xfrm>
            <a:custGeom>
              <a:avLst/>
              <a:gdLst/>
              <a:ahLst/>
              <a:cxnLst/>
              <a:rect l="l" t="t" r="r" b="b"/>
              <a:pathLst>
                <a:path w="8709" h="12009" extrusionOk="0">
                  <a:moveTo>
                    <a:pt x="5363" y="1"/>
                  </a:moveTo>
                  <a:cubicBezTo>
                    <a:pt x="4492" y="1"/>
                    <a:pt x="4492" y="1330"/>
                    <a:pt x="5363" y="1330"/>
                  </a:cubicBezTo>
                  <a:lnTo>
                    <a:pt x="7379" y="1330"/>
                  </a:lnTo>
                  <a:lnTo>
                    <a:pt x="7379" y="3346"/>
                  </a:lnTo>
                  <a:cubicBezTo>
                    <a:pt x="7379" y="7379"/>
                    <a:pt x="4080" y="10679"/>
                    <a:pt x="1" y="10679"/>
                  </a:cubicBezTo>
                  <a:lnTo>
                    <a:pt x="1" y="12008"/>
                  </a:lnTo>
                  <a:cubicBezTo>
                    <a:pt x="4813" y="12008"/>
                    <a:pt x="8708" y="8113"/>
                    <a:pt x="8708" y="3346"/>
                  </a:cubicBezTo>
                  <a:lnTo>
                    <a:pt x="8708" y="642"/>
                  </a:lnTo>
                  <a:cubicBezTo>
                    <a:pt x="8708" y="276"/>
                    <a:pt x="8433" y="1"/>
                    <a:pt x="8067" y="1"/>
                  </a:cubicBezTo>
                  <a:close/>
                </a:path>
              </a:pathLst>
            </a:custGeom>
            <a:solidFill>
              <a:srgbClr val="7276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2"/>
            <p:cNvSpPr/>
            <p:nvPr/>
          </p:nvSpPr>
          <p:spPr>
            <a:xfrm>
              <a:off x="1208575" y="4362400"/>
              <a:ext cx="301350" cy="437700"/>
            </a:xfrm>
            <a:custGeom>
              <a:avLst/>
              <a:gdLst/>
              <a:ahLst/>
              <a:cxnLst/>
              <a:rect l="l" t="t" r="r" b="b"/>
              <a:pathLst>
                <a:path w="12054" h="17508" extrusionOk="0">
                  <a:moveTo>
                    <a:pt x="6004" y="1"/>
                  </a:moveTo>
                  <a:cubicBezTo>
                    <a:pt x="2933" y="1"/>
                    <a:pt x="321" y="2384"/>
                    <a:pt x="46" y="5455"/>
                  </a:cubicBezTo>
                  <a:cubicBezTo>
                    <a:pt x="0" y="5684"/>
                    <a:pt x="0" y="5913"/>
                    <a:pt x="0" y="6142"/>
                  </a:cubicBezTo>
                  <a:lnTo>
                    <a:pt x="0" y="11504"/>
                  </a:lnTo>
                  <a:cubicBezTo>
                    <a:pt x="0" y="11733"/>
                    <a:pt x="0" y="11917"/>
                    <a:pt x="46" y="12146"/>
                  </a:cubicBezTo>
                  <a:cubicBezTo>
                    <a:pt x="367" y="15216"/>
                    <a:pt x="2979" y="17508"/>
                    <a:pt x="6004" y="17508"/>
                  </a:cubicBezTo>
                  <a:cubicBezTo>
                    <a:pt x="9074" y="17508"/>
                    <a:pt x="11641" y="15216"/>
                    <a:pt x="12007" y="12146"/>
                  </a:cubicBezTo>
                  <a:cubicBezTo>
                    <a:pt x="12007" y="11917"/>
                    <a:pt x="12053" y="11733"/>
                    <a:pt x="12053" y="11504"/>
                  </a:cubicBezTo>
                  <a:lnTo>
                    <a:pt x="12053" y="6142"/>
                  </a:lnTo>
                  <a:cubicBezTo>
                    <a:pt x="12053" y="5913"/>
                    <a:pt x="12007" y="5684"/>
                    <a:pt x="12007" y="5455"/>
                  </a:cubicBezTo>
                  <a:cubicBezTo>
                    <a:pt x="11732" y="2384"/>
                    <a:pt x="9120" y="1"/>
                    <a:pt x="6004"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2"/>
            <p:cNvSpPr/>
            <p:nvPr/>
          </p:nvSpPr>
          <p:spPr>
            <a:xfrm>
              <a:off x="1358650" y="4363550"/>
              <a:ext cx="151275" cy="436550"/>
            </a:xfrm>
            <a:custGeom>
              <a:avLst/>
              <a:gdLst/>
              <a:ahLst/>
              <a:cxnLst/>
              <a:rect l="l" t="t" r="r" b="b"/>
              <a:pathLst>
                <a:path w="6051" h="17462" extrusionOk="0">
                  <a:moveTo>
                    <a:pt x="1" y="1"/>
                  </a:moveTo>
                  <a:lnTo>
                    <a:pt x="1" y="17462"/>
                  </a:lnTo>
                  <a:cubicBezTo>
                    <a:pt x="3071" y="17462"/>
                    <a:pt x="5638" y="15170"/>
                    <a:pt x="6004" y="12100"/>
                  </a:cubicBezTo>
                  <a:cubicBezTo>
                    <a:pt x="6004" y="11871"/>
                    <a:pt x="6050" y="11687"/>
                    <a:pt x="6050" y="11458"/>
                  </a:cubicBezTo>
                  <a:lnTo>
                    <a:pt x="6050" y="6096"/>
                  </a:lnTo>
                  <a:cubicBezTo>
                    <a:pt x="6050" y="5867"/>
                    <a:pt x="6004" y="5638"/>
                    <a:pt x="6004" y="5409"/>
                  </a:cubicBezTo>
                  <a:cubicBezTo>
                    <a:pt x="5684" y="2338"/>
                    <a:pt x="3117" y="47"/>
                    <a:pt x="1"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2"/>
            <p:cNvSpPr/>
            <p:nvPr/>
          </p:nvSpPr>
          <p:spPr>
            <a:xfrm>
              <a:off x="1403350" y="4498750"/>
              <a:ext cx="106575" cy="34400"/>
            </a:xfrm>
            <a:custGeom>
              <a:avLst/>
              <a:gdLst/>
              <a:ahLst/>
              <a:cxnLst/>
              <a:rect l="l" t="t" r="r" b="b"/>
              <a:pathLst>
                <a:path w="4263" h="1376" extrusionOk="0">
                  <a:moveTo>
                    <a:pt x="917" y="1"/>
                  </a:moveTo>
                  <a:cubicBezTo>
                    <a:pt x="0" y="1"/>
                    <a:pt x="0" y="1376"/>
                    <a:pt x="917" y="1376"/>
                  </a:cubicBezTo>
                  <a:lnTo>
                    <a:pt x="4262" y="1376"/>
                  </a:lnTo>
                  <a:lnTo>
                    <a:pt x="4262" y="688"/>
                  </a:lnTo>
                  <a:cubicBezTo>
                    <a:pt x="4262" y="459"/>
                    <a:pt x="4216" y="230"/>
                    <a:pt x="4216" y="1"/>
                  </a:cubicBezTo>
                  <a:close/>
                </a:path>
              </a:pathLst>
            </a:custGeom>
            <a:solidFill>
              <a:srgbClr val="ABB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2"/>
            <p:cNvSpPr/>
            <p:nvPr/>
          </p:nvSpPr>
          <p:spPr>
            <a:xfrm>
              <a:off x="1403350" y="4566350"/>
              <a:ext cx="106575" cy="33250"/>
            </a:xfrm>
            <a:custGeom>
              <a:avLst/>
              <a:gdLst/>
              <a:ahLst/>
              <a:cxnLst/>
              <a:rect l="l" t="t" r="r" b="b"/>
              <a:pathLst>
                <a:path w="4263" h="1330" extrusionOk="0">
                  <a:moveTo>
                    <a:pt x="917" y="1"/>
                  </a:moveTo>
                  <a:cubicBezTo>
                    <a:pt x="0" y="1"/>
                    <a:pt x="0" y="1330"/>
                    <a:pt x="917" y="1330"/>
                  </a:cubicBezTo>
                  <a:lnTo>
                    <a:pt x="4262" y="1330"/>
                  </a:lnTo>
                  <a:lnTo>
                    <a:pt x="4262" y="1"/>
                  </a:lnTo>
                  <a:close/>
                </a:path>
              </a:pathLst>
            </a:custGeom>
            <a:solidFill>
              <a:srgbClr val="ABB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2"/>
            <p:cNvSpPr/>
            <p:nvPr/>
          </p:nvSpPr>
          <p:spPr>
            <a:xfrm>
              <a:off x="1403350" y="4632800"/>
              <a:ext cx="106575" cy="33250"/>
            </a:xfrm>
            <a:custGeom>
              <a:avLst/>
              <a:gdLst/>
              <a:ahLst/>
              <a:cxnLst/>
              <a:rect l="l" t="t" r="r" b="b"/>
              <a:pathLst>
                <a:path w="4263" h="1330" extrusionOk="0">
                  <a:moveTo>
                    <a:pt x="917" y="1"/>
                  </a:moveTo>
                  <a:cubicBezTo>
                    <a:pt x="0" y="1"/>
                    <a:pt x="0" y="1330"/>
                    <a:pt x="917" y="1330"/>
                  </a:cubicBezTo>
                  <a:lnTo>
                    <a:pt x="4216" y="1330"/>
                  </a:lnTo>
                  <a:cubicBezTo>
                    <a:pt x="4216" y="1101"/>
                    <a:pt x="4262" y="917"/>
                    <a:pt x="4262" y="688"/>
                  </a:cubicBezTo>
                  <a:lnTo>
                    <a:pt x="4262" y="1"/>
                  </a:lnTo>
                  <a:close/>
                </a:path>
              </a:pathLst>
            </a:custGeom>
            <a:solidFill>
              <a:srgbClr val="ABB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2"/>
            <p:cNvSpPr/>
            <p:nvPr/>
          </p:nvSpPr>
          <p:spPr>
            <a:xfrm>
              <a:off x="1208575" y="4498750"/>
              <a:ext cx="100850" cy="34400"/>
            </a:xfrm>
            <a:custGeom>
              <a:avLst/>
              <a:gdLst/>
              <a:ahLst/>
              <a:cxnLst/>
              <a:rect l="l" t="t" r="r" b="b"/>
              <a:pathLst>
                <a:path w="4034" h="1376" extrusionOk="0">
                  <a:moveTo>
                    <a:pt x="46" y="1"/>
                  </a:moveTo>
                  <a:cubicBezTo>
                    <a:pt x="0" y="230"/>
                    <a:pt x="0" y="459"/>
                    <a:pt x="0" y="688"/>
                  </a:cubicBezTo>
                  <a:lnTo>
                    <a:pt x="0" y="1376"/>
                  </a:lnTo>
                  <a:lnTo>
                    <a:pt x="3346" y="1376"/>
                  </a:lnTo>
                  <a:cubicBezTo>
                    <a:pt x="3712" y="1376"/>
                    <a:pt x="4033" y="1055"/>
                    <a:pt x="4033" y="688"/>
                  </a:cubicBezTo>
                  <a:cubicBezTo>
                    <a:pt x="4033" y="322"/>
                    <a:pt x="3712" y="1"/>
                    <a:pt x="3346" y="1"/>
                  </a:cubicBezTo>
                  <a:close/>
                </a:path>
              </a:pathLst>
            </a:custGeom>
            <a:solidFill>
              <a:srgbClr val="9B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2"/>
            <p:cNvSpPr/>
            <p:nvPr/>
          </p:nvSpPr>
          <p:spPr>
            <a:xfrm>
              <a:off x="1208575" y="4566350"/>
              <a:ext cx="100850" cy="33250"/>
            </a:xfrm>
            <a:custGeom>
              <a:avLst/>
              <a:gdLst/>
              <a:ahLst/>
              <a:cxnLst/>
              <a:rect l="l" t="t" r="r" b="b"/>
              <a:pathLst>
                <a:path w="4034" h="1330" extrusionOk="0">
                  <a:moveTo>
                    <a:pt x="0" y="1"/>
                  </a:moveTo>
                  <a:lnTo>
                    <a:pt x="0" y="1330"/>
                  </a:lnTo>
                  <a:lnTo>
                    <a:pt x="3346" y="1330"/>
                  </a:lnTo>
                  <a:cubicBezTo>
                    <a:pt x="3712" y="1330"/>
                    <a:pt x="4033" y="1009"/>
                    <a:pt x="4033" y="642"/>
                  </a:cubicBezTo>
                  <a:cubicBezTo>
                    <a:pt x="4033" y="276"/>
                    <a:pt x="3712" y="1"/>
                    <a:pt x="3346" y="1"/>
                  </a:cubicBezTo>
                  <a:close/>
                </a:path>
              </a:pathLst>
            </a:custGeom>
            <a:solidFill>
              <a:srgbClr val="9B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2"/>
            <p:cNvSpPr/>
            <p:nvPr/>
          </p:nvSpPr>
          <p:spPr>
            <a:xfrm>
              <a:off x="1208575" y="4632800"/>
              <a:ext cx="100850" cy="33250"/>
            </a:xfrm>
            <a:custGeom>
              <a:avLst/>
              <a:gdLst/>
              <a:ahLst/>
              <a:cxnLst/>
              <a:rect l="l" t="t" r="r" b="b"/>
              <a:pathLst>
                <a:path w="4034" h="1330" extrusionOk="0">
                  <a:moveTo>
                    <a:pt x="0" y="1"/>
                  </a:moveTo>
                  <a:lnTo>
                    <a:pt x="0" y="688"/>
                  </a:lnTo>
                  <a:cubicBezTo>
                    <a:pt x="0" y="917"/>
                    <a:pt x="0" y="1101"/>
                    <a:pt x="46" y="1330"/>
                  </a:cubicBezTo>
                  <a:lnTo>
                    <a:pt x="3346" y="1330"/>
                  </a:lnTo>
                  <a:cubicBezTo>
                    <a:pt x="3712" y="1330"/>
                    <a:pt x="4033" y="1055"/>
                    <a:pt x="4033" y="688"/>
                  </a:cubicBezTo>
                  <a:cubicBezTo>
                    <a:pt x="4033" y="276"/>
                    <a:pt x="3712" y="1"/>
                    <a:pt x="3346" y="1"/>
                  </a:cubicBezTo>
                  <a:close/>
                </a:path>
              </a:pathLst>
            </a:custGeom>
            <a:solidFill>
              <a:srgbClr val="9B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 name="Google Shape;1403;p52"/>
          <p:cNvGrpSpPr/>
          <p:nvPr/>
        </p:nvGrpSpPr>
        <p:grpSpPr>
          <a:xfrm>
            <a:off x="2578947" y="3149565"/>
            <a:ext cx="422273" cy="368237"/>
            <a:chOff x="1194825" y="3575725"/>
            <a:chExt cx="576325" cy="502575"/>
          </a:xfrm>
        </p:grpSpPr>
        <p:sp>
          <p:nvSpPr>
            <p:cNvPr id="1404" name="Google Shape;1404;p52"/>
            <p:cNvSpPr/>
            <p:nvPr/>
          </p:nvSpPr>
          <p:spPr>
            <a:xfrm>
              <a:off x="1194825" y="3710475"/>
              <a:ext cx="570600" cy="367825"/>
            </a:xfrm>
            <a:custGeom>
              <a:avLst/>
              <a:gdLst/>
              <a:ahLst/>
              <a:cxnLst/>
              <a:rect l="l" t="t" r="r" b="b"/>
              <a:pathLst>
                <a:path w="22824" h="14713" extrusionOk="0">
                  <a:moveTo>
                    <a:pt x="1329" y="1"/>
                  </a:moveTo>
                  <a:lnTo>
                    <a:pt x="0" y="1330"/>
                  </a:lnTo>
                  <a:lnTo>
                    <a:pt x="0" y="12696"/>
                  </a:lnTo>
                  <a:cubicBezTo>
                    <a:pt x="0" y="13796"/>
                    <a:pt x="871" y="14712"/>
                    <a:pt x="2017" y="14712"/>
                  </a:cubicBezTo>
                  <a:lnTo>
                    <a:pt x="20807" y="14712"/>
                  </a:lnTo>
                  <a:cubicBezTo>
                    <a:pt x="21907" y="14712"/>
                    <a:pt x="22823" y="13796"/>
                    <a:pt x="22823" y="12696"/>
                  </a:cubicBezTo>
                  <a:lnTo>
                    <a:pt x="22823" y="1330"/>
                  </a:lnTo>
                  <a:lnTo>
                    <a:pt x="21494" y="1"/>
                  </a:lnTo>
                  <a:close/>
                </a:path>
              </a:pathLst>
            </a:custGeom>
            <a:solidFill>
              <a:srgbClr val="7C8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2"/>
            <p:cNvSpPr/>
            <p:nvPr/>
          </p:nvSpPr>
          <p:spPr>
            <a:xfrm>
              <a:off x="1480100" y="3710475"/>
              <a:ext cx="285325" cy="367825"/>
            </a:xfrm>
            <a:custGeom>
              <a:avLst/>
              <a:gdLst/>
              <a:ahLst/>
              <a:cxnLst/>
              <a:rect l="l" t="t" r="r" b="b"/>
              <a:pathLst>
                <a:path w="11413" h="14713" extrusionOk="0">
                  <a:moveTo>
                    <a:pt x="1" y="1"/>
                  </a:moveTo>
                  <a:lnTo>
                    <a:pt x="1" y="14712"/>
                  </a:lnTo>
                  <a:lnTo>
                    <a:pt x="9396" y="14712"/>
                  </a:lnTo>
                  <a:cubicBezTo>
                    <a:pt x="10496" y="14712"/>
                    <a:pt x="11412" y="13796"/>
                    <a:pt x="11412" y="12696"/>
                  </a:cubicBezTo>
                  <a:lnTo>
                    <a:pt x="11412" y="1330"/>
                  </a:lnTo>
                  <a:lnTo>
                    <a:pt x="10083" y="1"/>
                  </a:lnTo>
                  <a:close/>
                </a:path>
              </a:pathLst>
            </a:custGeom>
            <a:solidFill>
              <a:srgbClr val="7276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2"/>
            <p:cNvSpPr/>
            <p:nvPr/>
          </p:nvSpPr>
          <p:spPr>
            <a:xfrm>
              <a:off x="1194825" y="3576425"/>
              <a:ext cx="570600" cy="167300"/>
            </a:xfrm>
            <a:custGeom>
              <a:avLst/>
              <a:gdLst/>
              <a:ahLst/>
              <a:cxnLst/>
              <a:rect l="l" t="t" r="r" b="b"/>
              <a:pathLst>
                <a:path w="22824" h="6692" extrusionOk="0">
                  <a:moveTo>
                    <a:pt x="687" y="1"/>
                  </a:moveTo>
                  <a:cubicBezTo>
                    <a:pt x="321" y="1"/>
                    <a:pt x="0" y="276"/>
                    <a:pt x="0" y="688"/>
                  </a:cubicBezTo>
                  <a:lnTo>
                    <a:pt x="0" y="6692"/>
                  </a:lnTo>
                  <a:lnTo>
                    <a:pt x="22823" y="6692"/>
                  </a:lnTo>
                  <a:lnTo>
                    <a:pt x="22823" y="2017"/>
                  </a:lnTo>
                  <a:cubicBezTo>
                    <a:pt x="22823" y="917"/>
                    <a:pt x="21953" y="1"/>
                    <a:pt x="20853" y="1"/>
                  </a:cubicBezTo>
                  <a:close/>
                </a:path>
              </a:pathLst>
            </a:custGeom>
            <a:solidFill>
              <a:srgbClr val="3A3B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2"/>
            <p:cNvSpPr/>
            <p:nvPr/>
          </p:nvSpPr>
          <p:spPr>
            <a:xfrm>
              <a:off x="1480100" y="3576425"/>
              <a:ext cx="285325" cy="167300"/>
            </a:xfrm>
            <a:custGeom>
              <a:avLst/>
              <a:gdLst/>
              <a:ahLst/>
              <a:cxnLst/>
              <a:rect l="l" t="t" r="r" b="b"/>
              <a:pathLst>
                <a:path w="11413" h="6692" extrusionOk="0">
                  <a:moveTo>
                    <a:pt x="1" y="1"/>
                  </a:moveTo>
                  <a:lnTo>
                    <a:pt x="1" y="6692"/>
                  </a:lnTo>
                  <a:lnTo>
                    <a:pt x="11412" y="6692"/>
                  </a:lnTo>
                  <a:lnTo>
                    <a:pt x="11412" y="2017"/>
                  </a:lnTo>
                  <a:cubicBezTo>
                    <a:pt x="11412" y="917"/>
                    <a:pt x="10496" y="1"/>
                    <a:pt x="9396" y="1"/>
                  </a:cubicBezTo>
                  <a:close/>
                </a:path>
              </a:pathLst>
            </a:custGeom>
            <a:solidFill>
              <a:srgbClr val="333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2"/>
            <p:cNvSpPr/>
            <p:nvPr/>
          </p:nvSpPr>
          <p:spPr>
            <a:xfrm>
              <a:off x="1228050" y="3609650"/>
              <a:ext cx="504150" cy="100850"/>
            </a:xfrm>
            <a:custGeom>
              <a:avLst/>
              <a:gdLst/>
              <a:ahLst/>
              <a:cxnLst/>
              <a:rect l="l" t="t" r="r" b="b"/>
              <a:pathLst>
                <a:path w="20166" h="4034" extrusionOk="0">
                  <a:moveTo>
                    <a:pt x="0" y="1"/>
                  </a:moveTo>
                  <a:lnTo>
                    <a:pt x="0" y="4034"/>
                  </a:lnTo>
                  <a:lnTo>
                    <a:pt x="20165" y="4034"/>
                  </a:lnTo>
                  <a:lnTo>
                    <a:pt x="20165" y="688"/>
                  </a:lnTo>
                  <a:cubicBezTo>
                    <a:pt x="20165" y="322"/>
                    <a:pt x="19845" y="1"/>
                    <a:pt x="19478"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2"/>
            <p:cNvSpPr/>
            <p:nvPr/>
          </p:nvSpPr>
          <p:spPr>
            <a:xfrm>
              <a:off x="1480100" y="3609650"/>
              <a:ext cx="252100" cy="100850"/>
            </a:xfrm>
            <a:custGeom>
              <a:avLst/>
              <a:gdLst/>
              <a:ahLst/>
              <a:cxnLst/>
              <a:rect l="l" t="t" r="r" b="b"/>
              <a:pathLst>
                <a:path w="10084" h="4034" extrusionOk="0">
                  <a:moveTo>
                    <a:pt x="1" y="1"/>
                  </a:moveTo>
                  <a:lnTo>
                    <a:pt x="1" y="4034"/>
                  </a:lnTo>
                  <a:lnTo>
                    <a:pt x="10083" y="4034"/>
                  </a:lnTo>
                  <a:lnTo>
                    <a:pt x="10083" y="688"/>
                  </a:lnTo>
                  <a:cubicBezTo>
                    <a:pt x="10083" y="322"/>
                    <a:pt x="9763" y="1"/>
                    <a:pt x="9396"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2"/>
            <p:cNvSpPr/>
            <p:nvPr/>
          </p:nvSpPr>
          <p:spPr>
            <a:xfrm>
              <a:off x="1290175" y="3577675"/>
              <a:ext cx="107450" cy="166050"/>
            </a:xfrm>
            <a:custGeom>
              <a:avLst/>
              <a:gdLst/>
              <a:ahLst/>
              <a:cxnLst/>
              <a:rect l="l" t="t" r="r" b="b"/>
              <a:pathLst>
                <a:path w="4298" h="6642" extrusionOk="0">
                  <a:moveTo>
                    <a:pt x="924" y="1"/>
                  </a:moveTo>
                  <a:cubicBezTo>
                    <a:pt x="414" y="1"/>
                    <a:pt x="1" y="621"/>
                    <a:pt x="402" y="1096"/>
                  </a:cubicBezTo>
                  <a:lnTo>
                    <a:pt x="2648" y="3296"/>
                  </a:lnTo>
                  <a:lnTo>
                    <a:pt x="402" y="5496"/>
                  </a:lnTo>
                  <a:cubicBezTo>
                    <a:pt x="173" y="5771"/>
                    <a:pt x="173" y="6184"/>
                    <a:pt x="402" y="6459"/>
                  </a:cubicBezTo>
                  <a:cubicBezTo>
                    <a:pt x="540" y="6550"/>
                    <a:pt x="723" y="6642"/>
                    <a:pt x="907" y="6642"/>
                  </a:cubicBezTo>
                  <a:cubicBezTo>
                    <a:pt x="1044" y="6642"/>
                    <a:pt x="1227" y="6550"/>
                    <a:pt x="1319" y="6459"/>
                  </a:cubicBezTo>
                  <a:lnTo>
                    <a:pt x="4069" y="3755"/>
                  </a:lnTo>
                  <a:cubicBezTo>
                    <a:pt x="4298" y="3480"/>
                    <a:pt x="4298" y="3067"/>
                    <a:pt x="4069" y="2792"/>
                  </a:cubicBezTo>
                  <a:lnTo>
                    <a:pt x="1319" y="134"/>
                  </a:lnTo>
                  <a:cubicBezTo>
                    <a:pt x="1189" y="41"/>
                    <a:pt x="1053" y="1"/>
                    <a:pt x="924" y="1"/>
                  </a:cubicBezTo>
                  <a:close/>
                </a:path>
              </a:pathLst>
            </a:custGeom>
            <a:solidFill>
              <a:srgbClr val="3A3B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2"/>
            <p:cNvSpPr/>
            <p:nvPr/>
          </p:nvSpPr>
          <p:spPr>
            <a:xfrm>
              <a:off x="1488425" y="3575725"/>
              <a:ext cx="109725" cy="168000"/>
            </a:xfrm>
            <a:custGeom>
              <a:avLst/>
              <a:gdLst/>
              <a:ahLst/>
              <a:cxnLst/>
              <a:rect l="l" t="t" r="r" b="b"/>
              <a:pathLst>
                <a:path w="4389" h="6720" extrusionOk="0">
                  <a:moveTo>
                    <a:pt x="980" y="0"/>
                  </a:moveTo>
                  <a:cubicBezTo>
                    <a:pt x="453" y="0"/>
                    <a:pt x="0" y="682"/>
                    <a:pt x="493" y="1174"/>
                  </a:cubicBezTo>
                  <a:lnTo>
                    <a:pt x="2692" y="3374"/>
                  </a:lnTo>
                  <a:lnTo>
                    <a:pt x="493" y="5574"/>
                  </a:lnTo>
                  <a:cubicBezTo>
                    <a:pt x="218" y="5849"/>
                    <a:pt x="218" y="6262"/>
                    <a:pt x="493" y="6537"/>
                  </a:cubicBezTo>
                  <a:cubicBezTo>
                    <a:pt x="630" y="6628"/>
                    <a:pt x="813" y="6720"/>
                    <a:pt x="997" y="6720"/>
                  </a:cubicBezTo>
                  <a:cubicBezTo>
                    <a:pt x="1180" y="6720"/>
                    <a:pt x="1318" y="6628"/>
                    <a:pt x="1455" y="6537"/>
                  </a:cubicBezTo>
                  <a:lnTo>
                    <a:pt x="4159" y="3833"/>
                  </a:lnTo>
                  <a:cubicBezTo>
                    <a:pt x="4388" y="3558"/>
                    <a:pt x="4388" y="3145"/>
                    <a:pt x="4159" y="2870"/>
                  </a:cubicBezTo>
                  <a:lnTo>
                    <a:pt x="1455" y="212"/>
                  </a:lnTo>
                  <a:cubicBezTo>
                    <a:pt x="1306" y="63"/>
                    <a:pt x="1140" y="0"/>
                    <a:pt x="980" y="0"/>
                  </a:cubicBezTo>
                  <a:close/>
                </a:path>
              </a:pathLst>
            </a:custGeom>
            <a:solidFill>
              <a:srgbClr val="333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2"/>
            <p:cNvSpPr/>
            <p:nvPr/>
          </p:nvSpPr>
          <p:spPr>
            <a:xfrm>
              <a:off x="1595825" y="3576725"/>
              <a:ext cx="104300" cy="167000"/>
            </a:xfrm>
            <a:custGeom>
              <a:avLst/>
              <a:gdLst/>
              <a:ahLst/>
              <a:cxnLst/>
              <a:rect l="l" t="t" r="r" b="b"/>
              <a:pathLst>
                <a:path w="4172" h="6680" extrusionOk="0">
                  <a:moveTo>
                    <a:pt x="734" y="0"/>
                  </a:moveTo>
                  <a:cubicBezTo>
                    <a:pt x="551" y="0"/>
                    <a:pt x="367" y="57"/>
                    <a:pt x="230" y="172"/>
                  </a:cubicBezTo>
                  <a:cubicBezTo>
                    <a:pt x="1" y="447"/>
                    <a:pt x="1" y="859"/>
                    <a:pt x="230" y="1134"/>
                  </a:cubicBezTo>
                  <a:lnTo>
                    <a:pt x="2475" y="3334"/>
                  </a:lnTo>
                  <a:lnTo>
                    <a:pt x="230" y="5534"/>
                  </a:lnTo>
                  <a:cubicBezTo>
                    <a:pt x="1" y="5809"/>
                    <a:pt x="1" y="6222"/>
                    <a:pt x="230" y="6497"/>
                  </a:cubicBezTo>
                  <a:cubicBezTo>
                    <a:pt x="367" y="6588"/>
                    <a:pt x="551" y="6680"/>
                    <a:pt x="780" y="6680"/>
                  </a:cubicBezTo>
                  <a:cubicBezTo>
                    <a:pt x="917" y="6680"/>
                    <a:pt x="1100" y="6588"/>
                    <a:pt x="1238" y="6497"/>
                  </a:cubicBezTo>
                  <a:lnTo>
                    <a:pt x="3896" y="3793"/>
                  </a:lnTo>
                  <a:cubicBezTo>
                    <a:pt x="4171" y="3563"/>
                    <a:pt x="4171" y="3105"/>
                    <a:pt x="3896" y="2876"/>
                  </a:cubicBezTo>
                  <a:lnTo>
                    <a:pt x="1238" y="172"/>
                  </a:lnTo>
                  <a:cubicBezTo>
                    <a:pt x="1100" y="57"/>
                    <a:pt x="917" y="0"/>
                    <a:pt x="734" y="0"/>
                  </a:cubicBezTo>
                  <a:close/>
                </a:path>
              </a:pathLst>
            </a:custGeom>
            <a:solidFill>
              <a:srgbClr val="333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2"/>
            <p:cNvSpPr/>
            <p:nvPr/>
          </p:nvSpPr>
          <p:spPr>
            <a:xfrm>
              <a:off x="1255550" y="3643175"/>
              <a:ext cx="38975" cy="34100"/>
            </a:xfrm>
            <a:custGeom>
              <a:avLst/>
              <a:gdLst/>
              <a:ahLst/>
              <a:cxnLst/>
              <a:rect l="l" t="t" r="r" b="b"/>
              <a:pathLst>
                <a:path w="1559" h="1364" extrusionOk="0">
                  <a:moveTo>
                    <a:pt x="887" y="1"/>
                  </a:moveTo>
                  <a:cubicBezTo>
                    <a:pt x="719" y="1"/>
                    <a:pt x="548" y="67"/>
                    <a:pt x="413" y="218"/>
                  </a:cubicBezTo>
                  <a:cubicBezTo>
                    <a:pt x="0" y="630"/>
                    <a:pt x="275" y="1364"/>
                    <a:pt x="871" y="1364"/>
                  </a:cubicBezTo>
                  <a:cubicBezTo>
                    <a:pt x="1283" y="1364"/>
                    <a:pt x="1558" y="1043"/>
                    <a:pt x="1558" y="676"/>
                  </a:cubicBezTo>
                  <a:cubicBezTo>
                    <a:pt x="1558" y="277"/>
                    <a:pt x="1228" y="1"/>
                    <a:pt x="887" y="1"/>
                  </a:cubicBezTo>
                  <a:close/>
                </a:path>
              </a:pathLst>
            </a:custGeom>
            <a:solidFill>
              <a:srgbClr val="3A3B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2"/>
            <p:cNvSpPr/>
            <p:nvPr/>
          </p:nvSpPr>
          <p:spPr>
            <a:xfrm>
              <a:off x="1357500" y="3642875"/>
              <a:ext cx="413650" cy="34400"/>
            </a:xfrm>
            <a:custGeom>
              <a:avLst/>
              <a:gdLst/>
              <a:ahLst/>
              <a:cxnLst/>
              <a:rect l="l" t="t" r="r" b="b"/>
              <a:pathLst>
                <a:path w="16546" h="1376" extrusionOk="0">
                  <a:moveTo>
                    <a:pt x="872" y="1"/>
                  </a:moveTo>
                  <a:cubicBezTo>
                    <a:pt x="1" y="1"/>
                    <a:pt x="1" y="1376"/>
                    <a:pt x="872" y="1376"/>
                  </a:cubicBezTo>
                  <a:lnTo>
                    <a:pt x="15629" y="1376"/>
                  </a:lnTo>
                  <a:cubicBezTo>
                    <a:pt x="16546" y="1376"/>
                    <a:pt x="16546" y="1"/>
                    <a:pt x="15629" y="1"/>
                  </a:cubicBezTo>
                  <a:close/>
                </a:path>
              </a:pathLst>
            </a:custGeom>
            <a:solidFill>
              <a:srgbClr val="3A3B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2"/>
            <p:cNvSpPr/>
            <p:nvPr/>
          </p:nvSpPr>
          <p:spPr>
            <a:xfrm>
              <a:off x="1480100" y="3642875"/>
              <a:ext cx="291050" cy="34400"/>
            </a:xfrm>
            <a:custGeom>
              <a:avLst/>
              <a:gdLst/>
              <a:ahLst/>
              <a:cxnLst/>
              <a:rect l="l" t="t" r="r" b="b"/>
              <a:pathLst>
                <a:path w="11642" h="1376" extrusionOk="0">
                  <a:moveTo>
                    <a:pt x="1" y="1"/>
                  </a:moveTo>
                  <a:lnTo>
                    <a:pt x="1" y="1376"/>
                  </a:lnTo>
                  <a:lnTo>
                    <a:pt x="10725" y="1376"/>
                  </a:lnTo>
                  <a:cubicBezTo>
                    <a:pt x="11642" y="1330"/>
                    <a:pt x="11642" y="1"/>
                    <a:pt x="10725" y="1"/>
                  </a:cubicBezTo>
                  <a:close/>
                </a:path>
              </a:pathLst>
            </a:custGeom>
            <a:solidFill>
              <a:srgbClr val="333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2"/>
            <p:cNvSpPr/>
            <p:nvPr/>
          </p:nvSpPr>
          <p:spPr>
            <a:xfrm>
              <a:off x="1388725" y="3575725"/>
              <a:ext cx="109725" cy="168000"/>
            </a:xfrm>
            <a:custGeom>
              <a:avLst/>
              <a:gdLst/>
              <a:ahLst/>
              <a:cxnLst/>
              <a:rect l="l" t="t" r="r" b="b"/>
              <a:pathLst>
                <a:path w="4389" h="6720" extrusionOk="0">
                  <a:moveTo>
                    <a:pt x="981" y="0"/>
                  </a:moveTo>
                  <a:cubicBezTo>
                    <a:pt x="454" y="0"/>
                    <a:pt x="1" y="682"/>
                    <a:pt x="493" y="1174"/>
                  </a:cubicBezTo>
                  <a:lnTo>
                    <a:pt x="2693" y="3374"/>
                  </a:lnTo>
                  <a:lnTo>
                    <a:pt x="493" y="5574"/>
                  </a:lnTo>
                  <a:cubicBezTo>
                    <a:pt x="218" y="5849"/>
                    <a:pt x="218" y="6262"/>
                    <a:pt x="493" y="6537"/>
                  </a:cubicBezTo>
                  <a:cubicBezTo>
                    <a:pt x="631" y="6628"/>
                    <a:pt x="814" y="6720"/>
                    <a:pt x="952" y="6720"/>
                  </a:cubicBezTo>
                  <a:cubicBezTo>
                    <a:pt x="1135" y="6720"/>
                    <a:pt x="1318" y="6628"/>
                    <a:pt x="1456" y="6537"/>
                  </a:cubicBezTo>
                  <a:lnTo>
                    <a:pt x="3656" y="4291"/>
                  </a:lnTo>
                  <a:lnTo>
                    <a:pt x="4114" y="3833"/>
                  </a:lnTo>
                  <a:cubicBezTo>
                    <a:pt x="4389" y="3558"/>
                    <a:pt x="4389" y="3145"/>
                    <a:pt x="4114" y="2870"/>
                  </a:cubicBezTo>
                  <a:lnTo>
                    <a:pt x="3656" y="2412"/>
                  </a:lnTo>
                  <a:lnTo>
                    <a:pt x="1456" y="212"/>
                  </a:lnTo>
                  <a:cubicBezTo>
                    <a:pt x="1307" y="63"/>
                    <a:pt x="1140" y="0"/>
                    <a:pt x="981" y="0"/>
                  </a:cubicBezTo>
                  <a:close/>
                </a:path>
              </a:pathLst>
            </a:custGeom>
            <a:solidFill>
              <a:srgbClr val="3A3B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2"/>
            <p:cNvSpPr/>
            <p:nvPr/>
          </p:nvSpPr>
          <p:spPr>
            <a:xfrm>
              <a:off x="1480100" y="3637150"/>
              <a:ext cx="18350" cy="45850"/>
            </a:xfrm>
            <a:custGeom>
              <a:avLst/>
              <a:gdLst/>
              <a:ahLst/>
              <a:cxnLst/>
              <a:rect l="l" t="t" r="r" b="b"/>
              <a:pathLst>
                <a:path w="734" h="1834" extrusionOk="0">
                  <a:moveTo>
                    <a:pt x="1" y="1"/>
                  </a:moveTo>
                  <a:lnTo>
                    <a:pt x="1" y="1834"/>
                  </a:lnTo>
                  <a:lnTo>
                    <a:pt x="459" y="1376"/>
                  </a:lnTo>
                  <a:cubicBezTo>
                    <a:pt x="734" y="1146"/>
                    <a:pt x="734" y="688"/>
                    <a:pt x="459" y="459"/>
                  </a:cubicBezTo>
                  <a:lnTo>
                    <a:pt x="1" y="1"/>
                  </a:lnTo>
                  <a:close/>
                </a:path>
              </a:pathLst>
            </a:custGeom>
            <a:solidFill>
              <a:srgbClr val="333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2"/>
            <p:cNvSpPr/>
            <p:nvPr/>
          </p:nvSpPr>
          <p:spPr>
            <a:xfrm>
              <a:off x="1363250" y="3878325"/>
              <a:ext cx="33250" cy="132375"/>
            </a:xfrm>
            <a:custGeom>
              <a:avLst/>
              <a:gdLst/>
              <a:ahLst/>
              <a:cxnLst/>
              <a:rect l="l" t="t" r="r" b="b"/>
              <a:pathLst>
                <a:path w="1330" h="5295" extrusionOk="0">
                  <a:moveTo>
                    <a:pt x="647" y="1"/>
                  </a:moveTo>
                  <a:cubicBezTo>
                    <a:pt x="332" y="1"/>
                    <a:pt x="23" y="207"/>
                    <a:pt x="0" y="620"/>
                  </a:cubicBezTo>
                  <a:lnTo>
                    <a:pt x="0" y="4607"/>
                  </a:lnTo>
                  <a:cubicBezTo>
                    <a:pt x="0" y="4973"/>
                    <a:pt x="275" y="5294"/>
                    <a:pt x="642" y="5294"/>
                  </a:cubicBezTo>
                  <a:cubicBezTo>
                    <a:pt x="1008" y="5294"/>
                    <a:pt x="1329" y="4973"/>
                    <a:pt x="1329" y="4607"/>
                  </a:cubicBezTo>
                  <a:lnTo>
                    <a:pt x="1329" y="620"/>
                  </a:lnTo>
                  <a:cubicBezTo>
                    <a:pt x="1283" y="207"/>
                    <a:pt x="962" y="1"/>
                    <a:pt x="647"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2"/>
            <p:cNvSpPr/>
            <p:nvPr/>
          </p:nvSpPr>
          <p:spPr>
            <a:xfrm>
              <a:off x="1563750" y="3878325"/>
              <a:ext cx="33250" cy="132375"/>
            </a:xfrm>
            <a:custGeom>
              <a:avLst/>
              <a:gdLst/>
              <a:ahLst/>
              <a:cxnLst/>
              <a:rect l="l" t="t" r="r" b="b"/>
              <a:pathLst>
                <a:path w="1330" h="5295" extrusionOk="0">
                  <a:moveTo>
                    <a:pt x="648" y="1"/>
                  </a:moveTo>
                  <a:cubicBezTo>
                    <a:pt x="333" y="1"/>
                    <a:pt x="23" y="207"/>
                    <a:pt x="0" y="620"/>
                  </a:cubicBezTo>
                  <a:lnTo>
                    <a:pt x="0" y="4607"/>
                  </a:lnTo>
                  <a:cubicBezTo>
                    <a:pt x="0" y="4973"/>
                    <a:pt x="275" y="5294"/>
                    <a:pt x="642" y="5294"/>
                  </a:cubicBezTo>
                  <a:cubicBezTo>
                    <a:pt x="1009" y="5294"/>
                    <a:pt x="1329" y="4973"/>
                    <a:pt x="1329" y="4607"/>
                  </a:cubicBezTo>
                  <a:lnTo>
                    <a:pt x="1329" y="620"/>
                  </a:lnTo>
                  <a:cubicBezTo>
                    <a:pt x="1284" y="207"/>
                    <a:pt x="963" y="1"/>
                    <a:pt x="648"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2"/>
            <p:cNvSpPr/>
            <p:nvPr/>
          </p:nvSpPr>
          <p:spPr>
            <a:xfrm>
              <a:off x="1253625" y="3876525"/>
              <a:ext cx="448775" cy="34525"/>
            </a:xfrm>
            <a:custGeom>
              <a:avLst/>
              <a:gdLst/>
              <a:ahLst/>
              <a:cxnLst/>
              <a:rect l="l" t="t" r="r" b="b"/>
              <a:pathLst>
                <a:path w="17951" h="1381" extrusionOk="0">
                  <a:moveTo>
                    <a:pt x="907" y="0"/>
                  </a:moveTo>
                  <a:cubicBezTo>
                    <a:pt x="0" y="0"/>
                    <a:pt x="14" y="1380"/>
                    <a:pt x="949" y="1380"/>
                  </a:cubicBezTo>
                  <a:cubicBezTo>
                    <a:pt x="964" y="1380"/>
                    <a:pt x="979" y="1380"/>
                    <a:pt x="994" y="1379"/>
                  </a:cubicBezTo>
                  <a:lnTo>
                    <a:pt x="17126" y="1379"/>
                  </a:lnTo>
                  <a:cubicBezTo>
                    <a:pt x="17951" y="1287"/>
                    <a:pt x="17951" y="96"/>
                    <a:pt x="17126" y="4"/>
                  </a:cubicBezTo>
                  <a:lnTo>
                    <a:pt x="994" y="4"/>
                  </a:lnTo>
                  <a:cubicBezTo>
                    <a:pt x="964" y="1"/>
                    <a:pt x="935" y="0"/>
                    <a:pt x="907"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2"/>
            <p:cNvSpPr/>
            <p:nvPr/>
          </p:nvSpPr>
          <p:spPr>
            <a:xfrm>
              <a:off x="1480100" y="3876625"/>
              <a:ext cx="222300" cy="34375"/>
            </a:xfrm>
            <a:custGeom>
              <a:avLst/>
              <a:gdLst/>
              <a:ahLst/>
              <a:cxnLst/>
              <a:rect l="l" t="t" r="r" b="b"/>
              <a:pathLst>
                <a:path w="8892" h="1375" extrusionOk="0">
                  <a:moveTo>
                    <a:pt x="8067" y="0"/>
                  </a:moveTo>
                  <a:lnTo>
                    <a:pt x="8067" y="46"/>
                  </a:lnTo>
                  <a:lnTo>
                    <a:pt x="1" y="46"/>
                  </a:lnTo>
                  <a:lnTo>
                    <a:pt x="1" y="1375"/>
                  </a:lnTo>
                  <a:lnTo>
                    <a:pt x="8067" y="1375"/>
                  </a:lnTo>
                  <a:cubicBezTo>
                    <a:pt x="8892" y="1283"/>
                    <a:pt x="8892" y="92"/>
                    <a:pt x="8067"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2"/>
            <p:cNvSpPr/>
            <p:nvPr/>
          </p:nvSpPr>
          <p:spPr>
            <a:xfrm>
              <a:off x="1255550" y="3977450"/>
              <a:ext cx="448000" cy="33250"/>
            </a:xfrm>
            <a:custGeom>
              <a:avLst/>
              <a:gdLst/>
              <a:ahLst/>
              <a:cxnLst/>
              <a:rect l="l" t="t" r="r" b="b"/>
              <a:pathLst>
                <a:path w="17920" h="1330" extrusionOk="0">
                  <a:moveTo>
                    <a:pt x="917" y="0"/>
                  </a:moveTo>
                  <a:cubicBezTo>
                    <a:pt x="0" y="0"/>
                    <a:pt x="0" y="1329"/>
                    <a:pt x="917" y="1329"/>
                  </a:cubicBezTo>
                  <a:lnTo>
                    <a:pt x="17049" y="1329"/>
                  </a:lnTo>
                  <a:cubicBezTo>
                    <a:pt x="17920" y="1329"/>
                    <a:pt x="17920" y="0"/>
                    <a:pt x="17049"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2"/>
            <p:cNvSpPr/>
            <p:nvPr/>
          </p:nvSpPr>
          <p:spPr>
            <a:xfrm>
              <a:off x="1480100" y="3977450"/>
              <a:ext cx="223450" cy="33250"/>
            </a:xfrm>
            <a:custGeom>
              <a:avLst/>
              <a:gdLst/>
              <a:ahLst/>
              <a:cxnLst/>
              <a:rect l="l" t="t" r="r" b="b"/>
              <a:pathLst>
                <a:path w="8938" h="1330" extrusionOk="0">
                  <a:moveTo>
                    <a:pt x="1" y="0"/>
                  </a:moveTo>
                  <a:lnTo>
                    <a:pt x="1" y="1329"/>
                  </a:lnTo>
                  <a:lnTo>
                    <a:pt x="8067" y="1329"/>
                  </a:lnTo>
                  <a:cubicBezTo>
                    <a:pt x="8938" y="1329"/>
                    <a:pt x="8938" y="0"/>
                    <a:pt x="8067"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2"/>
            <p:cNvSpPr/>
            <p:nvPr/>
          </p:nvSpPr>
          <p:spPr>
            <a:xfrm>
              <a:off x="1253975" y="3810050"/>
              <a:ext cx="448425" cy="33475"/>
            </a:xfrm>
            <a:custGeom>
              <a:avLst/>
              <a:gdLst/>
              <a:ahLst/>
              <a:cxnLst/>
              <a:rect l="l" t="t" r="r" b="b"/>
              <a:pathLst>
                <a:path w="17937" h="1339" extrusionOk="0">
                  <a:moveTo>
                    <a:pt x="893" y="1"/>
                  </a:moveTo>
                  <a:cubicBezTo>
                    <a:pt x="0" y="1"/>
                    <a:pt x="0" y="1338"/>
                    <a:pt x="893" y="1338"/>
                  </a:cubicBezTo>
                  <a:cubicBezTo>
                    <a:pt x="921" y="1338"/>
                    <a:pt x="950" y="1337"/>
                    <a:pt x="980" y="1334"/>
                  </a:cubicBezTo>
                  <a:lnTo>
                    <a:pt x="17112" y="1334"/>
                  </a:lnTo>
                  <a:cubicBezTo>
                    <a:pt x="17937" y="1288"/>
                    <a:pt x="17937" y="97"/>
                    <a:pt x="17112" y="5"/>
                  </a:cubicBezTo>
                  <a:lnTo>
                    <a:pt x="980" y="5"/>
                  </a:lnTo>
                  <a:cubicBezTo>
                    <a:pt x="950" y="2"/>
                    <a:pt x="921" y="1"/>
                    <a:pt x="893"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2"/>
            <p:cNvSpPr/>
            <p:nvPr/>
          </p:nvSpPr>
          <p:spPr>
            <a:xfrm>
              <a:off x="1480100" y="3810150"/>
              <a:ext cx="222300" cy="33275"/>
            </a:xfrm>
            <a:custGeom>
              <a:avLst/>
              <a:gdLst/>
              <a:ahLst/>
              <a:cxnLst/>
              <a:rect l="l" t="t" r="r" b="b"/>
              <a:pathLst>
                <a:path w="8892" h="1331" extrusionOk="0">
                  <a:moveTo>
                    <a:pt x="1" y="1"/>
                  </a:moveTo>
                  <a:lnTo>
                    <a:pt x="1" y="1330"/>
                  </a:lnTo>
                  <a:lnTo>
                    <a:pt x="8067" y="1330"/>
                  </a:lnTo>
                  <a:cubicBezTo>
                    <a:pt x="8892" y="1238"/>
                    <a:pt x="8892" y="93"/>
                    <a:pt x="8067"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29"/>
        <p:cNvGrpSpPr/>
        <p:nvPr/>
      </p:nvGrpSpPr>
      <p:grpSpPr>
        <a:xfrm>
          <a:off x="0" y="0"/>
          <a:ext cx="0" cy="0"/>
          <a:chOff x="0" y="0"/>
          <a:chExt cx="0" cy="0"/>
        </a:xfrm>
      </p:grpSpPr>
      <p:sp>
        <p:nvSpPr>
          <p:cNvPr id="1430" name="Google Shape;1430;p53"/>
          <p:cNvSpPr txBox="1">
            <a:spLocks noGrp="1"/>
          </p:cNvSpPr>
          <p:nvPr>
            <p:ph type="title"/>
          </p:nvPr>
        </p:nvSpPr>
        <p:spPr>
          <a:xfrm>
            <a:off x="615278" y="393300"/>
            <a:ext cx="3303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PREDICTED REACH</a:t>
            </a:r>
            <a:endParaRPr/>
          </a:p>
        </p:txBody>
      </p:sp>
      <p:sp>
        <p:nvSpPr>
          <p:cNvPr id="1431" name="Google Shape;1431;p53"/>
          <p:cNvSpPr txBox="1"/>
          <p:nvPr/>
        </p:nvSpPr>
        <p:spPr>
          <a:xfrm>
            <a:off x="4734174" y="3759243"/>
            <a:ext cx="3529800" cy="367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200">
                <a:solidFill>
                  <a:schemeClr val="accent1"/>
                </a:solidFill>
                <a:latin typeface="Nunito Sans Light"/>
                <a:ea typeface="Nunito Sans Light"/>
                <a:cs typeface="Nunito Sans Light"/>
                <a:sym typeface="Nunito Sans Light"/>
              </a:rPr>
              <a:t>If you want to modify this graph, click on it, follow the link, change the data and replace it </a:t>
            </a:r>
            <a:endParaRPr sz="1200">
              <a:solidFill>
                <a:schemeClr val="accent1"/>
              </a:solidFill>
              <a:latin typeface="Nunito Sans Light"/>
              <a:ea typeface="Nunito Sans Light"/>
              <a:cs typeface="Nunito Sans Light"/>
              <a:sym typeface="Nunito Sans Light"/>
            </a:endParaRPr>
          </a:p>
        </p:txBody>
      </p:sp>
      <p:sp>
        <p:nvSpPr>
          <p:cNvPr id="1432" name="Google Shape;1432;p53"/>
          <p:cNvSpPr txBox="1"/>
          <p:nvPr/>
        </p:nvSpPr>
        <p:spPr>
          <a:xfrm>
            <a:off x="1012650" y="2017887"/>
            <a:ext cx="1157400" cy="5031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Current Followers</a:t>
            </a:r>
            <a:endParaRPr>
              <a:solidFill>
                <a:schemeClr val="accent1"/>
              </a:solidFill>
              <a:latin typeface="Nunito Sans Light"/>
              <a:ea typeface="Nunito Sans Light"/>
              <a:cs typeface="Nunito Sans Light"/>
              <a:sym typeface="Nunito Sans Light"/>
            </a:endParaRPr>
          </a:p>
        </p:txBody>
      </p:sp>
      <p:sp>
        <p:nvSpPr>
          <p:cNvPr id="1433" name="Google Shape;1433;p53"/>
          <p:cNvSpPr txBox="1"/>
          <p:nvPr/>
        </p:nvSpPr>
        <p:spPr>
          <a:xfrm>
            <a:off x="858589" y="1477536"/>
            <a:ext cx="1465500" cy="5409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n" sz="2400" b="1">
                <a:solidFill>
                  <a:schemeClr val="accent1"/>
                </a:solidFill>
                <a:latin typeface="Big Shoulders Display"/>
                <a:ea typeface="Big Shoulders Display"/>
                <a:cs typeface="Big Shoulders Display"/>
                <a:sym typeface="Big Shoulders Display"/>
              </a:rPr>
              <a:t>20,000</a:t>
            </a:r>
            <a:endParaRPr sz="2400" b="1">
              <a:solidFill>
                <a:schemeClr val="accent1"/>
              </a:solidFill>
              <a:latin typeface="Big Shoulders Display"/>
              <a:ea typeface="Big Shoulders Display"/>
              <a:cs typeface="Big Shoulders Display"/>
              <a:sym typeface="Big Shoulders Display"/>
            </a:endParaRPr>
          </a:p>
        </p:txBody>
      </p:sp>
      <p:sp>
        <p:nvSpPr>
          <p:cNvPr id="1434" name="Google Shape;1434;p53"/>
          <p:cNvSpPr txBox="1"/>
          <p:nvPr/>
        </p:nvSpPr>
        <p:spPr>
          <a:xfrm>
            <a:off x="2724950" y="2017887"/>
            <a:ext cx="1418400" cy="5031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a:solidFill>
                  <a:schemeClr val="accent2"/>
                </a:solidFill>
                <a:latin typeface="Nunito Sans Light"/>
                <a:ea typeface="Nunito Sans Light"/>
                <a:cs typeface="Nunito Sans Light"/>
                <a:sym typeface="Nunito Sans Light"/>
              </a:rPr>
              <a:t>Mentions &amp; Interactions</a:t>
            </a:r>
            <a:endParaRPr>
              <a:solidFill>
                <a:schemeClr val="accent2"/>
              </a:solidFill>
              <a:latin typeface="Nunito Sans Light"/>
              <a:ea typeface="Nunito Sans Light"/>
              <a:cs typeface="Nunito Sans Light"/>
              <a:sym typeface="Nunito Sans Light"/>
            </a:endParaRPr>
          </a:p>
        </p:txBody>
      </p:sp>
      <p:sp>
        <p:nvSpPr>
          <p:cNvPr id="1435" name="Google Shape;1435;p53"/>
          <p:cNvSpPr txBox="1"/>
          <p:nvPr/>
        </p:nvSpPr>
        <p:spPr>
          <a:xfrm>
            <a:off x="2835338" y="1570600"/>
            <a:ext cx="1197600" cy="443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n" sz="2400" b="1">
                <a:solidFill>
                  <a:schemeClr val="accent2"/>
                </a:solidFill>
                <a:latin typeface="Big Shoulders Display"/>
                <a:ea typeface="Big Shoulders Display"/>
                <a:cs typeface="Big Shoulders Display"/>
                <a:sym typeface="Big Shoulders Display"/>
              </a:rPr>
              <a:t>100,000</a:t>
            </a:r>
            <a:endParaRPr sz="2400" b="1">
              <a:solidFill>
                <a:schemeClr val="accent2"/>
              </a:solidFill>
              <a:latin typeface="Big Shoulders Display"/>
              <a:ea typeface="Big Shoulders Display"/>
              <a:cs typeface="Big Shoulders Display"/>
              <a:sym typeface="Big Shoulders Display"/>
            </a:endParaRPr>
          </a:p>
        </p:txBody>
      </p:sp>
      <p:pic>
        <p:nvPicPr>
          <p:cNvPr id="1436" name="Google Shape;1436;p53" title="Gráfico">
            <a:hlinkClick r:id="rId3"/>
          </p:cNvPr>
          <p:cNvPicPr preferRelativeResize="0"/>
          <p:nvPr/>
        </p:nvPicPr>
        <p:blipFill>
          <a:blip r:embed="rId4">
            <a:alphaModFix/>
          </a:blip>
          <a:stretch>
            <a:fillRect/>
          </a:stretch>
        </p:blipFill>
        <p:spPr>
          <a:xfrm>
            <a:off x="4829850" y="831399"/>
            <a:ext cx="3478649" cy="3080250"/>
          </a:xfrm>
          <a:prstGeom prst="rect">
            <a:avLst/>
          </a:prstGeom>
          <a:noFill/>
          <a:ln>
            <a:noFill/>
          </a:ln>
        </p:spPr>
      </p:pic>
      <p:sp>
        <p:nvSpPr>
          <p:cNvPr id="1437" name="Google Shape;1437;p53"/>
          <p:cNvSpPr txBox="1"/>
          <p:nvPr/>
        </p:nvSpPr>
        <p:spPr>
          <a:xfrm>
            <a:off x="967650" y="3581313"/>
            <a:ext cx="1247400" cy="4737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Expected Followers</a:t>
            </a:r>
            <a:endParaRPr>
              <a:solidFill>
                <a:schemeClr val="accent1"/>
              </a:solidFill>
              <a:latin typeface="Nunito Sans Light"/>
              <a:ea typeface="Nunito Sans Light"/>
              <a:cs typeface="Nunito Sans Light"/>
              <a:sym typeface="Nunito Sans Light"/>
            </a:endParaRPr>
          </a:p>
        </p:txBody>
      </p:sp>
      <p:sp>
        <p:nvSpPr>
          <p:cNvPr id="1438" name="Google Shape;1438;p53"/>
          <p:cNvSpPr txBox="1"/>
          <p:nvPr/>
        </p:nvSpPr>
        <p:spPr>
          <a:xfrm>
            <a:off x="858600" y="3106861"/>
            <a:ext cx="1465500" cy="443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n" sz="2400" b="1">
                <a:solidFill>
                  <a:schemeClr val="accent1"/>
                </a:solidFill>
                <a:latin typeface="Big Shoulders Display"/>
                <a:ea typeface="Big Shoulders Display"/>
                <a:cs typeface="Big Shoulders Display"/>
                <a:sym typeface="Big Shoulders Display"/>
              </a:rPr>
              <a:t>+60,000</a:t>
            </a:r>
            <a:endParaRPr sz="2400" b="1">
              <a:solidFill>
                <a:schemeClr val="accent1"/>
              </a:solidFill>
              <a:latin typeface="Big Shoulders Display"/>
              <a:ea typeface="Big Shoulders Display"/>
              <a:cs typeface="Big Shoulders Display"/>
              <a:sym typeface="Big Shoulders Display"/>
            </a:endParaRPr>
          </a:p>
        </p:txBody>
      </p:sp>
      <p:sp>
        <p:nvSpPr>
          <p:cNvPr id="1439" name="Google Shape;1439;p53"/>
          <p:cNvSpPr txBox="1"/>
          <p:nvPr/>
        </p:nvSpPr>
        <p:spPr>
          <a:xfrm>
            <a:off x="2921925" y="3581313"/>
            <a:ext cx="1024500" cy="4737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a:solidFill>
                  <a:schemeClr val="accent2"/>
                </a:solidFill>
                <a:latin typeface="Nunito Sans Light"/>
                <a:ea typeface="Nunito Sans Light"/>
                <a:cs typeface="Nunito Sans Light"/>
                <a:sym typeface="Nunito Sans Light"/>
              </a:rPr>
              <a:t>Expected Amount</a:t>
            </a:r>
            <a:endParaRPr>
              <a:solidFill>
                <a:schemeClr val="accent2"/>
              </a:solidFill>
              <a:latin typeface="Nunito Sans Light"/>
              <a:ea typeface="Nunito Sans Light"/>
              <a:cs typeface="Nunito Sans Light"/>
              <a:sym typeface="Nunito Sans Light"/>
            </a:endParaRPr>
          </a:p>
        </p:txBody>
      </p:sp>
      <p:sp>
        <p:nvSpPr>
          <p:cNvPr id="1440" name="Google Shape;1440;p53"/>
          <p:cNvSpPr txBox="1"/>
          <p:nvPr/>
        </p:nvSpPr>
        <p:spPr>
          <a:xfrm>
            <a:off x="2835338" y="3106861"/>
            <a:ext cx="1197600" cy="443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n" sz="2400" b="1">
                <a:solidFill>
                  <a:schemeClr val="accent2"/>
                </a:solidFill>
                <a:latin typeface="Big Shoulders Display"/>
                <a:ea typeface="Big Shoulders Display"/>
                <a:cs typeface="Big Shoulders Display"/>
                <a:sym typeface="Big Shoulders Display"/>
              </a:rPr>
              <a:t>+500,000</a:t>
            </a:r>
            <a:endParaRPr sz="2400" b="1">
              <a:solidFill>
                <a:schemeClr val="accent2"/>
              </a:solidFill>
              <a:latin typeface="Big Shoulders Display"/>
              <a:ea typeface="Big Shoulders Display"/>
              <a:cs typeface="Big Shoulders Display"/>
              <a:sym typeface="Big Shoulders Display"/>
            </a:endParaRPr>
          </a:p>
        </p:txBody>
      </p:sp>
      <p:cxnSp>
        <p:nvCxnSpPr>
          <p:cNvPr id="1441" name="Google Shape;1441;p53"/>
          <p:cNvCxnSpPr>
            <a:stCxn id="1432" idx="2"/>
            <a:endCxn id="1438" idx="0"/>
          </p:cNvCxnSpPr>
          <p:nvPr/>
        </p:nvCxnSpPr>
        <p:spPr>
          <a:xfrm>
            <a:off x="1591350" y="2520987"/>
            <a:ext cx="0" cy="585900"/>
          </a:xfrm>
          <a:prstGeom prst="straightConnector1">
            <a:avLst/>
          </a:prstGeom>
          <a:noFill/>
          <a:ln w="19050" cap="flat" cmpd="sng">
            <a:solidFill>
              <a:schemeClr val="lt1"/>
            </a:solidFill>
            <a:prstDash val="dash"/>
            <a:round/>
            <a:headEnd type="oval" w="sm" len="sm"/>
            <a:tailEnd type="triangle" w="sm" len="sm"/>
          </a:ln>
        </p:spPr>
      </p:cxnSp>
      <p:cxnSp>
        <p:nvCxnSpPr>
          <p:cNvPr id="1442" name="Google Shape;1442;p53"/>
          <p:cNvCxnSpPr>
            <a:stCxn id="1434" idx="2"/>
            <a:endCxn id="1440" idx="0"/>
          </p:cNvCxnSpPr>
          <p:nvPr/>
        </p:nvCxnSpPr>
        <p:spPr>
          <a:xfrm>
            <a:off x="3434150" y="2520987"/>
            <a:ext cx="0" cy="585900"/>
          </a:xfrm>
          <a:prstGeom prst="straightConnector1">
            <a:avLst/>
          </a:prstGeom>
          <a:noFill/>
          <a:ln w="19050" cap="flat" cmpd="sng">
            <a:solidFill>
              <a:schemeClr val="lt1"/>
            </a:solidFill>
            <a:prstDash val="dash"/>
            <a:round/>
            <a:headEnd type="oval" w="sm" len="sm"/>
            <a:tailEnd type="triangle" w="sm" len="sm"/>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46"/>
        <p:cNvGrpSpPr/>
        <p:nvPr/>
      </p:nvGrpSpPr>
      <p:grpSpPr>
        <a:xfrm>
          <a:off x="0" y="0"/>
          <a:ext cx="0" cy="0"/>
          <a:chOff x="0" y="0"/>
          <a:chExt cx="0" cy="0"/>
        </a:xfrm>
      </p:grpSpPr>
      <p:sp>
        <p:nvSpPr>
          <p:cNvPr id="1447" name="Google Shape;1447;p54"/>
          <p:cNvSpPr txBox="1"/>
          <p:nvPr/>
        </p:nvSpPr>
        <p:spPr>
          <a:xfrm>
            <a:off x="6457851" y="3468982"/>
            <a:ext cx="1855200" cy="513600"/>
          </a:xfrm>
          <a:prstGeom prst="rect">
            <a:avLst/>
          </a:prstGeom>
          <a:noFill/>
          <a:ln>
            <a:noFill/>
          </a:ln>
        </p:spPr>
        <p:txBody>
          <a:bodyPr spcFirstLastPara="1" wrap="square" lIns="0" tIns="4775" rIns="0" bIns="0" anchor="t" anchorCtr="0">
            <a:noAutofit/>
          </a:bodyPr>
          <a:lstStyle/>
          <a:p>
            <a:pPr marL="0" marR="0" lvl="0" indent="0" algn="l"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It’s the biggest planet in our Solar System</a:t>
            </a:r>
            <a:endParaRPr>
              <a:solidFill>
                <a:schemeClr val="accent1"/>
              </a:solidFill>
              <a:latin typeface="Nunito Sans Light"/>
              <a:ea typeface="Nunito Sans Light"/>
              <a:cs typeface="Nunito Sans Light"/>
              <a:sym typeface="Nunito Sans Light"/>
            </a:endParaRPr>
          </a:p>
        </p:txBody>
      </p:sp>
      <p:sp>
        <p:nvSpPr>
          <p:cNvPr id="1448" name="Google Shape;1448;p54"/>
          <p:cNvSpPr txBox="1"/>
          <p:nvPr/>
        </p:nvSpPr>
        <p:spPr>
          <a:xfrm>
            <a:off x="871532" y="1277093"/>
            <a:ext cx="1855200" cy="475500"/>
          </a:xfrm>
          <a:prstGeom prst="rect">
            <a:avLst/>
          </a:prstGeom>
          <a:noFill/>
          <a:ln>
            <a:noFill/>
          </a:ln>
        </p:spPr>
        <p:txBody>
          <a:bodyPr spcFirstLastPara="1" wrap="square" lIns="0" tIns="4775" rIns="0" bIns="0" anchor="b" anchorCtr="0">
            <a:noAutofit/>
          </a:bodyPr>
          <a:lstStyle/>
          <a:p>
            <a:pPr marL="0" marR="0" lvl="0" indent="0" algn="r" rtl="0">
              <a:spcBef>
                <a:spcPts val="100"/>
              </a:spcBef>
              <a:spcAft>
                <a:spcPts val="0"/>
              </a:spcAft>
              <a:buNone/>
            </a:pPr>
            <a:r>
              <a:rPr lang="en">
                <a:solidFill>
                  <a:schemeClr val="accent1"/>
                </a:solidFill>
                <a:latin typeface="Nunito Sans Light"/>
                <a:ea typeface="Nunito Sans Light"/>
                <a:cs typeface="Nunito Sans Light"/>
                <a:sym typeface="Nunito Sans Light"/>
              </a:rPr>
              <a:t>Venus has a beautiful name, but it’s hot</a:t>
            </a:r>
            <a:endParaRPr>
              <a:solidFill>
                <a:schemeClr val="accent1"/>
              </a:solidFill>
              <a:latin typeface="Nunito Sans Light"/>
              <a:ea typeface="Nunito Sans Light"/>
              <a:cs typeface="Nunito Sans Light"/>
              <a:sym typeface="Nunito Sans Light"/>
            </a:endParaRPr>
          </a:p>
        </p:txBody>
      </p:sp>
      <p:sp>
        <p:nvSpPr>
          <p:cNvPr id="1449" name="Google Shape;1449;p54"/>
          <p:cNvSpPr txBox="1"/>
          <p:nvPr/>
        </p:nvSpPr>
        <p:spPr>
          <a:xfrm>
            <a:off x="6457851" y="1277093"/>
            <a:ext cx="1855200" cy="475500"/>
          </a:xfrm>
          <a:prstGeom prst="rect">
            <a:avLst/>
          </a:prstGeom>
          <a:noFill/>
          <a:ln>
            <a:noFill/>
          </a:ln>
        </p:spPr>
        <p:txBody>
          <a:bodyPr spcFirstLastPara="1" wrap="square" lIns="0" tIns="4775" rIns="0" bIns="0" anchor="b" anchorCtr="0">
            <a:noAutofit/>
          </a:bodyPr>
          <a:lstStyle/>
          <a:p>
            <a:pPr marL="0" marR="0" lvl="0" indent="0" algn="l"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Despite being red, Mars is a cold place</a:t>
            </a:r>
            <a:endParaRPr>
              <a:solidFill>
                <a:schemeClr val="accent1"/>
              </a:solidFill>
              <a:latin typeface="Nunito Sans Light"/>
              <a:ea typeface="Nunito Sans Light"/>
              <a:cs typeface="Nunito Sans Light"/>
              <a:sym typeface="Nunito Sans Light"/>
            </a:endParaRPr>
          </a:p>
        </p:txBody>
      </p:sp>
      <p:sp>
        <p:nvSpPr>
          <p:cNvPr id="1450" name="Google Shape;1450;p54"/>
          <p:cNvSpPr txBox="1"/>
          <p:nvPr/>
        </p:nvSpPr>
        <p:spPr>
          <a:xfrm>
            <a:off x="871532" y="3468982"/>
            <a:ext cx="1855200" cy="513600"/>
          </a:xfrm>
          <a:prstGeom prst="rect">
            <a:avLst/>
          </a:prstGeom>
          <a:noFill/>
          <a:ln>
            <a:noFill/>
          </a:ln>
        </p:spPr>
        <p:txBody>
          <a:bodyPr spcFirstLastPara="1" wrap="square" lIns="0" tIns="4775" rIns="0" bIns="0" anchor="t" anchorCtr="0">
            <a:noAutofit/>
          </a:bodyPr>
          <a:lstStyle/>
          <a:p>
            <a:pPr marL="0" marR="0" lvl="0" indent="0" algn="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Neptune is the farthest planet from the Sun</a:t>
            </a:r>
            <a:endParaRPr>
              <a:solidFill>
                <a:schemeClr val="accent1"/>
              </a:solidFill>
              <a:latin typeface="Nunito Sans Light"/>
              <a:ea typeface="Nunito Sans Light"/>
              <a:cs typeface="Nunito Sans Light"/>
              <a:sym typeface="Nunito Sans Light"/>
            </a:endParaRPr>
          </a:p>
        </p:txBody>
      </p:sp>
      <p:sp>
        <p:nvSpPr>
          <p:cNvPr id="1451" name="Google Shape;1451;p54"/>
          <p:cNvSpPr txBox="1"/>
          <p:nvPr/>
        </p:nvSpPr>
        <p:spPr>
          <a:xfrm>
            <a:off x="1381225" y="3045028"/>
            <a:ext cx="1345500" cy="387600"/>
          </a:xfrm>
          <a:prstGeom prst="rect">
            <a:avLst/>
          </a:prstGeom>
          <a:noFill/>
          <a:ln>
            <a:noFill/>
          </a:ln>
        </p:spPr>
        <p:txBody>
          <a:bodyPr spcFirstLastPara="1" wrap="square" lIns="0" tIns="4775" rIns="0" bIns="0" anchor="b" anchorCtr="0">
            <a:noAutofit/>
          </a:bodyPr>
          <a:lstStyle/>
          <a:p>
            <a:pPr marL="0" marR="0" lvl="0" indent="0" algn="r" rtl="0">
              <a:lnSpc>
                <a:spcPct val="100000"/>
              </a:lnSpc>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NEPTUNE</a:t>
            </a:r>
            <a:endParaRPr sz="2000" b="1">
              <a:solidFill>
                <a:schemeClr val="lt1"/>
              </a:solidFill>
              <a:latin typeface="Big Shoulders Display"/>
              <a:ea typeface="Big Shoulders Display"/>
              <a:cs typeface="Big Shoulders Display"/>
              <a:sym typeface="Big Shoulders Display"/>
            </a:endParaRPr>
          </a:p>
        </p:txBody>
      </p:sp>
      <p:sp>
        <p:nvSpPr>
          <p:cNvPr id="1452" name="Google Shape;1452;p54"/>
          <p:cNvSpPr txBox="1"/>
          <p:nvPr/>
        </p:nvSpPr>
        <p:spPr>
          <a:xfrm>
            <a:off x="6457850" y="3045028"/>
            <a:ext cx="1345500" cy="387600"/>
          </a:xfrm>
          <a:prstGeom prst="rect">
            <a:avLst/>
          </a:prstGeom>
          <a:noFill/>
          <a:ln>
            <a:noFill/>
          </a:ln>
        </p:spPr>
        <p:txBody>
          <a:bodyPr spcFirstLastPara="1" wrap="square" lIns="0" tIns="4775" rIns="0" bIns="0" anchor="b" anchorCtr="0">
            <a:noAutofit/>
          </a:bodyPr>
          <a:lstStyle/>
          <a:p>
            <a:pPr marL="0" marR="0" lvl="0" indent="0" algn="l" rtl="0">
              <a:lnSpc>
                <a:spcPct val="100000"/>
              </a:lnSpc>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JUPITER</a:t>
            </a:r>
            <a:endParaRPr sz="2000" b="1">
              <a:solidFill>
                <a:schemeClr val="lt1"/>
              </a:solidFill>
              <a:latin typeface="Big Shoulders Display"/>
              <a:ea typeface="Big Shoulders Display"/>
              <a:cs typeface="Big Shoulders Display"/>
              <a:sym typeface="Big Shoulders Display"/>
            </a:endParaRPr>
          </a:p>
        </p:txBody>
      </p:sp>
      <p:sp>
        <p:nvSpPr>
          <p:cNvPr id="1453" name="Google Shape;1453;p54"/>
          <p:cNvSpPr txBox="1"/>
          <p:nvPr/>
        </p:nvSpPr>
        <p:spPr>
          <a:xfrm>
            <a:off x="1381225" y="1847850"/>
            <a:ext cx="1345500" cy="387600"/>
          </a:xfrm>
          <a:prstGeom prst="rect">
            <a:avLst/>
          </a:prstGeom>
          <a:noFill/>
          <a:ln>
            <a:noFill/>
          </a:ln>
        </p:spPr>
        <p:txBody>
          <a:bodyPr spcFirstLastPara="1" wrap="square" lIns="0" tIns="4775" rIns="0" bIns="0" anchor="t" anchorCtr="0">
            <a:noAutofit/>
          </a:bodyPr>
          <a:lstStyle/>
          <a:p>
            <a:pPr marL="0" marR="0" lvl="0" indent="0" algn="r" rtl="0">
              <a:lnSpc>
                <a:spcPct val="100000"/>
              </a:lnSpc>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VENUS</a:t>
            </a:r>
            <a:endParaRPr sz="2000" b="1">
              <a:solidFill>
                <a:schemeClr val="lt1"/>
              </a:solidFill>
              <a:latin typeface="Big Shoulders Display"/>
              <a:ea typeface="Big Shoulders Display"/>
              <a:cs typeface="Big Shoulders Display"/>
              <a:sym typeface="Big Shoulders Display"/>
            </a:endParaRPr>
          </a:p>
        </p:txBody>
      </p:sp>
      <p:sp>
        <p:nvSpPr>
          <p:cNvPr id="1454" name="Google Shape;1454;p54"/>
          <p:cNvSpPr txBox="1"/>
          <p:nvPr/>
        </p:nvSpPr>
        <p:spPr>
          <a:xfrm>
            <a:off x="6457850" y="1843654"/>
            <a:ext cx="1345500" cy="423900"/>
          </a:xfrm>
          <a:prstGeom prst="rect">
            <a:avLst/>
          </a:prstGeom>
          <a:noFill/>
          <a:ln>
            <a:noFill/>
          </a:ln>
        </p:spPr>
        <p:txBody>
          <a:bodyPr spcFirstLastPara="1" wrap="square" lIns="0" tIns="4775" rIns="0" bIns="0" anchor="t" anchorCtr="0">
            <a:noAutofit/>
          </a:bodyPr>
          <a:lstStyle/>
          <a:p>
            <a:pPr marL="0" marR="0" lvl="0" indent="0" algn="l" rtl="0">
              <a:lnSpc>
                <a:spcPct val="100000"/>
              </a:lnSpc>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MARS</a:t>
            </a:r>
            <a:endParaRPr sz="2000" b="1">
              <a:solidFill>
                <a:schemeClr val="lt1"/>
              </a:solidFill>
              <a:latin typeface="Big Shoulders Display"/>
              <a:ea typeface="Big Shoulders Display"/>
              <a:cs typeface="Big Shoulders Display"/>
              <a:sym typeface="Big Shoulders Display"/>
            </a:endParaRPr>
          </a:p>
        </p:txBody>
      </p:sp>
      <p:sp>
        <p:nvSpPr>
          <p:cNvPr id="1455" name="Google Shape;1455;p54"/>
          <p:cNvSpPr txBox="1">
            <a:spLocks noGrp="1"/>
          </p:cNvSpPr>
          <p:nvPr>
            <p:ph type="title"/>
          </p:nvPr>
        </p:nvSpPr>
        <p:spPr>
          <a:xfrm>
            <a:off x="615268" y="393300"/>
            <a:ext cx="2253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STEPS</a:t>
            </a:r>
            <a:endParaRPr/>
          </a:p>
        </p:txBody>
      </p:sp>
      <p:grpSp>
        <p:nvGrpSpPr>
          <p:cNvPr id="1456" name="Google Shape;1456;p54"/>
          <p:cNvGrpSpPr/>
          <p:nvPr/>
        </p:nvGrpSpPr>
        <p:grpSpPr>
          <a:xfrm>
            <a:off x="3962084" y="1703019"/>
            <a:ext cx="2054350" cy="1013355"/>
            <a:chOff x="2811550" y="2587150"/>
            <a:chExt cx="555575" cy="274050"/>
          </a:xfrm>
        </p:grpSpPr>
        <p:sp>
          <p:nvSpPr>
            <p:cNvPr id="1457" name="Google Shape;1457;p54"/>
            <p:cNvSpPr/>
            <p:nvPr/>
          </p:nvSpPr>
          <p:spPr>
            <a:xfrm>
              <a:off x="3007675" y="2590600"/>
              <a:ext cx="163325" cy="85275"/>
            </a:xfrm>
            <a:custGeom>
              <a:avLst/>
              <a:gdLst/>
              <a:ahLst/>
              <a:cxnLst/>
              <a:rect l="l" t="t" r="r" b="b"/>
              <a:pathLst>
                <a:path w="6533" h="3411" extrusionOk="0">
                  <a:moveTo>
                    <a:pt x="774" y="1"/>
                  </a:moveTo>
                  <a:cubicBezTo>
                    <a:pt x="774" y="1"/>
                    <a:pt x="143" y="195"/>
                    <a:pt x="121" y="381"/>
                  </a:cubicBezTo>
                  <a:cubicBezTo>
                    <a:pt x="0" y="1402"/>
                    <a:pt x="2889" y="3175"/>
                    <a:pt x="3250" y="3388"/>
                  </a:cubicBezTo>
                  <a:lnTo>
                    <a:pt x="3250" y="3410"/>
                  </a:lnTo>
                  <a:lnTo>
                    <a:pt x="3267" y="3400"/>
                  </a:lnTo>
                  <a:lnTo>
                    <a:pt x="3287" y="3410"/>
                  </a:lnTo>
                  <a:lnTo>
                    <a:pt x="3287" y="3388"/>
                  </a:lnTo>
                  <a:cubicBezTo>
                    <a:pt x="3643" y="3175"/>
                    <a:pt x="6532" y="1402"/>
                    <a:pt x="6412" y="381"/>
                  </a:cubicBezTo>
                  <a:cubicBezTo>
                    <a:pt x="6390" y="195"/>
                    <a:pt x="5761" y="1"/>
                    <a:pt x="5761" y="1"/>
                  </a:cubicBezTo>
                  <a:cubicBezTo>
                    <a:pt x="5761" y="1"/>
                    <a:pt x="3432" y="1935"/>
                    <a:pt x="3267" y="2338"/>
                  </a:cubicBezTo>
                  <a:cubicBezTo>
                    <a:pt x="3101" y="1935"/>
                    <a:pt x="774" y="1"/>
                    <a:pt x="7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4"/>
            <p:cNvSpPr/>
            <p:nvPr/>
          </p:nvSpPr>
          <p:spPr>
            <a:xfrm>
              <a:off x="2811550" y="2642350"/>
              <a:ext cx="82925" cy="64925"/>
            </a:xfrm>
            <a:custGeom>
              <a:avLst/>
              <a:gdLst/>
              <a:ahLst/>
              <a:cxnLst/>
              <a:rect l="l" t="t" r="r" b="b"/>
              <a:pathLst>
                <a:path w="3317" h="2597" extrusionOk="0">
                  <a:moveTo>
                    <a:pt x="1985" y="0"/>
                  </a:moveTo>
                  <a:cubicBezTo>
                    <a:pt x="1581" y="0"/>
                    <a:pt x="1257" y="267"/>
                    <a:pt x="1036" y="439"/>
                  </a:cubicBezTo>
                  <a:cubicBezTo>
                    <a:pt x="282" y="1031"/>
                    <a:pt x="152" y="1971"/>
                    <a:pt x="152" y="1971"/>
                  </a:cubicBezTo>
                  <a:cubicBezTo>
                    <a:pt x="152" y="1971"/>
                    <a:pt x="0" y="2597"/>
                    <a:pt x="992" y="2597"/>
                  </a:cubicBezTo>
                  <a:cubicBezTo>
                    <a:pt x="1471" y="2597"/>
                    <a:pt x="1691" y="2040"/>
                    <a:pt x="1981" y="1956"/>
                  </a:cubicBezTo>
                  <a:cubicBezTo>
                    <a:pt x="2042" y="1938"/>
                    <a:pt x="2115" y="1934"/>
                    <a:pt x="2197" y="1934"/>
                  </a:cubicBezTo>
                  <a:cubicBezTo>
                    <a:pt x="2267" y="1934"/>
                    <a:pt x="2344" y="1937"/>
                    <a:pt x="2423" y="1937"/>
                  </a:cubicBezTo>
                  <a:cubicBezTo>
                    <a:pt x="2674" y="1937"/>
                    <a:pt x="2957" y="1906"/>
                    <a:pt x="3184" y="1652"/>
                  </a:cubicBezTo>
                  <a:cubicBezTo>
                    <a:pt x="3316" y="1505"/>
                    <a:pt x="3253" y="911"/>
                    <a:pt x="3135" y="751"/>
                  </a:cubicBezTo>
                  <a:cubicBezTo>
                    <a:pt x="2706" y="183"/>
                    <a:pt x="2318" y="0"/>
                    <a:pt x="1985" y="0"/>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4"/>
            <p:cNvSpPr/>
            <p:nvPr/>
          </p:nvSpPr>
          <p:spPr>
            <a:xfrm>
              <a:off x="2876825" y="2626425"/>
              <a:ext cx="116625" cy="94625"/>
            </a:xfrm>
            <a:custGeom>
              <a:avLst/>
              <a:gdLst/>
              <a:ahLst/>
              <a:cxnLst/>
              <a:rect l="l" t="t" r="r" b="b"/>
              <a:pathLst>
                <a:path w="4665" h="3785" extrusionOk="0">
                  <a:moveTo>
                    <a:pt x="2261" y="1"/>
                  </a:moveTo>
                  <a:cubicBezTo>
                    <a:pt x="1824" y="1"/>
                    <a:pt x="1300" y="108"/>
                    <a:pt x="671" y="360"/>
                  </a:cubicBezTo>
                  <a:cubicBezTo>
                    <a:pt x="1" y="630"/>
                    <a:pt x="119" y="2473"/>
                    <a:pt x="1142" y="3241"/>
                  </a:cubicBezTo>
                  <a:cubicBezTo>
                    <a:pt x="1685" y="3649"/>
                    <a:pt x="2228" y="3785"/>
                    <a:pt x="2711" y="3785"/>
                  </a:cubicBezTo>
                  <a:cubicBezTo>
                    <a:pt x="3684" y="3785"/>
                    <a:pt x="4414" y="3234"/>
                    <a:pt x="4414" y="3234"/>
                  </a:cubicBezTo>
                  <a:cubicBezTo>
                    <a:pt x="4414" y="3234"/>
                    <a:pt x="4664" y="1"/>
                    <a:pt x="22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4"/>
            <p:cNvSpPr/>
            <p:nvPr/>
          </p:nvSpPr>
          <p:spPr>
            <a:xfrm>
              <a:off x="2984475" y="2590000"/>
              <a:ext cx="41325" cy="33450"/>
            </a:xfrm>
            <a:custGeom>
              <a:avLst/>
              <a:gdLst/>
              <a:ahLst/>
              <a:cxnLst/>
              <a:rect l="l" t="t" r="r" b="b"/>
              <a:pathLst>
                <a:path w="1653" h="1338" extrusionOk="0">
                  <a:moveTo>
                    <a:pt x="135" y="0"/>
                  </a:moveTo>
                  <a:cubicBezTo>
                    <a:pt x="135" y="0"/>
                    <a:pt x="0" y="827"/>
                    <a:pt x="347" y="1245"/>
                  </a:cubicBezTo>
                  <a:cubicBezTo>
                    <a:pt x="399" y="1309"/>
                    <a:pt x="461" y="1338"/>
                    <a:pt x="527" y="1338"/>
                  </a:cubicBezTo>
                  <a:cubicBezTo>
                    <a:pt x="976" y="1338"/>
                    <a:pt x="1653" y="45"/>
                    <a:pt x="1452" y="45"/>
                  </a:cubicBezTo>
                  <a:cubicBezTo>
                    <a:pt x="1445" y="45"/>
                    <a:pt x="1438" y="46"/>
                    <a:pt x="1429" y="49"/>
                  </a:cubicBezTo>
                  <a:cubicBezTo>
                    <a:pt x="1266" y="104"/>
                    <a:pt x="1090" y="123"/>
                    <a:pt x="923" y="123"/>
                  </a:cubicBezTo>
                  <a:cubicBezTo>
                    <a:pt x="504" y="123"/>
                    <a:pt x="136" y="0"/>
                    <a:pt x="1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4"/>
            <p:cNvSpPr/>
            <p:nvPr/>
          </p:nvSpPr>
          <p:spPr>
            <a:xfrm>
              <a:off x="2838350" y="2603500"/>
              <a:ext cx="101975" cy="67825"/>
            </a:xfrm>
            <a:custGeom>
              <a:avLst/>
              <a:gdLst/>
              <a:ahLst/>
              <a:cxnLst/>
              <a:rect l="l" t="t" r="r" b="b"/>
              <a:pathLst>
                <a:path w="4079" h="2713" extrusionOk="0">
                  <a:moveTo>
                    <a:pt x="3500" y="1"/>
                  </a:moveTo>
                  <a:cubicBezTo>
                    <a:pt x="3203" y="1"/>
                    <a:pt x="2844" y="10"/>
                    <a:pt x="2674" y="49"/>
                  </a:cubicBezTo>
                  <a:cubicBezTo>
                    <a:pt x="2168" y="165"/>
                    <a:pt x="1191" y="582"/>
                    <a:pt x="777" y="894"/>
                  </a:cubicBezTo>
                  <a:cubicBezTo>
                    <a:pt x="570" y="1046"/>
                    <a:pt x="67" y="1632"/>
                    <a:pt x="67" y="1632"/>
                  </a:cubicBezTo>
                  <a:cubicBezTo>
                    <a:pt x="67" y="1632"/>
                    <a:pt x="1" y="2712"/>
                    <a:pt x="1318" y="2712"/>
                  </a:cubicBezTo>
                  <a:cubicBezTo>
                    <a:pt x="1543" y="2712"/>
                    <a:pt x="1809" y="2681"/>
                    <a:pt x="2122" y="2607"/>
                  </a:cubicBezTo>
                  <a:cubicBezTo>
                    <a:pt x="3126" y="2371"/>
                    <a:pt x="3494" y="1637"/>
                    <a:pt x="3710" y="1151"/>
                  </a:cubicBezTo>
                  <a:cubicBezTo>
                    <a:pt x="4078" y="317"/>
                    <a:pt x="3968" y="8"/>
                    <a:pt x="3968" y="8"/>
                  </a:cubicBezTo>
                  <a:cubicBezTo>
                    <a:pt x="3968" y="8"/>
                    <a:pt x="3757" y="1"/>
                    <a:pt x="3500" y="1"/>
                  </a:cubicBez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4"/>
            <p:cNvSpPr/>
            <p:nvPr/>
          </p:nvSpPr>
          <p:spPr>
            <a:xfrm>
              <a:off x="2889350" y="2655350"/>
              <a:ext cx="7325" cy="7375"/>
            </a:xfrm>
            <a:custGeom>
              <a:avLst/>
              <a:gdLst/>
              <a:ahLst/>
              <a:cxnLst/>
              <a:rect l="l" t="t" r="r" b="b"/>
              <a:pathLst>
                <a:path w="293" h="295" extrusionOk="0">
                  <a:moveTo>
                    <a:pt x="146" y="0"/>
                  </a:moveTo>
                  <a:cubicBezTo>
                    <a:pt x="67" y="0"/>
                    <a:pt x="1" y="67"/>
                    <a:pt x="1" y="148"/>
                  </a:cubicBezTo>
                  <a:cubicBezTo>
                    <a:pt x="1" y="229"/>
                    <a:pt x="67" y="295"/>
                    <a:pt x="146" y="295"/>
                  </a:cubicBezTo>
                  <a:cubicBezTo>
                    <a:pt x="227" y="295"/>
                    <a:pt x="293" y="229"/>
                    <a:pt x="293" y="148"/>
                  </a:cubicBezTo>
                  <a:cubicBezTo>
                    <a:pt x="293" y="67"/>
                    <a:pt x="227" y="0"/>
                    <a:pt x="146" y="0"/>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4"/>
            <p:cNvSpPr/>
            <p:nvPr/>
          </p:nvSpPr>
          <p:spPr>
            <a:xfrm>
              <a:off x="2836325" y="2690750"/>
              <a:ext cx="7325" cy="7325"/>
            </a:xfrm>
            <a:custGeom>
              <a:avLst/>
              <a:gdLst/>
              <a:ahLst/>
              <a:cxnLst/>
              <a:rect l="l" t="t" r="r" b="b"/>
              <a:pathLst>
                <a:path w="293" h="293" extrusionOk="0">
                  <a:moveTo>
                    <a:pt x="148" y="1"/>
                  </a:moveTo>
                  <a:cubicBezTo>
                    <a:pt x="67" y="1"/>
                    <a:pt x="1" y="67"/>
                    <a:pt x="1" y="148"/>
                  </a:cubicBezTo>
                  <a:cubicBezTo>
                    <a:pt x="1" y="227"/>
                    <a:pt x="67" y="293"/>
                    <a:pt x="148" y="293"/>
                  </a:cubicBezTo>
                  <a:cubicBezTo>
                    <a:pt x="227" y="293"/>
                    <a:pt x="293" y="227"/>
                    <a:pt x="293" y="148"/>
                  </a:cubicBezTo>
                  <a:cubicBezTo>
                    <a:pt x="293" y="67"/>
                    <a:pt x="227" y="1"/>
                    <a:pt x="148" y="1"/>
                  </a:cubicBez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4"/>
            <p:cNvSpPr/>
            <p:nvPr/>
          </p:nvSpPr>
          <p:spPr>
            <a:xfrm>
              <a:off x="2960600" y="2611775"/>
              <a:ext cx="7325" cy="7325"/>
            </a:xfrm>
            <a:custGeom>
              <a:avLst/>
              <a:gdLst/>
              <a:ahLst/>
              <a:cxnLst/>
              <a:rect l="l" t="t" r="r" b="b"/>
              <a:pathLst>
                <a:path w="293" h="293" extrusionOk="0">
                  <a:moveTo>
                    <a:pt x="148" y="1"/>
                  </a:moveTo>
                  <a:cubicBezTo>
                    <a:pt x="67" y="1"/>
                    <a:pt x="1" y="64"/>
                    <a:pt x="1" y="145"/>
                  </a:cubicBezTo>
                  <a:cubicBezTo>
                    <a:pt x="1" y="226"/>
                    <a:pt x="67" y="293"/>
                    <a:pt x="148" y="293"/>
                  </a:cubicBezTo>
                  <a:cubicBezTo>
                    <a:pt x="229" y="293"/>
                    <a:pt x="293" y="226"/>
                    <a:pt x="293" y="145"/>
                  </a:cubicBezTo>
                  <a:cubicBezTo>
                    <a:pt x="293" y="64"/>
                    <a:pt x="229" y="1"/>
                    <a:pt x="148" y="1"/>
                  </a:cubicBez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4"/>
            <p:cNvSpPr/>
            <p:nvPr/>
          </p:nvSpPr>
          <p:spPr>
            <a:xfrm>
              <a:off x="3284175" y="2642350"/>
              <a:ext cx="82950" cy="64925"/>
            </a:xfrm>
            <a:custGeom>
              <a:avLst/>
              <a:gdLst/>
              <a:ahLst/>
              <a:cxnLst/>
              <a:rect l="l" t="t" r="r" b="b"/>
              <a:pathLst>
                <a:path w="3318" h="2597" extrusionOk="0">
                  <a:moveTo>
                    <a:pt x="1334" y="0"/>
                  </a:moveTo>
                  <a:cubicBezTo>
                    <a:pt x="1000" y="0"/>
                    <a:pt x="613" y="183"/>
                    <a:pt x="185" y="751"/>
                  </a:cubicBezTo>
                  <a:cubicBezTo>
                    <a:pt x="65" y="911"/>
                    <a:pt x="1" y="1505"/>
                    <a:pt x="134" y="1652"/>
                  </a:cubicBezTo>
                  <a:cubicBezTo>
                    <a:pt x="362" y="1906"/>
                    <a:pt x="645" y="1937"/>
                    <a:pt x="895" y="1937"/>
                  </a:cubicBezTo>
                  <a:cubicBezTo>
                    <a:pt x="974" y="1937"/>
                    <a:pt x="1051" y="1934"/>
                    <a:pt x="1121" y="1934"/>
                  </a:cubicBezTo>
                  <a:cubicBezTo>
                    <a:pt x="1203" y="1934"/>
                    <a:pt x="1276" y="1938"/>
                    <a:pt x="1336" y="1956"/>
                  </a:cubicBezTo>
                  <a:cubicBezTo>
                    <a:pt x="1628" y="2040"/>
                    <a:pt x="1847" y="2597"/>
                    <a:pt x="2328" y="2597"/>
                  </a:cubicBezTo>
                  <a:cubicBezTo>
                    <a:pt x="3317" y="2597"/>
                    <a:pt x="3165" y="1971"/>
                    <a:pt x="3165" y="1971"/>
                  </a:cubicBezTo>
                  <a:cubicBezTo>
                    <a:pt x="3165" y="1971"/>
                    <a:pt x="3037" y="1031"/>
                    <a:pt x="2284" y="439"/>
                  </a:cubicBezTo>
                  <a:cubicBezTo>
                    <a:pt x="2063" y="267"/>
                    <a:pt x="1738" y="0"/>
                    <a:pt x="1334" y="0"/>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4"/>
            <p:cNvSpPr/>
            <p:nvPr/>
          </p:nvSpPr>
          <p:spPr>
            <a:xfrm>
              <a:off x="3185250" y="2626425"/>
              <a:ext cx="116625" cy="94625"/>
            </a:xfrm>
            <a:custGeom>
              <a:avLst/>
              <a:gdLst/>
              <a:ahLst/>
              <a:cxnLst/>
              <a:rect l="l" t="t" r="r" b="b"/>
              <a:pathLst>
                <a:path w="4665" h="3785" extrusionOk="0">
                  <a:moveTo>
                    <a:pt x="2404" y="1"/>
                  </a:moveTo>
                  <a:cubicBezTo>
                    <a:pt x="0" y="1"/>
                    <a:pt x="251" y="3234"/>
                    <a:pt x="251" y="3234"/>
                  </a:cubicBezTo>
                  <a:cubicBezTo>
                    <a:pt x="251" y="3234"/>
                    <a:pt x="982" y="3785"/>
                    <a:pt x="1954" y="3785"/>
                  </a:cubicBezTo>
                  <a:cubicBezTo>
                    <a:pt x="2437" y="3785"/>
                    <a:pt x="2979" y="3649"/>
                    <a:pt x="3521" y="3241"/>
                  </a:cubicBezTo>
                  <a:cubicBezTo>
                    <a:pt x="4547" y="2473"/>
                    <a:pt x="4665" y="630"/>
                    <a:pt x="3995" y="360"/>
                  </a:cubicBezTo>
                  <a:cubicBezTo>
                    <a:pt x="3365" y="108"/>
                    <a:pt x="2841" y="1"/>
                    <a:pt x="2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4"/>
            <p:cNvSpPr/>
            <p:nvPr/>
          </p:nvSpPr>
          <p:spPr>
            <a:xfrm>
              <a:off x="3152900" y="2590000"/>
              <a:ext cx="41350" cy="33450"/>
            </a:xfrm>
            <a:custGeom>
              <a:avLst/>
              <a:gdLst/>
              <a:ahLst/>
              <a:cxnLst/>
              <a:rect l="l" t="t" r="r" b="b"/>
              <a:pathLst>
                <a:path w="1654" h="1338" extrusionOk="0">
                  <a:moveTo>
                    <a:pt x="1518" y="0"/>
                  </a:moveTo>
                  <a:cubicBezTo>
                    <a:pt x="1518" y="0"/>
                    <a:pt x="1150" y="123"/>
                    <a:pt x="731" y="123"/>
                  </a:cubicBezTo>
                  <a:cubicBezTo>
                    <a:pt x="564" y="123"/>
                    <a:pt x="388" y="104"/>
                    <a:pt x="225" y="49"/>
                  </a:cubicBezTo>
                  <a:cubicBezTo>
                    <a:pt x="216" y="46"/>
                    <a:pt x="209" y="45"/>
                    <a:pt x="202" y="45"/>
                  </a:cubicBezTo>
                  <a:cubicBezTo>
                    <a:pt x="1" y="45"/>
                    <a:pt x="678" y="1338"/>
                    <a:pt x="1127" y="1338"/>
                  </a:cubicBezTo>
                  <a:cubicBezTo>
                    <a:pt x="1193" y="1338"/>
                    <a:pt x="1254" y="1309"/>
                    <a:pt x="1307" y="1245"/>
                  </a:cubicBezTo>
                  <a:cubicBezTo>
                    <a:pt x="1653" y="827"/>
                    <a:pt x="1518" y="0"/>
                    <a:pt x="15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4"/>
            <p:cNvSpPr/>
            <p:nvPr/>
          </p:nvSpPr>
          <p:spPr>
            <a:xfrm>
              <a:off x="2958025" y="2629750"/>
              <a:ext cx="262675" cy="231450"/>
            </a:xfrm>
            <a:custGeom>
              <a:avLst/>
              <a:gdLst/>
              <a:ahLst/>
              <a:cxnLst/>
              <a:rect l="l" t="t" r="r" b="b"/>
              <a:pathLst>
                <a:path w="10507" h="9258" extrusionOk="0">
                  <a:moveTo>
                    <a:pt x="941" y="1"/>
                  </a:moveTo>
                  <a:lnTo>
                    <a:pt x="0" y="116"/>
                  </a:lnTo>
                  <a:lnTo>
                    <a:pt x="518" y="3302"/>
                  </a:lnTo>
                  <a:lnTo>
                    <a:pt x="779" y="6302"/>
                  </a:lnTo>
                  <a:cubicBezTo>
                    <a:pt x="779" y="6302"/>
                    <a:pt x="793" y="8651"/>
                    <a:pt x="2742" y="9169"/>
                  </a:cubicBezTo>
                  <a:cubicBezTo>
                    <a:pt x="2952" y="9223"/>
                    <a:pt x="3285" y="9257"/>
                    <a:pt x="3587" y="9257"/>
                  </a:cubicBezTo>
                  <a:cubicBezTo>
                    <a:pt x="3765" y="9257"/>
                    <a:pt x="3933" y="9245"/>
                    <a:pt x="4058" y="9218"/>
                  </a:cubicBezTo>
                  <a:cubicBezTo>
                    <a:pt x="4890" y="9036"/>
                    <a:pt x="5180" y="8604"/>
                    <a:pt x="5253" y="8462"/>
                  </a:cubicBezTo>
                  <a:cubicBezTo>
                    <a:pt x="5327" y="8604"/>
                    <a:pt x="5617" y="9036"/>
                    <a:pt x="6449" y="9218"/>
                  </a:cubicBezTo>
                  <a:cubicBezTo>
                    <a:pt x="6573" y="9245"/>
                    <a:pt x="6741" y="9256"/>
                    <a:pt x="6921" y="9256"/>
                  </a:cubicBezTo>
                  <a:cubicBezTo>
                    <a:pt x="7222" y="9256"/>
                    <a:pt x="7555" y="9223"/>
                    <a:pt x="7765" y="9169"/>
                  </a:cubicBezTo>
                  <a:cubicBezTo>
                    <a:pt x="9714" y="8651"/>
                    <a:pt x="9728" y="6302"/>
                    <a:pt x="9728" y="6302"/>
                  </a:cubicBezTo>
                  <a:lnTo>
                    <a:pt x="9988" y="3302"/>
                  </a:lnTo>
                  <a:lnTo>
                    <a:pt x="10506" y="116"/>
                  </a:lnTo>
                  <a:lnTo>
                    <a:pt x="9566" y="1"/>
                  </a:lnTo>
                  <a:cubicBezTo>
                    <a:pt x="9566" y="1"/>
                    <a:pt x="8916" y="359"/>
                    <a:pt x="7585" y="887"/>
                  </a:cubicBezTo>
                  <a:cubicBezTo>
                    <a:pt x="7525" y="911"/>
                    <a:pt x="7443" y="921"/>
                    <a:pt x="7350" y="921"/>
                  </a:cubicBezTo>
                  <a:cubicBezTo>
                    <a:pt x="6915" y="921"/>
                    <a:pt x="6225" y="703"/>
                    <a:pt x="6225" y="703"/>
                  </a:cubicBezTo>
                  <a:cubicBezTo>
                    <a:pt x="6225" y="703"/>
                    <a:pt x="5398" y="990"/>
                    <a:pt x="5253" y="1712"/>
                  </a:cubicBezTo>
                  <a:cubicBezTo>
                    <a:pt x="5109" y="990"/>
                    <a:pt x="4279" y="703"/>
                    <a:pt x="4279" y="703"/>
                  </a:cubicBezTo>
                  <a:cubicBezTo>
                    <a:pt x="4279" y="703"/>
                    <a:pt x="3589" y="921"/>
                    <a:pt x="3154" y="921"/>
                  </a:cubicBezTo>
                  <a:cubicBezTo>
                    <a:pt x="3061" y="921"/>
                    <a:pt x="2980" y="911"/>
                    <a:pt x="2919" y="887"/>
                  </a:cubicBezTo>
                  <a:cubicBezTo>
                    <a:pt x="1591" y="359"/>
                    <a:pt x="941" y="1"/>
                    <a:pt x="941"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4"/>
            <p:cNvSpPr/>
            <p:nvPr/>
          </p:nvSpPr>
          <p:spPr>
            <a:xfrm>
              <a:off x="3064975" y="2697875"/>
              <a:ext cx="48700" cy="120125"/>
            </a:xfrm>
            <a:custGeom>
              <a:avLst/>
              <a:gdLst/>
              <a:ahLst/>
              <a:cxnLst/>
              <a:rect l="l" t="t" r="r" b="b"/>
              <a:pathLst>
                <a:path w="1948" h="4805" extrusionOk="0">
                  <a:moveTo>
                    <a:pt x="1" y="0"/>
                  </a:moveTo>
                  <a:lnTo>
                    <a:pt x="1" y="4743"/>
                  </a:lnTo>
                  <a:lnTo>
                    <a:pt x="799" y="4792"/>
                  </a:lnTo>
                  <a:lnTo>
                    <a:pt x="799" y="4804"/>
                  </a:lnTo>
                  <a:lnTo>
                    <a:pt x="909" y="4797"/>
                  </a:lnTo>
                  <a:lnTo>
                    <a:pt x="1007" y="4804"/>
                  </a:lnTo>
                  <a:lnTo>
                    <a:pt x="1007" y="4792"/>
                  </a:lnTo>
                  <a:lnTo>
                    <a:pt x="1947" y="4743"/>
                  </a:lnTo>
                  <a:lnTo>
                    <a:pt x="19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4"/>
            <p:cNvSpPr/>
            <p:nvPr/>
          </p:nvSpPr>
          <p:spPr>
            <a:xfrm>
              <a:off x="3238350" y="2603500"/>
              <a:ext cx="101975" cy="67825"/>
            </a:xfrm>
            <a:custGeom>
              <a:avLst/>
              <a:gdLst/>
              <a:ahLst/>
              <a:cxnLst/>
              <a:rect l="l" t="t" r="r" b="b"/>
              <a:pathLst>
                <a:path w="4079" h="2713" extrusionOk="0">
                  <a:moveTo>
                    <a:pt x="580" y="1"/>
                  </a:moveTo>
                  <a:cubicBezTo>
                    <a:pt x="322" y="1"/>
                    <a:pt x="111" y="8"/>
                    <a:pt x="111" y="8"/>
                  </a:cubicBezTo>
                  <a:cubicBezTo>
                    <a:pt x="111" y="8"/>
                    <a:pt x="0" y="317"/>
                    <a:pt x="371" y="1151"/>
                  </a:cubicBezTo>
                  <a:cubicBezTo>
                    <a:pt x="585" y="1637"/>
                    <a:pt x="953" y="2371"/>
                    <a:pt x="1959" y="2607"/>
                  </a:cubicBezTo>
                  <a:cubicBezTo>
                    <a:pt x="2272" y="2681"/>
                    <a:pt x="2537" y="2712"/>
                    <a:pt x="2762" y="2712"/>
                  </a:cubicBezTo>
                  <a:cubicBezTo>
                    <a:pt x="4078" y="2712"/>
                    <a:pt x="4014" y="1632"/>
                    <a:pt x="4014" y="1632"/>
                  </a:cubicBezTo>
                  <a:cubicBezTo>
                    <a:pt x="4014" y="1632"/>
                    <a:pt x="3508" y="1046"/>
                    <a:pt x="3304" y="894"/>
                  </a:cubicBezTo>
                  <a:cubicBezTo>
                    <a:pt x="2887" y="582"/>
                    <a:pt x="1910" y="165"/>
                    <a:pt x="1404" y="49"/>
                  </a:cubicBezTo>
                  <a:cubicBezTo>
                    <a:pt x="1236" y="10"/>
                    <a:pt x="877" y="1"/>
                    <a:pt x="580" y="1"/>
                  </a:cubicBez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4"/>
            <p:cNvSpPr/>
            <p:nvPr/>
          </p:nvSpPr>
          <p:spPr>
            <a:xfrm>
              <a:off x="3093700" y="2694075"/>
              <a:ext cx="25625" cy="123375"/>
            </a:xfrm>
            <a:custGeom>
              <a:avLst/>
              <a:gdLst/>
              <a:ahLst/>
              <a:cxnLst/>
              <a:rect l="l" t="t" r="r" b="b"/>
              <a:pathLst>
                <a:path w="1025" h="4935" extrusionOk="0">
                  <a:moveTo>
                    <a:pt x="511" y="0"/>
                  </a:moveTo>
                  <a:cubicBezTo>
                    <a:pt x="229" y="0"/>
                    <a:pt x="1" y="229"/>
                    <a:pt x="1" y="511"/>
                  </a:cubicBezTo>
                  <a:lnTo>
                    <a:pt x="1" y="4421"/>
                  </a:lnTo>
                  <a:cubicBezTo>
                    <a:pt x="1" y="4703"/>
                    <a:pt x="229" y="4934"/>
                    <a:pt x="511" y="4934"/>
                  </a:cubicBezTo>
                  <a:cubicBezTo>
                    <a:pt x="794" y="4934"/>
                    <a:pt x="1024" y="4703"/>
                    <a:pt x="1024" y="4421"/>
                  </a:cubicBezTo>
                  <a:lnTo>
                    <a:pt x="1024" y="511"/>
                  </a:lnTo>
                  <a:cubicBezTo>
                    <a:pt x="1024" y="229"/>
                    <a:pt x="794" y="0"/>
                    <a:pt x="511" y="0"/>
                  </a:cubicBez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4"/>
            <p:cNvSpPr/>
            <p:nvPr/>
          </p:nvSpPr>
          <p:spPr>
            <a:xfrm>
              <a:off x="3102550" y="2707025"/>
              <a:ext cx="9275" cy="7900"/>
            </a:xfrm>
            <a:custGeom>
              <a:avLst/>
              <a:gdLst/>
              <a:ahLst/>
              <a:cxnLst/>
              <a:rect l="l" t="t" r="r" b="b"/>
              <a:pathLst>
                <a:path w="371" h="316" extrusionOk="0">
                  <a:moveTo>
                    <a:pt x="160" y="0"/>
                  </a:moveTo>
                  <a:cubicBezTo>
                    <a:pt x="71" y="0"/>
                    <a:pt x="0" y="69"/>
                    <a:pt x="0" y="157"/>
                  </a:cubicBezTo>
                  <a:cubicBezTo>
                    <a:pt x="0" y="252"/>
                    <a:pt x="78" y="316"/>
                    <a:pt x="160" y="316"/>
                  </a:cubicBezTo>
                  <a:cubicBezTo>
                    <a:pt x="199" y="316"/>
                    <a:pt x="238" y="302"/>
                    <a:pt x="270" y="270"/>
                  </a:cubicBezTo>
                  <a:cubicBezTo>
                    <a:pt x="371" y="170"/>
                    <a:pt x="300" y="0"/>
                    <a:pt x="160" y="0"/>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4"/>
            <p:cNvSpPr/>
            <p:nvPr/>
          </p:nvSpPr>
          <p:spPr>
            <a:xfrm>
              <a:off x="3102550" y="2729425"/>
              <a:ext cx="9275" cy="7875"/>
            </a:xfrm>
            <a:custGeom>
              <a:avLst/>
              <a:gdLst/>
              <a:ahLst/>
              <a:cxnLst/>
              <a:rect l="l" t="t" r="r" b="b"/>
              <a:pathLst>
                <a:path w="371" h="315" extrusionOk="0">
                  <a:moveTo>
                    <a:pt x="155" y="0"/>
                  </a:moveTo>
                  <a:cubicBezTo>
                    <a:pt x="69" y="0"/>
                    <a:pt x="0" y="70"/>
                    <a:pt x="0" y="157"/>
                  </a:cubicBezTo>
                  <a:cubicBezTo>
                    <a:pt x="0" y="252"/>
                    <a:pt x="78" y="315"/>
                    <a:pt x="159" y="315"/>
                  </a:cubicBezTo>
                  <a:cubicBezTo>
                    <a:pt x="198" y="315"/>
                    <a:pt x="238" y="300"/>
                    <a:pt x="270" y="268"/>
                  </a:cubicBezTo>
                  <a:cubicBezTo>
                    <a:pt x="371" y="169"/>
                    <a:pt x="300" y="0"/>
                    <a:pt x="160" y="0"/>
                  </a:cubicBezTo>
                  <a:cubicBezTo>
                    <a:pt x="158" y="0"/>
                    <a:pt x="157" y="0"/>
                    <a:pt x="155" y="0"/>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4"/>
            <p:cNvSpPr/>
            <p:nvPr/>
          </p:nvSpPr>
          <p:spPr>
            <a:xfrm>
              <a:off x="3102550" y="2751750"/>
              <a:ext cx="9275" cy="7950"/>
            </a:xfrm>
            <a:custGeom>
              <a:avLst/>
              <a:gdLst/>
              <a:ahLst/>
              <a:cxnLst/>
              <a:rect l="l" t="t" r="r" b="b"/>
              <a:pathLst>
                <a:path w="371" h="318" extrusionOk="0">
                  <a:moveTo>
                    <a:pt x="160" y="1"/>
                  </a:moveTo>
                  <a:cubicBezTo>
                    <a:pt x="71" y="1"/>
                    <a:pt x="0" y="72"/>
                    <a:pt x="0" y="160"/>
                  </a:cubicBezTo>
                  <a:cubicBezTo>
                    <a:pt x="0" y="255"/>
                    <a:pt x="79" y="318"/>
                    <a:pt x="160" y="318"/>
                  </a:cubicBezTo>
                  <a:cubicBezTo>
                    <a:pt x="199" y="318"/>
                    <a:pt x="238" y="303"/>
                    <a:pt x="270" y="271"/>
                  </a:cubicBezTo>
                  <a:cubicBezTo>
                    <a:pt x="371" y="172"/>
                    <a:pt x="300" y="1"/>
                    <a:pt x="160" y="1"/>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4"/>
            <p:cNvSpPr/>
            <p:nvPr/>
          </p:nvSpPr>
          <p:spPr>
            <a:xfrm>
              <a:off x="3102550" y="2774150"/>
              <a:ext cx="9275" cy="7950"/>
            </a:xfrm>
            <a:custGeom>
              <a:avLst/>
              <a:gdLst/>
              <a:ahLst/>
              <a:cxnLst/>
              <a:rect l="l" t="t" r="r" b="b"/>
              <a:pathLst>
                <a:path w="371" h="318" extrusionOk="0">
                  <a:moveTo>
                    <a:pt x="160" y="1"/>
                  </a:moveTo>
                  <a:cubicBezTo>
                    <a:pt x="71" y="1"/>
                    <a:pt x="0" y="72"/>
                    <a:pt x="0" y="160"/>
                  </a:cubicBezTo>
                  <a:cubicBezTo>
                    <a:pt x="0" y="255"/>
                    <a:pt x="78" y="318"/>
                    <a:pt x="159" y="318"/>
                  </a:cubicBezTo>
                  <a:cubicBezTo>
                    <a:pt x="198" y="318"/>
                    <a:pt x="238" y="303"/>
                    <a:pt x="270" y="271"/>
                  </a:cubicBezTo>
                  <a:cubicBezTo>
                    <a:pt x="371" y="170"/>
                    <a:pt x="300" y="1"/>
                    <a:pt x="160" y="1"/>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4"/>
            <p:cNvSpPr/>
            <p:nvPr/>
          </p:nvSpPr>
          <p:spPr>
            <a:xfrm>
              <a:off x="3102550" y="2796550"/>
              <a:ext cx="9275" cy="7925"/>
            </a:xfrm>
            <a:custGeom>
              <a:avLst/>
              <a:gdLst/>
              <a:ahLst/>
              <a:cxnLst/>
              <a:rect l="l" t="t" r="r" b="b"/>
              <a:pathLst>
                <a:path w="371" h="317" extrusionOk="0">
                  <a:moveTo>
                    <a:pt x="160" y="1"/>
                  </a:moveTo>
                  <a:cubicBezTo>
                    <a:pt x="71" y="1"/>
                    <a:pt x="0" y="72"/>
                    <a:pt x="0" y="158"/>
                  </a:cubicBezTo>
                  <a:cubicBezTo>
                    <a:pt x="0" y="254"/>
                    <a:pt x="78" y="317"/>
                    <a:pt x="159" y="317"/>
                  </a:cubicBezTo>
                  <a:cubicBezTo>
                    <a:pt x="198" y="317"/>
                    <a:pt x="238" y="302"/>
                    <a:pt x="270" y="271"/>
                  </a:cubicBezTo>
                  <a:cubicBezTo>
                    <a:pt x="371" y="170"/>
                    <a:pt x="300" y="1"/>
                    <a:pt x="160" y="1"/>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4"/>
            <p:cNvSpPr/>
            <p:nvPr/>
          </p:nvSpPr>
          <p:spPr>
            <a:xfrm>
              <a:off x="3059400" y="2694075"/>
              <a:ext cx="25625" cy="123300"/>
            </a:xfrm>
            <a:custGeom>
              <a:avLst/>
              <a:gdLst/>
              <a:ahLst/>
              <a:cxnLst/>
              <a:rect l="l" t="t" r="r" b="b"/>
              <a:pathLst>
                <a:path w="1025" h="4932" extrusionOk="0">
                  <a:moveTo>
                    <a:pt x="514" y="0"/>
                  </a:moveTo>
                  <a:cubicBezTo>
                    <a:pt x="229" y="0"/>
                    <a:pt x="1" y="229"/>
                    <a:pt x="1" y="511"/>
                  </a:cubicBezTo>
                  <a:lnTo>
                    <a:pt x="1" y="4421"/>
                  </a:lnTo>
                  <a:cubicBezTo>
                    <a:pt x="1" y="4703"/>
                    <a:pt x="229" y="4932"/>
                    <a:pt x="514" y="4932"/>
                  </a:cubicBezTo>
                  <a:cubicBezTo>
                    <a:pt x="793" y="4932"/>
                    <a:pt x="1022" y="4703"/>
                    <a:pt x="1022" y="4421"/>
                  </a:cubicBezTo>
                  <a:lnTo>
                    <a:pt x="1024" y="511"/>
                  </a:lnTo>
                  <a:cubicBezTo>
                    <a:pt x="1024" y="229"/>
                    <a:pt x="796" y="0"/>
                    <a:pt x="514" y="0"/>
                  </a:cubicBez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4"/>
            <p:cNvSpPr/>
            <p:nvPr/>
          </p:nvSpPr>
          <p:spPr>
            <a:xfrm>
              <a:off x="3066900" y="2707025"/>
              <a:ext cx="9225" cy="7900"/>
            </a:xfrm>
            <a:custGeom>
              <a:avLst/>
              <a:gdLst/>
              <a:ahLst/>
              <a:cxnLst/>
              <a:rect l="l" t="t" r="r" b="b"/>
              <a:pathLst>
                <a:path w="369" h="316" extrusionOk="0">
                  <a:moveTo>
                    <a:pt x="211" y="0"/>
                  </a:moveTo>
                  <a:cubicBezTo>
                    <a:pt x="71" y="0"/>
                    <a:pt x="0" y="170"/>
                    <a:pt x="98" y="270"/>
                  </a:cubicBezTo>
                  <a:cubicBezTo>
                    <a:pt x="130" y="302"/>
                    <a:pt x="170" y="316"/>
                    <a:pt x="208" y="316"/>
                  </a:cubicBezTo>
                  <a:cubicBezTo>
                    <a:pt x="290" y="316"/>
                    <a:pt x="368" y="252"/>
                    <a:pt x="368" y="157"/>
                  </a:cubicBezTo>
                  <a:cubicBezTo>
                    <a:pt x="368" y="69"/>
                    <a:pt x="297" y="0"/>
                    <a:pt x="211" y="0"/>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4"/>
            <p:cNvSpPr/>
            <p:nvPr/>
          </p:nvSpPr>
          <p:spPr>
            <a:xfrm>
              <a:off x="3066900" y="2729425"/>
              <a:ext cx="9225" cy="7875"/>
            </a:xfrm>
            <a:custGeom>
              <a:avLst/>
              <a:gdLst/>
              <a:ahLst/>
              <a:cxnLst/>
              <a:rect l="l" t="t" r="r" b="b"/>
              <a:pathLst>
                <a:path w="369" h="315" extrusionOk="0">
                  <a:moveTo>
                    <a:pt x="215" y="0"/>
                  </a:moveTo>
                  <a:cubicBezTo>
                    <a:pt x="214" y="0"/>
                    <a:pt x="213" y="0"/>
                    <a:pt x="211" y="0"/>
                  </a:cubicBezTo>
                  <a:cubicBezTo>
                    <a:pt x="71" y="0"/>
                    <a:pt x="0" y="169"/>
                    <a:pt x="98" y="268"/>
                  </a:cubicBezTo>
                  <a:cubicBezTo>
                    <a:pt x="131" y="300"/>
                    <a:pt x="171" y="315"/>
                    <a:pt x="210" y="315"/>
                  </a:cubicBezTo>
                  <a:cubicBezTo>
                    <a:pt x="291" y="315"/>
                    <a:pt x="368" y="252"/>
                    <a:pt x="368" y="157"/>
                  </a:cubicBezTo>
                  <a:cubicBezTo>
                    <a:pt x="368" y="70"/>
                    <a:pt x="299" y="0"/>
                    <a:pt x="215" y="0"/>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4"/>
            <p:cNvSpPr/>
            <p:nvPr/>
          </p:nvSpPr>
          <p:spPr>
            <a:xfrm>
              <a:off x="3066900" y="2751750"/>
              <a:ext cx="9225" cy="7950"/>
            </a:xfrm>
            <a:custGeom>
              <a:avLst/>
              <a:gdLst/>
              <a:ahLst/>
              <a:cxnLst/>
              <a:rect l="l" t="t" r="r" b="b"/>
              <a:pathLst>
                <a:path w="369" h="318" extrusionOk="0">
                  <a:moveTo>
                    <a:pt x="211" y="1"/>
                  </a:moveTo>
                  <a:cubicBezTo>
                    <a:pt x="71" y="1"/>
                    <a:pt x="0" y="172"/>
                    <a:pt x="98" y="271"/>
                  </a:cubicBezTo>
                  <a:cubicBezTo>
                    <a:pt x="131" y="303"/>
                    <a:pt x="171" y="318"/>
                    <a:pt x="210" y="318"/>
                  </a:cubicBezTo>
                  <a:cubicBezTo>
                    <a:pt x="291" y="318"/>
                    <a:pt x="368" y="255"/>
                    <a:pt x="368" y="160"/>
                  </a:cubicBezTo>
                  <a:cubicBezTo>
                    <a:pt x="368" y="72"/>
                    <a:pt x="297" y="1"/>
                    <a:pt x="211" y="1"/>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4"/>
            <p:cNvSpPr/>
            <p:nvPr/>
          </p:nvSpPr>
          <p:spPr>
            <a:xfrm>
              <a:off x="3066900" y="2774150"/>
              <a:ext cx="9225" cy="7950"/>
            </a:xfrm>
            <a:custGeom>
              <a:avLst/>
              <a:gdLst/>
              <a:ahLst/>
              <a:cxnLst/>
              <a:rect l="l" t="t" r="r" b="b"/>
              <a:pathLst>
                <a:path w="369" h="318" extrusionOk="0">
                  <a:moveTo>
                    <a:pt x="211" y="1"/>
                  </a:moveTo>
                  <a:cubicBezTo>
                    <a:pt x="71" y="1"/>
                    <a:pt x="0" y="170"/>
                    <a:pt x="98" y="271"/>
                  </a:cubicBezTo>
                  <a:cubicBezTo>
                    <a:pt x="131" y="303"/>
                    <a:pt x="171" y="318"/>
                    <a:pt x="210" y="318"/>
                  </a:cubicBezTo>
                  <a:cubicBezTo>
                    <a:pt x="291" y="318"/>
                    <a:pt x="368" y="255"/>
                    <a:pt x="368" y="160"/>
                  </a:cubicBezTo>
                  <a:cubicBezTo>
                    <a:pt x="368" y="72"/>
                    <a:pt x="297" y="1"/>
                    <a:pt x="211" y="1"/>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4"/>
            <p:cNvSpPr/>
            <p:nvPr/>
          </p:nvSpPr>
          <p:spPr>
            <a:xfrm>
              <a:off x="3066900" y="2796550"/>
              <a:ext cx="9225" cy="7925"/>
            </a:xfrm>
            <a:custGeom>
              <a:avLst/>
              <a:gdLst/>
              <a:ahLst/>
              <a:cxnLst/>
              <a:rect l="l" t="t" r="r" b="b"/>
              <a:pathLst>
                <a:path w="369" h="317" extrusionOk="0">
                  <a:moveTo>
                    <a:pt x="211" y="1"/>
                  </a:moveTo>
                  <a:cubicBezTo>
                    <a:pt x="71" y="1"/>
                    <a:pt x="0" y="170"/>
                    <a:pt x="98" y="271"/>
                  </a:cubicBezTo>
                  <a:cubicBezTo>
                    <a:pt x="131" y="302"/>
                    <a:pt x="170" y="317"/>
                    <a:pt x="209" y="317"/>
                  </a:cubicBezTo>
                  <a:cubicBezTo>
                    <a:pt x="291" y="317"/>
                    <a:pt x="368" y="254"/>
                    <a:pt x="368" y="158"/>
                  </a:cubicBezTo>
                  <a:cubicBezTo>
                    <a:pt x="368" y="72"/>
                    <a:pt x="297" y="1"/>
                    <a:pt x="211" y="1"/>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4"/>
            <p:cNvSpPr/>
            <p:nvPr/>
          </p:nvSpPr>
          <p:spPr>
            <a:xfrm>
              <a:off x="3281975" y="2655350"/>
              <a:ext cx="7325" cy="7375"/>
            </a:xfrm>
            <a:custGeom>
              <a:avLst/>
              <a:gdLst/>
              <a:ahLst/>
              <a:cxnLst/>
              <a:rect l="l" t="t" r="r" b="b"/>
              <a:pathLst>
                <a:path w="293" h="295" extrusionOk="0">
                  <a:moveTo>
                    <a:pt x="148" y="0"/>
                  </a:moveTo>
                  <a:cubicBezTo>
                    <a:pt x="67" y="0"/>
                    <a:pt x="1" y="67"/>
                    <a:pt x="1" y="148"/>
                  </a:cubicBezTo>
                  <a:cubicBezTo>
                    <a:pt x="1" y="229"/>
                    <a:pt x="67" y="295"/>
                    <a:pt x="148" y="295"/>
                  </a:cubicBezTo>
                  <a:cubicBezTo>
                    <a:pt x="229" y="295"/>
                    <a:pt x="293" y="229"/>
                    <a:pt x="293" y="148"/>
                  </a:cubicBezTo>
                  <a:cubicBezTo>
                    <a:pt x="293" y="67"/>
                    <a:pt x="229" y="0"/>
                    <a:pt x="148" y="0"/>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4"/>
            <p:cNvSpPr/>
            <p:nvPr/>
          </p:nvSpPr>
          <p:spPr>
            <a:xfrm>
              <a:off x="3335000" y="2690750"/>
              <a:ext cx="7325" cy="7325"/>
            </a:xfrm>
            <a:custGeom>
              <a:avLst/>
              <a:gdLst/>
              <a:ahLst/>
              <a:cxnLst/>
              <a:rect l="l" t="t" r="r" b="b"/>
              <a:pathLst>
                <a:path w="293" h="293" extrusionOk="0">
                  <a:moveTo>
                    <a:pt x="148" y="1"/>
                  </a:moveTo>
                  <a:cubicBezTo>
                    <a:pt x="67" y="1"/>
                    <a:pt x="0" y="67"/>
                    <a:pt x="0" y="148"/>
                  </a:cubicBezTo>
                  <a:cubicBezTo>
                    <a:pt x="0" y="227"/>
                    <a:pt x="67" y="293"/>
                    <a:pt x="148" y="293"/>
                  </a:cubicBezTo>
                  <a:cubicBezTo>
                    <a:pt x="229" y="293"/>
                    <a:pt x="293" y="227"/>
                    <a:pt x="293" y="148"/>
                  </a:cubicBezTo>
                  <a:cubicBezTo>
                    <a:pt x="293" y="67"/>
                    <a:pt x="229" y="1"/>
                    <a:pt x="148" y="1"/>
                  </a:cubicBez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4"/>
            <p:cNvSpPr/>
            <p:nvPr/>
          </p:nvSpPr>
          <p:spPr>
            <a:xfrm>
              <a:off x="3210725" y="2611775"/>
              <a:ext cx="7325" cy="7325"/>
            </a:xfrm>
            <a:custGeom>
              <a:avLst/>
              <a:gdLst/>
              <a:ahLst/>
              <a:cxnLst/>
              <a:rect l="l" t="t" r="r" b="b"/>
              <a:pathLst>
                <a:path w="293" h="293" extrusionOk="0">
                  <a:moveTo>
                    <a:pt x="148" y="1"/>
                  </a:moveTo>
                  <a:cubicBezTo>
                    <a:pt x="67" y="1"/>
                    <a:pt x="1" y="64"/>
                    <a:pt x="1" y="145"/>
                  </a:cubicBezTo>
                  <a:cubicBezTo>
                    <a:pt x="1" y="226"/>
                    <a:pt x="67" y="293"/>
                    <a:pt x="148" y="293"/>
                  </a:cubicBezTo>
                  <a:cubicBezTo>
                    <a:pt x="229" y="293"/>
                    <a:pt x="293" y="226"/>
                    <a:pt x="293" y="145"/>
                  </a:cubicBezTo>
                  <a:cubicBezTo>
                    <a:pt x="293" y="64"/>
                    <a:pt x="229" y="1"/>
                    <a:pt x="148" y="1"/>
                  </a:cubicBez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4"/>
            <p:cNvSpPr/>
            <p:nvPr/>
          </p:nvSpPr>
          <p:spPr>
            <a:xfrm>
              <a:off x="3093700" y="2590000"/>
              <a:ext cx="156325" cy="227925"/>
            </a:xfrm>
            <a:custGeom>
              <a:avLst/>
              <a:gdLst/>
              <a:ahLst/>
              <a:cxnLst/>
              <a:rect l="l" t="t" r="r" b="b"/>
              <a:pathLst>
                <a:path w="6253" h="9117" extrusionOk="0">
                  <a:moveTo>
                    <a:pt x="3886" y="0"/>
                  </a:moveTo>
                  <a:cubicBezTo>
                    <a:pt x="3886" y="0"/>
                    <a:pt x="3837" y="638"/>
                    <a:pt x="3658" y="901"/>
                  </a:cubicBezTo>
                  <a:cubicBezTo>
                    <a:pt x="3457" y="1193"/>
                    <a:pt x="3668" y="2271"/>
                    <a:pt x="1125" y="2617"/>
                  </a:cubicBezTo>
                  <a:cubicBezTo>
                    <a:pt x="1" y="2892"/>
                    <a:pt x="798" y="4315"/>
                    <a:pt x="798" y="4315"/>
                  </a:cubicBezTo>
                  <a:lnTo>
                    <a:pt x="798" y="9117"/>
                  </a:lnTo>
                  <a:lnTo>
                    <a:pt x="3823" y="9117"/>
                  </a:lnTo>
                  <a:cubicBezTo>
                    <a:pt x="3823" y="9117"/>
                    <a:pt x="3913" y="6102"/>
                    <a:pt x="4213" y="4315"/>
                  </a:cubicBezTo>
                  <a:cubicBezTo>
                    <a:pt x="4350" y="3503"/>
                    <a:pt x="6253" y="1777"/>
                    <a:pt x="6253" y="1777"/>
                  </a:cubicBezTo>
                  <a:lnTo>
                    <a:pt x="5897" y="548"/>
                  </a:lnTo>
                  <a:lnTo>
                    <a:pt x="3886" y="0"/>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4"/>
            <p:cNvSpPr/>
            <p:nvPr/>
          </p:nvSpPr>
          <p:spPr>
            <a:xfrm>
              <a:off x="3130650" y="2727225"/>
              <a:ext cx="49350" cy="75825"/>
            </a:xfrm>
            <a:custGeom>
              <a:avLst/>
              <a:gdLst/>
              <a:ahLst/>
              <a:cxnLst/>
              <a:rect l="l" t="t" r="r" b="b"/>
              <a:pathLst>
                <a:path w="1974" h="3033" extrusionOk="0">
                  <a:moveTo>
                    <a:pt x="1644" y="1"/>
                  </a:moveTo>
                  <a:cubicBezTo>
                    <a:pt x="1167" y="1"/>
                    <a:pt x="332" y="310"/>
                    <a:pt x="226" y="599"/>
                  </a:cubicBezTo>
                  <a:cubicBezTo>
                    <a:pt x="0" y="1220"/>
                    <a:pt x="72" y="2624"/>
                    <a:pt x="236" y="2850"/>
                  </a:cubicBezTo>
                  <a:cubicBezTo>
                    <a:pt x="329" y="2976"/>
                    <a:pt x="574" y="3032"/>
                    <a:pt x="849" y="3032"/>
                  </a:cubicBezTo>
                  <a:cubicBezTo>
                    <a:pt x="1333" y="3032"/>
                    <a:pt x="1910" y="2857"/>
                    <a:pt x="1910" y="2580"/>
                  </a:cubicBezTo>
                  <a:cubicBezTo>
                    <a:pt x="1910" y="2403"/>
                    <a:pt x="1974" y="1730"/>
                    <a:pt x="1974" y="179"/>
                  </a:cubicBezTo>
                  <a:cubicBezTo>
                    <a:pt x="1974" y="53"/>
                    <a:pt x="1839" y="1"/>
                    <a:pt x="1644" y="1"/>
                  </a:cubicBez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4"/>
            <p:cNvSpPr/>
            <p:nvPr/>
          </p:nvSpPr>
          <p:spPr>
            <a:xfrm>
              <a:off x="3129000" y="2672225"/>
              <a:ext cx="7325" cy="7325"/>
            </a:xfrm>
            <a:custGeom>
              <a:avLst/>
              <a:gdLst/>
              <a:ahLst/>
              <a:cxnLst/>
              <a:rect l="l" t="t" r="r" b="b"/>
              <a:pathLst>
                <a:path w="293" h="293" extrusionOk="0">
                  <a:moveTo>
                    <a:pt x="147" y="0"/>
                  </a:moveTo>
                  <a:cubicBezTo>
                    <a:pt x="66" y="0"/>
                    <a:pt x="0" y="67"/>
                    <a:pt x="0" y="148"/>
                  </a:cubicBezTo>
                  <a:cubicBezTo>
                    <a:pt x="0" y="226"/>
                    <a:pt x="66" y="292"/>
                    <a:pt x="147" y="292"/>
                  </a:cubicBezTo>
                  <a:cubicBezTo>
                    <a:pt x="228" y="292"/>
                    <a:pt x="292" y="226"/>
                    <a:pt x="292" y="148"/>
                  </a:cubicBezTo>
                  <a:cubicBezTo>
                    <a:pt x="292" y="67"/>
                    <a:pt x="228" y="0"/>
                    <a:pt x="147" y="0"/>
                  </a:cubicBez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4"/>
            <p:cNvSpPr/>
            <p:nvPr/>
          </p:nvSpPr>
          <p:spPr>
            <a:xfrm>
              <a:off x="3181950" y="2690750"/>
              <a:ext cx="7325" cy="7325"/>
            </a:xfrm>
            <a:custGeom>
              <a:avLst/>
              <a:gdLst/>
              <a:ahLst/>
              <a:cxnLst/>
              <a:rect l="l" t="t" r="r" b="b"/>
              <a:pathLst>
                <a:path w="293" h="293" extrusionOk="0">
                  <a:moveTo>
                    <a:pt x="145" y="1"/>
                  </a:moveTo>
                  <a:cubicBezTo>
                    <a:pt x="67" y="1"/>
                    <a:pt x="1" y="67"/>
                    <a:pt x="1" y="148"/>
                  </a:cubicBezTo>
                  <a:cubicBezTo>
                    <a:pt x="1" y="227"/>
                    <a:pt x="67" y="293"/>
                    <a:pt x="145" y="293"/>
                  </a:cubicBezTo>
                  <a:cubicBezTo>
                    <a:pt x="226" y="293"/>
                    <a:pt x="293" y="227"/>
                    <a:pt x="293" y="148"/>
                  </a:cubicBezTo>
                  <a:cubicBezTo>
                    <a:pt x="293" y="67"/>
                    <a:pt x="226" y="1"/>
                    <a:pt x="145" y="1"/>
                  </a:cubicBez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4"/>
            <p:cNvSpPr/>
            <p:nvPr/>
          </p:nvSpPr>
          <p:spPr>
            <a:xfrm>
              <a:off x="2928625" y="2590000"/>
              <a:ext cx="156325" cy="227925"/>
            </a:xfrm>
            <a:custGeom>
              <a:avLst/>
              <a:gdLst/>
              <a:ahLst/>
              <a:cxnLst/>
              <a:rect l="l" t="t" r="r" b="b"/>
              <a:pathLst>
                <a:path w="6253" h="9117" extrusionOk="0">
                  <a:moveTo>
                    <a:pt x="2367" y="0"/>
                  </a:moveTo>
                  <a:lnTo>
                    <a:pt x="357" y="548"/>
                  </a:lnTo>
                  <a:lnTo>
                    <a:pt x="1" y="1777"/>
                  </a:lnTo>
                  <a:cubicBezTo>
                    <a:pt x="1" y="1777"/>
                    <a:pt x="1903" y="3503"/>
                    <a:pt x="2041" y="4315"/>
                  </a:cubicBezTo>
                  <a:cubicBezTo>
                    <a:pt x="2340" y="6102"/>
                    <a:pt x="2431" y="9117"/>
                    <a:pt x="2431" y="9117"/>
                  </a:cubicBezTo>
                  <a:lnTo>
                    <a:pt x="5455" y="9117"/>
                  </a:lnTo>
                  <a:lnTo>
                    <a:pt x="5455" y="4315"/>
                  </a:lnTo>
                  <a:cubicBezTo>
                    <a:pt x="5455" y="4315"/>
                    <a:pt x="6253" y="2892"/>
                    <a:pt x="5128" y="2617"/>
                  </a:cubicBezTo>
                  <a:lnTo>
                    <a:pt x="5131" y="2617"/>
                  </a:lnTo>
                  <a:cubicBezTo>
                    <a:pt x="2588" y="2271"/>
                    <a:pt x="2799" y="1193"/>
                    <a:pt x="2598" y="901"/>
                  </a:cubicBezTo>
                  <a:cubicBezTo>
                    <a:pt x="2416" y="638"/>
                    <a:pt x="2367" y="0"/>
                    <a:pt x="2367" y="0"/>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4"/>
            <p:cNvSpPr/>
            <p:nvPr/>
          </p:nvSpPr>
          <p:spPr>
            <a:xfrm>
              <a:off x="2998700" y="2727225"/>
              <a:ext cx="49325" cy="75825"/>
            </a:xfrm>
            <a:custGeom>
              <a:avLst/>
              <a:gdLst/>
              <a:ahLst/>
              <a:cxnLst/>
              <a:rect l="l" t="t" r="r" b="b"/>
              <a:pathLst>
                <a:path w="1973" h="3033" extrusionOk="0">
                  <a:moveTo>
                    <a:pt x="331" y="1"/>
                  </a:moveTo>
                  <a:cubicBezTo>
                    <a:pt x="136" y="1"/>
                    <a:pt x="1" y="53"/>
                    <a:pt x="1" y="179"/>
                  </a:cubicBezTo>
                  <a:cubicBezTo>
                    <a:pt x="1" y="1730"/>
                    <a:pt x="65" y="2403"/>
                    <a:pt x="65" y="2580"/>
                  </a:cubicBezTo>
                  <a:cubicBezTo>
                    <a:pt x="65" y="2857"/>
                    <a:pt x="641" y="3032"/>
                    <a:pt x="1125" y="3032"/>
                  </a:cubicBezTo>
                  <a:cubicBezTo>
                    <a:pt x="1400" y="3032"/>
                    <a:pt x="1644" y="2976"/>
                    <a:pt x="1736" y="2850"/>
                  </a:cubicBezTo>
                  <a:cubicBezTo>
                    <a:pt x="1901" y="2624"/>
                    <a:pt x="1972" y="1220"/>
                    <a:pt x="1746" y="599"/>
                  </a:cubicBezTo>
                  <a:cubicBezTo>
                    <a:pt x="1640" y="310"/>
                    <a:pt x="806" y="1"/>
                    <a:pt x="331" y="1"/>
                  </a:cubicBez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4"/>
            <p:cNvSpPr/>
            <p:nvPr/>
          </p:nvSpPr>
          <p:spPr>
            <a:xfrm>
              <a:off x="3042350" y="2672225"/>
              <a:ext cx="7325" cy="7325"/>
            </a:xfrm>
            <a:custGeom>
              <a:avLst/>
              <a:gdLst/>
              <a:ahLst/>
              <a:cxnLst/>
              <a:rect l="l" t="t" r="r" b="b"/>
              <a:pathLst>
                <a:path w="293" h="293" extrusionOk="0">
                  <a:moveTo>
                    <a:pt x="147" y="0"/>
                  </a:moveTo>
                  <a:cubicBezTo>
                    <a:pt x="66" y="0"/>
                    <a:pt x="0" y="67"/>
                    <a:pt x="0" y="148"/>
                  </a:cubicBezTo>
                  <a:cubicBezTo>
                    <a:pt x="0" y="226"/>
                    <a:pt x="66" y="292"/>
                    <a:pt x="147" y="292"/>
                  </a:cubicBezTo>
                  <a:cubicBezTo>
                    <a:pt x="226" y="292"/>
                    <a:pt x="292" y="226"/>
                    <a:pt x="292" y="148"/>
                  </a:cubicBezTo>
                  <a:cubicBezTo>
                    <a:pt x="292" y="67"/>
                    <a:pt x="226" y="0"/>
                    <a:pt x="147" y="0"/>
                  </a:cubicBez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4"/>
            <p:cNvSpPr/>
            <p:nvPr/>
          </p:nvSpPr>
          <p:spPr>
            <a:xfrm>
              <a:off x="2989450" y="2690750"/>
              <a:ext cx="7325" cy="7325"/>
            </a:xfrm>
            <a:custGeom>
              <a:avLst/>
              <a:gdLst/>
              <a:ahLst/>
              <a:cxnLst/>
              <a:rect l="l" t="t" r="r" b="b"/>
              <a:pathLst>
                <a:path w="293" h="293" extrusionOk="0">
                  <a:moveTo>
                    <a:pt x="145" y="1"/>
                  </a:moveTo>
                  <a:cubicBezTo>
                    <a:pt x="64" y="1"/>
                    <a:pt x="0" y="67"/>
                    <a:pt x="0" y="148"/>
                  </a:cubicBezTo>
                  <a:cubicBezTo>
                    <a:pt x="0" y="227"/>
                    <a:pt x="64" y="293"/>
                    <a:pt x="145" y="293"/>
                  </a:cubicBezTo>
                  <a:cubicBezTo>
                    <a:pt x="226" y="293"/>
                    <a:pt x="292" y="227"/>
                    <a:pt x="292" y="148"/>
                  </a:cubicBezTo>
                  <a:cubicBezTo>
                    <a:pt x="292" y="67"/>
                    <a:pt x="226" y="1"/>
                    <a:pt x="145" y="1"/>
                  </a:cubicBez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4"/>
            <p:cNvSpPr/>
            <p:nvPr/>
          </p:nvSpPr>
          <p:spPr>
            <a:xfrm>
              <a:off x="2974400" y="2794375"/>
              <a:ext cx="229925" cy="45950"/>
            </a:xfrm>
            <a:custGeom>
              <a:avLst/>
              <a:gdLst/>
              <a:ahLst/>
              <a:cxnLst/>
              <a:rect l="l" t="t" r="r" b="b"/>
              <a:pathLst>
                <a:path w="9197" h="1838" extrusionOk="0">
                  <a:moveTo>
                    <a:pt x="131" y="0"/>
                  </a:moveTo>
                  <a:cubicBezTo>
                    <a:pt x="1" y="0"/>
                    <a:pt x="54" y="928"/>
                    <a:pt x="207" y="1077"/>
                  </a:cubicBezTo>
                  <a:cubicBezTo>
                    <a:pt x="957" y="1792"/>
                    <a:pt x="3914" y="1831"/>
                    <a:pt x="4514" y="1831"/>
                  </a:cubicBezTo>
                  <a:cubicBezTo>
                    <a:pt x="4552" y="1831"/>
                    <a:pt x="4581" y="1830"/>
                    <a:pt x="4598" y="1830"/>
                  </a:cubicBezTo>
                  <a:cubicBezTo>
                    <a:pt x="4898" y="1828"/>
                    <a:pt x="8195" y="1838"/>
                    <a:pt x="8990" y="1077"/>
                  </a:cubicBezTo>
                  <a:cubicBezTo>
                    <a:pt x="9143" y="928"/>
                    <a:pt x="9196" y="0"/>
                    <a:pt x="9068" y="0"/>
                  </a:cubicBezTo>
                  <a:cubicBezTo>
                    <a:pt x="9058" y="0"/>
                    <a:pt x="9048" y="6"/>
                    <a:pt x="9036" y="16"/>
                  </a:cubicBezTo>
                  <a:cubicBezTo>
                    <a:pt x="8244" y="760"/>
                    <a:pt x="4937" y="851"/>
                    <a:pt x="4598" y="858"/>
                  </a:cubicBezTo>
                  <a:cubicBezTo>
                    <a:pt x="4262" y="851"/>
                    <a:pt x="956" y="760"/>
                    <a:pt x="163" y="16"/>
                  </a:cubicBezTo>
                  <a:cubicBezTo>
                    <a:pt x="151" y="6"/>
                    <a:pt x="141" y="0"/>
                    <a:pt x="1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4"/>
            <p:cNvSpPr/>
            <p:nvPr/>
          </p:nvSpPr>
          <p:spPr>
            <a:xfrm>
              <a:off x="2990000" y="2587150"/>
              <a:ext cx="75000" cy="68275"/>
            </a:xfrm>
            <a:custGeom>
              <a:avLst/>
              <a:gdLst/>
              <a:ahLst/>
              <a:cxnLst/>
              <a:rect l="l" t="t" r="r" b="b"/>
              <a:pathLst>
                <a:path w="3000" h="2731" extrusionOk="0">
                  <a:moveTo>
                    <a:pt x="1011" y="1"/>
                  </a:moveTo>
                  <a:cubicBezTo>
                    <a:pt x="967" y="1"/>
                    <a:pt x="919" y="4"/>
                    <a:pt x="869" y="11"/>
                  </a:cubicBezTo>
                  <a:cubicBezTo>
                    <a:pt x="258" y="97"/>
                    <a:pt x="123" y="730"/>
                    <a:pt x="123" y="730"/>
                  </a:cubicBezTo>
                  <a:cubicBezTo>
                    <a:pt x="123" y="730"/>
                    <a:pt x="0" y="2731"/>
                    <a:pt x="2676" y="2731"/>
                  </a:cubicBezTo>
                  <a:cubicBezTo>
                    <a:pt x="2789" y="2731"/>
                    <a:pt x="3000" y="2407"/>
                    <a:pt x="3000" y="2407"/>
                  </a:cubicBezTo>
                  <a:cubicBezTo>
                    <a:pt x="3000" y="2407"/>
                    <a:pt x="1751" y="1184"/>
                    <a:pt x="1522" y="662"/>
                  </a:cubicBezTo>
                  <a:cubicBezTo>
                    <a:pt x="1363" y="293"/>
                    <a:pt x="1481" y="139"/>
                    <a:pt x="1481" y="139"/>
                  </a:cubicBezTo>
                  <a:cubicBezTo>
                    <a:pt x="1481" y="139"/>
                    <a:pt x="1311" y="1"/>
                    <a:pt x="1011" y="1"/>
                  </a:cubicBez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4"/>
            <p:cNvSpPr/>
            <p:nvPr/>
          </p:nvSpPr>
          <p:spPr>
            <a:xfrm>
              <a:off x="3113650" y="2587150"/>
              <a:ext cx="75025" cy="68275"/>
            </a:xfrm>
            <a:custGeom>
              <a:avLst/>
              <a:gdLst/>
              <a:ahLst/>
              <a:cxnLst/>
              <a:rect l="l" t="t" r="r" b="b"/>
              <a:pathLst>
                <a:path w="3001" h="2731" extrusionOk="0">
                  <a:moveTo>
                    <a:pt x="1991" y="1"/>
                  </a:moveTo>
                  <a:cubicBezTo>
                    <a:pt x="1692" y="1"/>
                    <a:pt x="1522" y="139"/>
                    <a:pt x="1522" y="139"/>
                  </a:cubicBezTo>
                  <a:cubicBezTo>
                    <a:pt x="1522" y="139"/>
                    <a:pt x="1640" y="293"/>
                    <a:pt x="1478" y="662"/>
                  </a:cubicBezTo>
                  <a:cubicBezTo>
                    <a:pt x="1250" y="1184"/>
                    <a:pt x="0" y="2407"/>
                    <a:pt x="0" y="2407"/>
                  </a:cubicBezTo>
                  <a:cubicBezTo>
                    <a:pt x="0" y="2407"/>
                    <a:pt x="212" y="2731"/>
                    <a:pt x="327" y="2731"/>
                  </a:cubicBezTo>
                  <a:cubicBezTo>
                    <a:pt x="3000" y="2731"/>
                    <a:pt x="2877" y="730"/>
                    <a:pt x="2877" y="730"/>
                  </a:cubicBezTo>
                  <a:cubicBezTo>
                    <a:pt x="2877" y="730"/>
                    <a:pt x="2745" y="97"/>
                    <a:pt x="2134" y="11"/>
                  </a:cubicBezTo>
                  <a:cubicBezTo>
                    <a:pt x="2083" y="4"/>
                    <a:pt x="2036" y="1"/>
                    <a:pt x="1991" y="1"/>
                  </a:cubicBez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 name="Google Shape;1497;p54"/>
          <p:cNvGrpSpPr/>
          <p:nvPr/>
        </p:nvGrpSpPr>
        <p:grpSpPr>
          <a:xfrm>
            <a:off x="4634606" y="3837276"/>
            <a:ext cx="1125406" cy="423751"/>
            <a:chOff x="2952225" y="3575325"/>
            <a:chExt cx="440800" cy="165975"/>
          </a:xfrm>
        </p:grpSpPr>
        <p:sp>
          <p:nvSpPr>
            <p:cNvPr id="1498" name="Google Shape;1498;p54"/>
            <p:cNvSpPr/>
            <p:nvPr/>
          </p:nvSpPr>
          <p:spPr>
            <a:xfrm>
              <a:off x="3143300" y="3575325"/>
              <a:ext cx="8825" cy="5450"/>
            </a:xfrm>
            <a:custGeom>
              <a:avLst/>
              <a:gdLst/>
              <a:ahLst/>
              <a:cxnLst/>
              <a:rect l="l" t="t" r="r" b="b"/>
              <a:pathLst>
                <a:path w="353" h="218" extrusionOk="0">
                  <a:moveTo>
                    <a:pt x="250" y="0"/>
                  </a:moveTo>
                  <a:cubicBezTo>
                    <a:pt x="165" y="0"/>
                    <a:pt x="0" y="90"/>
                    <a:pt x="0" y="90"/>
                  </a:cubicBezTo>
                  <a:cubicBezTo>
                    <a:pt x="0" y="90"/>
                    <a:pt x="118" y="95"/>
                    <a:pt x="312" y="215"/>
                  </a:cubicBezTo>
                  <a:cubicBezTo>
                    <a:pt x="315" y="217"/>
                    <a:pt x="317" y="218"/>
                    <a:pt x="319" y="218"/>
                  </a:cubicBezTo>
                  <a:cubicBezTo>
                    <a:pt x="353" y="218"/>
                    <a:pt x="326" y="37"/>
                    <a:pt x="285" y="9"/>
                  </a:cubicBezTo>
                  <a:cubicBezTo>
                    <a:pt x="276" y="3"/>
                    <a:pt x="264" y="0"/>
                    <a:pt x="2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4"/>
            <p:cNvSpPr/>
            <p:nvPr/>
          </p:nvSpPr>
          <p:spPr>
            <a:xfrm>
              <a:off x="2997250" y="3576675"/>
              <a:ext cx="161400" cy="48625"/>
            </a:xfrm>
            <a:custGeom>
              <a:avLst/>
              <a:gdLst/>
              <a:ahLst/>
              <a:cxnLst/>
              <a:rect l="l" t="t" r="r" b="b"/>
              <a:pathLst>
                <a:path w="6456" h="1945" extrusionOk="0">
                  <a:moveTo>
                    <a:pt x="5573" y="0"/>
                  </a:moveTo>
                  <a:cubicBezTo>
                    <a:pt x="4357" y="0"/>
                    <a:pt x="2613" y="1317"/>
                    <a:pt x="1578" y="1317"/>
                  </a:cubicBezTo>
                  <a:cubicBezTo>
                    <a:pt x="1523" y="1317"/>
                    <a:pt x="1470" y="1313"/>
                    <a:pt x="1419" y="1305"/>
                  </a:cubicBezTo>
                  <a:cubicBezTo>
                    <a:pt x="565" y="1173"/>
                    <a:pt x="0" y="7"/>
                    <a:pt x="0" y="7"/>
                  </a:cubicBezTo>
                  <a:lnTo>
                    <a:pt x="0" y="7"/>
                  </a:lnTo>
                  <a:cubicBezTo>
                    <a:pt x="0" y="7"/>
                    <a:pt x="518" y="1678"/>
                    <a:pt x="1048" y="1897"/>
                  </a:cubicBezTo>
                  <a:cubicBezTo>
                    <a:pt x="1128" y="1930"/>
                    <a:pt x="1226" y="1945"/>
                    <a:pt x="1336" y="1945"/>
                  </a:cubicBezTo>
                  <a:cubicBezTo>
                    <a:pt x="1908" y="1945"/>
                    <a:pt x="2805" y="1548"/>
                    <a:pt x="3223" y="1317"/>
                  </a:cubicBezTo>
                  <a:cubicBezTo>
                    <a:pt x="4395" y="669"/>
                    <a:pt x="5333" y="620"/>
                    <a:pt x="5875" y="620"/>
                  </a:cubicBezTo>
                  <a:cubicBezTo>
                    <a:pt x="5971" y="620"/>
                    <a:pt x="6055" y="622"/>
                    <a:pt x="6125" y="622"/>
                  </a:cubicBezTo>
                  <a:cubicBezTo>
                    <a:pt x="6375" y="622"/>
                    <a:pt x="6455" y="602"/>
                    <a:pt x="6323" y="424"/>
                  </a:cubicBezTo>
                  <a:cubicBezTo>
                    <a:pt x="6227" y="294"/>
                    <a:pt x="6316" y="232"/>
                    <a:pt x="6198" y="161"/>
                  </a:cubicBezTo>
                  <a:cubicBezTo>
                    <a:pt x="6137" y="122"/>
                    <a:pt x="6073" y="93"/>
                    <a:pt x="6004" y="68"/>
                  </a:cubicBezTo>
                  <a:cubicBezTo>
                    <a:pt x="5870" y="21"/>
                    <a:pt x="5726" y="0"/>
                    <a:pt x="55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4"/>
            <p:cNvSpPr/>
            <p:nvPr/>
          </p:nvSpPr>
          <p:spPr>
            <a:xfrm>
              <a:off x="2952225" y="3576025"/>
              <a:ext cx="440800" cy="142650"/>
            </a:xfrm>
            <a:custGeom>
              <a:avLst/>
              <a:gdLst/>
              <a:ahLst/>
              <a:cxnLst/>
              <a:rect l="l" t="t" r="r" b="b"/>
              <a:pathLst>
                <a:path w="17632" h="5706" extrusionOk="0">
                  <a:moveTo>
                    <a:pt x="1705" y="1"/>
                  </a:moveTo>
                  <a:cubicBezTo>
                    <a:pt x="1173" y="1"/>
                    <a:pt x="1" y="2682"/>
                    <a:pt x="773" y="4331"/>
                  </a:cubicBezTo>
                  <a:cubicBezTo>
                    <a:pt x="846" y="4490"/>
                    <a:pt x="726" y="5008"/>
                    <a:pt x="1006" y="5008"/>
                  </a:cubicBezTo>
                  <a:cubicBezTo>
                    <a:pt x="5015" y="5008"/>
                    <a:pt x="9134" y="5706"/>
                    <a:pt x="12502" y="5706"/>
                  </a:cubicBezTo>
                  <a:cubicBezTo>
                    <a:pt x="14289" y="5706"/>
                    <a:pt x="15864" y="5509"/>
                    <a:pt x="17098" y="4908"/>
                  </a:cubicBezTo>
                  <a:cubicBezTo>
                    <a:pt x="17440" y="4741"/>
                    <a:pt x="17631" y="3965"/>
                    <a:pt x="16266" y="3558"/>
                  </a:cubicBezTo>
                  <a:cubicBezTo>
                    <a:pt x="13836" y="2831"/>
                    <a:pt x="14774" y="3562"/>
                    <a:pt x="7253" y="258"/>
                  </a:cubicBezTo>
                  <a:cubicBezTo>
                    <a:pt x="7167" y="221"/>
                    <a:pt x="7073" y="204"/>
                    <a:pt x="6970" y="204"/>
                  </a:cubicBezTo>
                  <a:cubicBezTo>
                    <a:pt x="5980" y="204"/>
                    <a:pt x="4271" y="1793"/>
                    <a:pt x="3337" y="1793"/>
                  </a:cubicBezTo>
                  <a:cubicBezTo>
                    <a:pt x="3316" y="1793"/>
                    <a:pt x="3296" y="1792"/>
                    <a:pt x="3276" y="1790"/>
                  </a:cubicBezTo>
                  <a:cubicBezTo>
                    <a:pt x="2145" y="1697"/>
                    <a:pt x="1907" y="6"/>
                    <a:pt x="1708" y="1"/>
                  </a:cubicBezTo>
                  <a:cubicBezTo>
                    <a:pt x="1707" y="1"/>
                    <a:pt x="1706" y="1"/>
                    <a:pt x="1705" y="1"/>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4"/>
            <p:cNvSpPr/>
            <p:nvPr/>
          </p:nvSpPr>
          <p:spPr>
            <a:xfrm>
              <a:off x="2991825" y="3575400"/>
              <a:ext cx="164550" cy="48725"/>
            </a:xfrm>
            <a:custGeom>
              <a:avLst/>
              <a:gdLst/>
              <a:ahLst/>
              <a:cxnLst/>
              <a:rect l="l" t="t" r="r" b="b"/>
              <a:pathLst>
                <a:path w="6582" h="1949" extrusionOk="0">
                  <a:moveTo>
                    <a:pt x="116" y="0"/>
                  </a:moveTo>
                  <a:cubicBezTo>
                    <a:pt x="1" y="0"/>
                    <a:pt x="1" y="126"/>
                    <a:pt x="1" y="126"/>
                  </a:cubicBezTo>
                  <a:cubicBezTo>
                    <a:pt x="1" y="126"/>
                    <a:pt x="433" y="1754"/>
                    <a:pt x="1435" y="1931"/>
                  </a:cubicBezTo>
                  <a:cubicBezTo>
                    <a:pt x="1503" y="1943"/>
                    <a:pt x="1574" y="1948"/>
                    <a:pt x="1647" y="1948"/>
                  </a:cubicBezTo>
                  <a:cubicBezTo>
                    <a:pt x="2779" y="1948"/>
                    <a:pt x="4359" y="562"/>
                    <a:pt x="5323" y="389"/>
                  </a:cubicBezTo>
                  <a:cubicBezTo>
                    <a:pt x="5361" y="382"/>
                    <a:pt x="5402" y="379"/>
                    <a:pt x="5446" y="379"/>
                  </a:cubicBezTo>
                  <a:cubicBezTo>
                    <a:pt x="5857" y="379"/>
                    <a:pt x="6484" y="642"/>
                    <a:pt x="6484" y="642"/>
                  </a:cubicBezTo>
                  <a:lnTo>
                    <a:pt x="6582" y="458"/>
                  </a:lnTo>
                  <a:cubicBezTo>
                    <a:pt x="6582" y="458"/>
                    <a:pt x="5988" y="191"/>
                    <a:pt x="5419" y="191"/>
                  </a:cubicBezTo>
                  <a:cubicBezTo>
                    <a:pt x="5331" y="191"/>
                    <a:pt x="5243" y="197"/>
                    <a:pt x="5158" y="212"/>
                  </a:cubicBezTo>
                  <a:cubicBezTo>
                    <a:pt x="4180" y="383"/>
                    <a:pt x="2650" y="1717"/>
                    <a:pt x="1627" y="1717"/>
                  </a:cubicBezTo>
                  <a:cubicBezTo>
                    <a:pt x="1590" y="1717"/>
                    <a:pt x="1554" y="1716"/>
                    <a:pt x="1518" y="1712"/>
                  </a:cubicBezTo>
                  <a:cubicBezTo>
                    <a:pt x="723" y="1634"/>
                    <a:pt x="291" y="40"/>
                    <a:pt x="173" y="9"/>
                  </a:cubicBezTo>
                  <a:cubicBezTo>
                    <a:pt x="151" y="3"/>
                    <a:pt x="133" y="0"/>
                    <a:pt x="116"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4"/>
            <p:cNvSpPr/>
            <p:nvPr/>
          </p:nvSpPr>
          <p:spPr>
            <a:xfrm>
              <a:off x="3151400" y="3586275"/>
              <a:ext cx="123000" cy="54900"/>
            </a:xfrm>
            <a:custGeom>
              <a:avLst/>
              <a:gdLst/>
              <a:ahLst/>
              <a:cxnLst/>
              <a:rect l="l" t="t" r="r" b="b"/>
              <a:pathLst>
                <a:path w="4920" h="2196" extrusionOk="0">
                  <a:moveTo>
                    <a:pt x="238" y="1"/>
                  </a:moveTo>
                  <a:lnTo>
                    <a:pt x="0" y="158"/>
                  </a:lnTo>
                  <a:lnTo>
                    <a:pt x="3989" y="2001"/>
                  </a:lnTo>
                  <a:lnTo>
                    <a:pt x="4919" y="2195"/>
                  </a:lnTo>
                  <a:lnTo>
                    <a:pt x="238" y="1"/>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4"/>
            <p:cNvSpPr/>
            <p:nvPr/>
          </p:nvSpPr>
          <p:spPr>
            <a:xfrm>
              <a:off x="3160900" y="3604200"/>
              <a:ext cx="15850" cy="13550"/>
            </a:xfrm>
            <a:custGeom>
              <a:avLst/>
              <a:gdLst/>
              <a:ahLst/>
              <a:cxnLst/>
              <a:rect l="l" t="t" r="r" b="b"/>
              <a:pathLst>
                <a:path w="634" h="542" extrusionOk="0">
                  <a:moveTo>
                    <a:pt x="361" y="0"/>
                  </a:moveTo>
                  <a:cubicBezTo>
                    <a:pt x="121" y="0"/>
                    <a:pt x="1" y="292"/>
                    <a:pt x="172" y="462"/>
                  </a:cubicBezTo>
                  <a:cubicBezTo>
                    <a:pt x="227" y="517"/>
                    <a:pt x="294" y="541"/>
                    <a:pt x="360" y="541"/>
                  </a:cubicBezTo>
                  <a:cubicBezTo>
                    <a:pt x="499" y="541"/>
                    <a:pt x="632" y="433"/>
                    <a:pt x="634" y="270"/>
                  </a:cubicBezTo>
                  <a:cubicBezTo>
                    <a:pt x="634" y="121"/>
                    <a:pt x="511" y="0"/>
                    <a:pt x="361"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4"/>
            <p:cNvSpPr/>
            <p:nvPr/>
          </p:nvSpPr>
          <p:spPr>
            <a:xfrm>
              <a:off x="3164775" y="3587800"/>
              <a:ext cx="8800" cy="6000"/>
            </a:xfrm>
            <a:custGeom>
              <a:avLst/>
              <a:gdLst/>
              <a:ahLst/>
              <a:cxnLst/>
              <a:rect l="l" t="t" r="r" b="b"/>
              <a:pathLst>
                <a:path w="352" h="240" extrusionOk="0">
                  <a:moveTo>
                    <a:pt x="246" y="0"/>
                  </a:moveTo>
                  <a:cubicBezTo>
                    <a:pt x="163" y="0"/>
                    <a:pt x="0" y="87"/>
                    <a:pt x="0" y="87"/>
                  </a:cubicBezTo>
                  <a:lnTo>
                    <a:pt x="351" y="239"/>
                  </a:lnTo>
                  <a:cubicBezTo>
                    <a:pt x="351" y="239"/>
                    <a:pt x="324" y="38"/>
                    <a:pt x="280" y="8"/>
                  </a:cubicBezTo>
                  <a:cubicBezTo>
                    <a:pt x="272" y="3"/>
                    <a:pt x="260" y="0"/>
                    <a:pt x="2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4"/>
            <p:cNvSpPr/>
            <p:nvPr/>
          </p:nvSpPr>
          <p:spPr>
            <a:xfrm>
              <a:off x="3163425" y="3588050"/>
              <a:ext cx="17025" cy="27025"/>
            </a:xfrm>
            <a:custGeom>
              <a:avLst/>
              <a:gdLst/>
              <a:ahLst/>
              <a:cxnLst/>
              <a:rect l="l" t="t" r="r" b="b"/>
              <a:pathLst>
                <a:path w="681" h="1081" extrusionOk="0">
                  <a:moveTo>
                    <a:pt x="334" y="1"/>
                  </a:moveTo>
                  <a:cubicBezTo>
                    <a:pt x="334" y="1"/>
                    <a:pt x="476" y="403"/>
                    <a:pt x="111" y="828"/>
                  </a:cubicBezTo>
                  <a:cubicBezTo>
                    <a:pt x="0" y="958"/>
                    <a:pt x="186" y="1080"/>
                    <a:pt x="314" y="1080"/>
                  </a:cubicBezTo>
                  <a:cubicBezTo>
                    <a:pt x="331" y="1080"/>
                    <a:pt x="347" y="1078"/>
                    <a:pt x="361" y="1074"/>
                  </a:cubicBezTo>
                  <a:cubicBezTo>
                    <a:pt x="572" y="1005"/>
                    <a:pt x="680" y="445"/>
                    <a:pt x="619" y="224"/>
                  </a:cubicBezTo>
                  <a:cubicBezTo>
                    <a:pt x="594" y="138"/>
                    <a:pt x="334" y="1"/>
                    <a:pt x="334"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4"/>
            <p:cNvSpPr/>
            <p:nvPr/>
          </p:nvSpPr>
          <p:spPr>
            <a:xfrm>
              <a:off x="3188700" y="3598850"/>
              <a:ext cx="9850" cy="6775"/>
            </a:xfrm>
            <a:custGeom>
              <a:avLst/>
              <a:gdLst/>
              <a:ahLst/>
              <a:cxnLst/>
              <a:rect l="l" t="t" r="r" b="b"/>
              <a:pathLst>
                <a:path w="394" h="271" extrusionOk="0">
                  <a:moveTo>
                    <a:pt x="257" y="0"/>
                  </a:moveTo>
                  <a:cubicBezTo>
                    <a:pt x="170" y="0"/>
                    <a:pt x="1" y="87"/>
                    <a:pt x="1" y="87"/>
                  </a:cubicBezTo>
                  <a:lnTo>
                    <a:pt x="393" y="271"/>
                  </a:lnTo>
                  <a:cubicBezTo>
                    <a:pt x="393" y="271"/>
                    <a:pt x="334" y="38"/>
                    <a:pt x="293" y="8"/>
                  </a:cubicBezTo>
                  <a:cubicBezTo>
                    <a:pt x="284" y="3"/>
                    <a:pt x="272" y="0"/>
                    <a:pt x="2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4"/>
            <p:cNvSpPr/>
            <p:nvPr/>
          </p:nvSpPr>
          <p:spPr>
            <a:xfrm>
              <a:off x="3184950" y="3615725"/>
              <a:ext cx="15800" cy="13550"/>
            </a:xfrm>
            <a:custGeom>
              <a:avLst/>
              <a:gdLst/>
              <a:ahLst/>
              <a:cxnLst/>
              <a:rect l="l" t="t" r="r" b="b"/>
              <a:pathLst>
                <a:path w="632" h="542" extrusionOk="0">
                  <a:moveTo>
                    <a:pt x="362" y="1"/>
                  </a:moveTo>
                  <a:cubicBezTo>
                    <a:pt x="121" y="1"/>
                    <a:pt x="1" y="291"/>
                    <a:pt x="170" y="462"/>
                  </a:cubicBezTo>
                  <a:cubicBezTo>
                    <a:pt x="226" y="517"/>
                    <a:pt x="293" y="542"/>
                    <a:pt x="360" y="542"/>
                  </a:cubicBezTo>
                  <a:cubicBezTo>
                    <a:pt x="499" y="542"/>
                    <a:pt x="632" y="434"/>
                    <a:pt x="632" y="271"/>
                  </a:cubicBezTo>
                  <a:cubicBezTo>
                    <a:pt x="632" y="121"/>
                    <a:pt x="511" y="1"/>
                    <a:pt x="362"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4"/>
            <p:cNvSpPr/>
            <p:nvPr/>
          </p:nvSpPr>
          <p:spPr>
            <a:xfrm>
              <a:off x="3187650" y="3599050"/>
              <a:ext cx="16975" cy="27075"/>
            </a:xfrm>
            <a:custGeom>
              <a:avLst/>
              <a:gdLst/>
              <a:ahLst/>
              <a:cxnLst/>
              <a:rect l="l" t="t" r="r" b="b"/>
              <a:pathLst>
                <a:path w="679" h="1083" extrusionOk="0">
                  <a:moveTo>
                    <a:pt x="335" y="0"/>
                  </a:moveTo>
                  <a:cubicBezTo>
                    <a:pt x="335" y="0"/>
                    <a:pt x="477" y="405"/>
                    <a:pt x="111" y="830"/>
                  </a:cubicBezTo>
                  <a:cubicBezTo>
                    <a:pt x="1" y="960"/>
                    <a:pt x="187" y="1082"/>
                    <a:pt x="313" y="1082"/>
                  </a:cubicBezTo>
                  <a:cubicBezTo>
                    <a:pt x="330" y="1082"/>
                    <a:pt x="345" y="1080"/>
                    <a:pt x="359" y="1075"/>
                  </a:cubicBezTo>
                  <a:cubicBezTo>
                    <a:pt x="570" y="1007"/>
                    <a:pt x="678" y="447"/>
                    <a:pt x="619" y="226"/>
                  </a:cubicBezTo>
                  <a:cubicBezTo>
                    <a:pt x="595" y="140"/>
                    <a:pt x="335" y="0"/>
                    <a:pt x="335"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4"/>
            <p:cNvSpPr/>
            <p:nvPr/>
          </p:nvSpPr>
          <p:spPr>
            <a:xfrm>
              <a:off x="3233325" y="3636900"/>
              <a:ext cx="15775" cy="13550"/>
            </a:xfrm>
            <a:custGeom>
              <a:avLst/>
              <a:gdLst/>
              <a:ahLst/>
              <a:cxnLst/>
              <a:rect l="l" t="t" r="r" b="b"/>
              <a:pathLst>
                <a:path w="631" h="542" extrusionOk="0">
                  <a:moveTo>
                    <a:pt x="361" y="1"/>
                  </a:moveTo>
                  <a:cubicBezTo>
                    <a:pt x="120" y="1"/>
                    <a:pt x="0" y="290"/>
                    <a:pt x="169" y="462"/>
                  </a:cubicBezTo>
                  <a:cubicBezTo>
                    <a:pt x="224" y="517"/>
                    <a:pt x="292" y="541"/>
                    <a:pt x="358" y="541"/>
                  </a:cubicBezTo>
                  <a:cubicBezTo>
                    <a:pt x="497" y="541"/>
                    <a:pt x="631" y="434"/>
                    <a:pt x="631" y="271"/>
                  </a:cubicBezTo>
                  <a:cubicBezTo>
                    <a:pt x="631" y="121"/>
                    <a:pt x="511" y="1"/>
                    <a:pt x="361"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4"/>
            <p:cNvSpPr/>
            <p:nvPr/>
          </p:nvSpPr>
          <p:spPr>
            <a:xfrm>
              <a:off x="3208225" y="3626100"/>
              <a:ext cx="15775" cy="13550"/>
            </a:xfrm>
            <a:custGeom>
              <a:avLst/>
              <a:gdLst/>
              <a:ahLst/>
              <a:cxnLst/>
              <a:rect l="l" t="t" r="r" b="b"/>
              <a:pathLst>
                <a:path w="631" h="542" extrusionOk="0">
                  <a:moveTo>
                    <a:pt x="361" y="1"/>
                  </a:moveTo>
                  <a:cubicBezTo>
                    <a:pt x="120" y="1"/>
                    <a:pt x="0" y="290"/>
                    <a:pt x="169" y="462"/>
                  </a:cubicBezTo>
                  <a:cubicBezTo>
                    <a:pt x="225" y="517"/>
                    <a:pt x="293" y="541"/>
                    <a:pt x="359" y="541"/>
                  </a:cubicBezTo>
                  <a:cubicBezTo>
                    <a:pt x="498" y="541"/>
                    <a:pt x="631" y="434"/>
                    <a:pt x="631" y="271"/>
                  </a:cubicBezTo>
                  <a:cubicBezTo>
                    <a:pt x="631" y="121"/>
                    <a:pt x="511" y="1"/>
                    <a:pt x="361"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4"/>
            <p:cNvSpPr/>
            <p:nvPr/>
          </p:nvSpPr>
          <p:spPr>
            <a:xfrm>
              <a:off x="3212075" y="3609775"/>
              <a:ext cx="10275" cy="7025"/>
            </a:xfrm>
            <a:custGeom>
              <a:avLst/>
              <a:gdLst/>
              <a:ahLst/>
              <a:cxnLst/>
              <a:rect l="l" t="t" r="r" b="b"/>
              <a:pathLst>
                <a:path w="411" h="281" extrusionOk="0">
                  <a:moveTo>
                    <a:pt x="256" y="0"/>
                  </a:moveTo>
                  <a:cubicBezTo>
                    <a:pt x="169" y="0"/>
                    <a:pt x="1" y="89"/>
                    <a:pt x="1" y="89"/>
                  </a:cubicBezTo>
                  <a:lnTo>
                    <a:pt x="411" y="281"/>
                  </a:lnTo>
                  <a:cubicBezTo>
                    <a:pt x="411" y="281"/>
                    <a:pt x="332" y="35"/>
                    <a:pt x="290" y="8"/>
                  </a:cubicBezTo>
                  <a:cubicBezTo>
                    <a:pt x="282" y="3"/>
                    <a:pt x="270" y="0"/>
                    <a:pt x="2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4"/>
            <p:cNvSpPr/>
            <p:nvPr/>
          </p:nvSpPr>
          <p:spPr>
            <a:xfrm>
              <a:off x="3210975" y="3609975"/>
              <a:ext cx="16975" cy="26375"/>
            </a:xfrm>
            <a:custGeom>
              <a:avLst/>
              <a:gdLst/>
              <a:ahLst/>
              <a:cxnLst/>
              <a:rect l="l" t="t" r="r" b="b"/>
              <a:pathLst>
                <a:path w="679" h="1055" extrusionOk="0">
                  <a:moveTo>
                    <a:pt x="334" y="0"/>
                  </a:moveTo>
                  <a:cubicBezTo>
                    <a:pt x="334" y="0"/>
                    <a:pt x="474" y="393"/>
                    <a:pt x="111" y="808"/>
                  </a:cubicBezTo>
                  <a:cubicBezTo>
                    <a:pt x="0" y="934"/>
                    <a:pt x="188" y="1054"/>
                    <a:pt x="316" y="1054"/>
                  </a:cubicBezTo>
                  <a:cubicBezTo>
                    <a:pt x="332" y="1054"/>
                    <a:pt x="348" y="1052"/>
                    <a:pt x="361" y="1048"/>
                  </a:cubicBezTo>
                  <a:cubicBezTo>
                    <a:pt x="570" y="980"/>
                    <a:pt x="678" y="435"/>
                    <a:pt x="619" y="219"/>
                  </a:cubicBezTo>
                  <a:cubicBezTo>
                    <a:pt x="595" y="133"/>
                    <a:pt x="334" y="0"/>
                    <a:pt x="334"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4"/>
            <p:cNvSpPr/>
            <p:nvPr/>
          </p:nvSpPr>
          <p:spPr>
            <a:xfrm>
              <a:off x="3236575" y="3621425"/>
              <a:ext cx="10750" cy="7025"/>
            </a:xfrm>
            <a:custGeom>
              <a:avLst/>
              <a:gdLst/>
              <a:ahLst/>
              <a:cxnLst/>
              <a:rect l="l" t="t" r="r" b="b"/>
              <a:pathLst>
                <a:path w="430" h="281" extrusionOk="0">
                  <a:moveTo>
                    <a:pt x="284" y="0"/>
                  </a:moveTo>
                  <a:cubicBezTo>
                    <a:pt x="190" y="0"/>
                    <a:pt x="0" y="80"/>
                    <a:pt x="0" y="80"/>
                  </a:cubicBezTo>
                  <a:lnTo>
                    <a:pt x="430" y="281"/>
                  </a:lnTo>
                  <a:cubicBezTo>
                    <a:pt x="430" y="281"/>
                    <a:pt x="368" y="38"/>
                    <a:pt x="324" y="9"/>
                  </a:cubicBezTo>
                  <a:cubicBezTo>
                    <a:pt x="315" y="3"/>
                    <a:pt x="301" y="0"/>
                    <a:pt x="2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4"/>
            <p:cNvSpPr/>
            <p:nvPr/>
          </p:nvSpPr>
          <p:spPr>
            <a:xfrm>
              <a:off x="3235550" y="3621625"/>
              <a:ext cx="17425" cy="26050"/>
            </a:xfrm>
            <a:custGeom>
              <a:avLst/>
              <a:gdLst/>
              <a:ahLst/>
              <a:cxnLst/>
              <a:rect l="l" t="t" r="r" b="b"/>
              <a:pathLst>
                <a:path w="697" h="1042" extrusionOk="0">
                  <a:moveTo>
                    <a:pt x="363" y="1"/>
                  </a:moveTo>
                  <a:lnTo>
                    <a:pt x="363" y="1"/>
                  </a:lnTo>
                  <a:cubicBezTo>
                    <a:pt x="363" y="1"/>
                    <a:pt x="493" y="393"/>
                    <a:pt x="117" y="793"/>
                  </a:cubicBezTo>
                  <a:cubicBezTo>
                    <a:pt x="1" y="917"/>
                    <a:pt x="192" y="1042"/>
                    <a:pt x="317" y="1042"/>
                  </a:cubicBezTo>
                  <a:cubicBezTo>
                    <a:pt x="332" y="1042"/>
                    <a:pt x="346" y="1040"/>
                    <a:pt x="358" y="1036"/>
                  </a:cubicBezTo>
                  <a:cubicBezTo>
                    <a:pt x="571" y="975"/>
                    <a:pt x="697" y="440"/>
                    <a:pt x="643" y="226"/>
                  </a:cubicBezTo>
                  <a:cubicBezTo>
                    <a:pt x="620" y="143"/>
                    <a:pt x="363" y="1"/>
                    <a:pt x="363"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4"/>
            <p:cNvSpPr/>
            <p:nvPr/>
          </p:nvSpPr>
          <p:spPr>
            <a:xfrm>
              <a:off x="3140100" y="3592100"/>
              <a:ext cx="15800" cy="13550"/>
            </a:xfrm>
            <a:custGeom>
              <a:avLst/>
              <a:gdLst/>
              <a:ahLst/>
              <a:cxnLst/>
              <a:rect l="l" t="t" r="r" b="b"/>
              <a:pathLst>
                <a:path w="632" h="542" extrusionOk="0">
                  <a:moveTo>
                    <a:pt x="361" y="1"/>
                  </a:moveTo>
                  <a:cubicBezTo>
                    <a:pt x="121" y="1"/>
                    <a:pt x="0" y="293"/>
                    <a:pt x="170" y="462"/>
                  </a:cubicBezTo>
                  <a:cubicBezTo>
                    <a:pt x="225" y="517"/>
                    <a:pt x="292" y="541"/>
                    <a:pt x="358" y="541"/>
                  </a:cubicBezTo>
                  <a:cubicBezTo>
                    <a:pt x="497" y="541"/>
                    <a:pt x="631" y="434"/>
                    <a:pt x="631" y="271"/>
                  </a:cubicBezTo>
                  <a:cubicBezTo>
                    <a:pt x="631" y="121"/>
                    <a:pt x="509" y="1"/>
                    <a:pt x="361"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4"/>
            <p:cNvSpPr/>
            <p:nvPr/>
          </p:nvSpPr>
          <p:spPr>
            <a:xfrm>
              <a:off x="3142050" y="3575550"/>
              <a:ext cx="17025" cy="27050"/>
            </a:xfrm>
            <a:custGeom>
              <a:avLst/>
              <a:gdLst/>
              <a:ahLst/>
              <a:cxnLst/>
              <a:rect l="l" t="t" r="r" b="b"/>
              <a:pathLst>
                <a:path w="681" h="1082" extrusionOk="0">
                  <a:moveTo>
                    <a:pt x="335" y="0"/>
                  </a:moveTo>
                  <a:cubicBezTo>
                    <a:pt x="335" y="0"/>
                    <a:pt x="475" y="405"/>
                    <a:pt x="111" y="830"/>
                  </a:cubicBezTo>
                  <a:cubicBezTo>
                    <a:pt x="1" y="958"/>
                    <a:pt x="187" y="1082"/>
                    <a:pt x="315" y="1082"/>
                  </a:cubicBezTo>
                  <a:cubicBezTo>
                    <a:pt x="332" y="1082"/>
                    <a:pt x="348" y="1080"/>
                    <a:pt x="362" y="1075"/>
                  </a:cubicBezTo>
                  <a:cubicBezTo>
                    <a:pt x="573" y="1004"/>
                    <a:pt x="681" y="444"/>
                    <a:pt x="620" y="226"/>
                  </a:cubicBezTo>
                  <a:cubicBezTo>
                    <a:pt x="595" y="138"/>
                    <a:pt x="335" y="0"/>
                    <a:pt x="335"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4"/>
            <p:cNvSpPr/>
            <p:nvPr/>
          </p:nvSpPr>
          <p:spPr>
            <a:xfrm>
              <a:off x="3241100" y="3722200"/>
              <a:ext cx="18150" cy="15350"/>
            </a:xfrm>
            <a:custGeom>
              <a:avLst/>
              <a:gdLst/>
              <a:ahLst/>
              <a:cxnLst/>
              <a:rect l="l" t="t" r="r" b="b"/>
              <a:pathLst>
                <a:path w="726" h="614" extrusionOk="0">
                  <a:moveTo>
                    <a:pt x="418" y="1"/>
                  </a:moveTo>
                  <a:cubicBezTo>
                    <a:pt x="416" y="1"/>
                    <a:pt x="415" y="1"/>
                    <a:pt x="413" y="1"/>
                  </a:cubicBezTo>
                  <a:cubicBezTo>
                    <a:pt x="138" y="1"/>
                    <a:pt x="1" y="335"/>
                    <a:pt x="200" y="526"/>
                  </a:cubicBezTo>
                  <a:cubicBezTo>
                    <a:pt x="262" y="586"/>
                    <a:pt x="337" y="613"/>
                    <a:pt x="411" y="613"/>
                  </a:cubicBezTo>
                  <a:cubicBezTo>
                    <a:pt x="571" y="613"/>
                    <a:pt x="725" y="486"/>
                    <a:pt x="720" y="298"/>
                  </a:cubicBezTo>
                  <a:cubicBezTo>
                    <a:pt x="718" y="132"/>
                    <a:pt x="583" y="1"/>
                    <a:pt x="418"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4"/>
            <p:cNvSpPr/>
            <p:nvPr/>
          </p:nvSpPr>
          <p:spPr>
            <a:xfrm>
              <a:off x="3219375" y="3725875"/>
              <a:ext cx="18150" cy="15425"/>
            </a:xfrm>
            <a:custGeom>
              <a:avLst/>
              <a:gdLst/>
              <a:ahLst/>
              <a:cxnLst/>
              <a:rect l="l" t="t" r="r" b="b"/>
              <a:pathLst>
                <a:path w="726" h="617" extrusionOk="0">
                  <a:moveTo>
                    <a:pt x="413" y="1"/>
                  </a:moveTo>
                  <a:cubicBezTo>
                    <a:pt x="138" y="1"/>
                    <a:pt x="1" y="337"/>
                    <a:pt x="200" y="529"/>
                  </a:cubicBezTo>
                  <a:cubicBezTo>
                    <a:pt x="262" y="589"/>
                    <a:pt x="338" y="616"/>
                    <a:pt x="412" y="616"/>
                  </a:cubicBezTo>
                  <a:cubicBezTo>
                    <a:pt x="572" y="616"/>
                    <a:pt x="725" y="489"/>
                    <a:pt x="720" y="300"/>
                  </a:cubicBezTo>
                  <a:cubicBezTo>
                    <a:pt x="718" y="134"/>
                    <a:pt x="580" y="1"/>
                    <a:pt x="413"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4"/>
            <p:cNvSpPr/>
            <p:nvPr/>
          </p:nvSpPr>
          <p:spPr>
            <a:xfrm>
              <a:off x="3246700" y="3725875"/>
              <a:ext cx="18125" cy="15425"/>
            </a:xfrm>
            <a:custGeom>
              <a:avLst/>
              <a:gdLst/>
              <a:ahLst/>
              <a:cxnLst/>
              <a:rect l="l" t="t" r="r" b="b"/>
              <a:pathLst>
                <a:path w="725" h="617" extrusionOk="0">
                  <a:moveTo>
                    <a:pt x="417" y="1"/>
                  </a:moveTo>
                  <a:cubicBezTo>
                    <a:pt x="416" y="1"/>
                    <a:pt x="414" y="1"/>
                    <a:pt x="413" y="1"/>
                  </a:cubicBezTo>
                  <a:cubicBezTo>
                    <a:pt x="135" y="1"/>
                    <a:pt x="0" y="337"/>
                    <a:pt x="199" y="529"/>
                  </a:cubicBezTo>
                  <a:cubicBezTo>
                    <a:pt x="261" y="589"/>
                    <a:pt x="336" y="616"/>
                    <a:pt x="410" y="616"/>
                  </a:cubicBezTo>
                  <a:cubicBezTo>
                    <a:pt x="571" y="616"/>
                    <a:pt x="724" y="489"/>
                    <a:pt x="719" y="300"/>
                  </a:cubicBezTo>
                  <a:cubicBezTo>
                    <a:pt x="717" y="135"/>
                    <a:pt x="582" y="1"/>
                    <a:pt x="417"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4"/>
            <p:cNvSpPr/>
            <p:nvPr/>
          </p:nvSpPr>
          <p:spPr>
            <a:xfrm>
              <a:off x="3202625" y="3722200"/>
              <a:ext cx="18075" cy="15350"/>
            </a:xfrm>
            <a:custGeom>
              <a:avLst/>
              <a:gdLst/>
              <a:ahLst/>
              <a:cxnLst/>
              <a:rect l="l" t="t" r="r" b="b"/>
              <a:pathLst>
                <a:path w="723" h="614" extrusionOk="0">
                  <a:moveTo>
                    <a:pt x="415" y="1"/>
                  </a:moveTo>
                  <a:cubicBezTo>
                    <a:pt x="414" y="1"/>
                    <a:pt x="412" y="1"/>
                    <a:pt x="411" y="1"/>
                  </a:cubicBezTo>
                  <a:cubicBezTo>
                    <a:pt x="136" y="1"/>
                    <a:pt x="1" y="335"/>
                    <a:pt x="197" y="526"/>
                  </a:cubicBezTo>
                  <a:cubicBezTo>
                    <a:pt x="260" y="586"/>
                    <a:pt x="335" y="613"/>
                    <a:pt x="409" y="613"/>
                  </a:cubicBezTo>
                  <a:cubicBezTo>
                    <a:pt x="570" y="613"/>
                    <a:pt x="723" y="486"/>
                    <a:pt x="718" y="298"/>
                  </a:cubicBezTo>
                  <a:cubicBezTo>
                    <a:pt x="715" y="132"/>
                    <a:pt x="580" y="1"/>
                    <a:pt x="415"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4"/>
            <p:cNvSpPr/>
            <p:nvPr/>
          </p:nvSpPr>
          <p:spPr>
            <a:xfrm>
              <a:off x="3015650" y="3718950"/>
              <a:ext cx="15425" cy="14950"/>
            </a:xfrm>
            <a:custGeom>
              <a:avLst/>
              <a:gdLst/>
              <a:ahLst/>
              <a:cxnLst/>
              <a:rect l="l" t="t" r="r" b="b"/>
              <a:pathLst>
                <a:path w="617" h="598" extrusionOk="0">
                  <a:moveTo>
                    <a:pt x="307" y="1"/>
                  </a:moveTo>
                  <a:cubicBezTo>
                    <a:pt x="138" y="1"/>
                    <a:pt x="0" y="133"/>
                    <a:pt x="0" y="298"/>
                  </a:cubicBezTo>
                  <a:cubicBezTo>
                    <a:pt x="0" y="462"/>
                    <a:pt x="138" y="597"/>
                    <a:pt x="307" y="597"/>
                  </a:cubicBezTo>
                  <a:cubicBezTo>
                    <a:pt x="479" y="597"/>
                    <a:pt x="617" y="462"/>
                    <a:pt x="617" y="298"/>
                  </a:cubicBezTo>
                  <a:cubicBezTo>
                    <a:pt x="617" y="133"/>
                    <a:pt x="479" y="1"/>
                    <a:pt x="307"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4"/>
            <p:cNvSpPr/>
            <p:nvPr/>
          </p:nvSpPr>
          <p:spPr>
            <a:xfrm>
              <a:off x="3002750" y="3722200"/>
              <a:ext cx="18125" cy="15350"/>
            </a:xfrm>
            <a:custGeom>
              <a:avLst/>
              <a:gdLst/>
              <a:ahLst/>
              <a:cxnLst/>
              <a:rect l="l" t="t" r="r" b="b"/>
              <a:pathLst>
                <a:path w="725" h="614" extrusionOk="0">
                  <a:moveTo>
                    <a:pt x="415" y="1"/>
                  </a:moveTo>
                  <a:cubicBezTo>
                    <a:pt x="414" y="1"/>
                    <a:pt x="412" y="1"/>
                    <a:pt x="411" y="1"/>
                  </a:cubicBezTo>
                  <a:cubicBezTo>
                    <a:pt x="136" y="1"/>
                    <a:pt x="1" y="335"/>
                    <a:pt x="197" y="526"/>
                  </a:cubicBezTo>
                  <a:cubicBezTo>
                    <a:pt x="260" y="586"/>
                    <a:pt x="336" y="613"/>
                    <a:pt x="410" y="613"/>
                  </a:cubicBezTo>
                  <a:cubicBezTo>
                    <a:pt x="571" y="613"/>
                    <a:pt x="724" y="486"/>
                    <a:pt x="718" y="298"/>
                  </a:cubicBezTo>
                  <a:cubicBezTo>
                    <a:pt x="715" y="132"/>
                    <a:pt x="580" y="1"/>
                    <a:pt x="415"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4"/>
            <p:cNvSpPr/>
            <p:nvPr/>
          </p:nvSpPr>
          <p:spPr>
            <a:xfrm>
              <a:off x="3053400" y="3718950"/>
              <a:ext cx="15425" cy="14950"/>
            </a:xfrm>
            <a:custGeom>
              <a:avLst/>
              <a:gdLst/>
              <a:ahLst/>
              <a:cxnLst/>
              <a:rect l="l" t="t" r="r" b="b"/>
              <a:pathLst>
                <a:path w="617" h="598" extrusionOk="0">
                  <a:moveTo>
                    <a:pt x="307" y="1"/>
                  </a:moveTo>
                  <a:cubicBezTo>
                    <a:pt x="137" y="1"/>
                    <a:pt x="0" y="133"/>
                    <a:pt x="0" y="298"/>
                  </a:cubicBezTo>
                  <a:cubicBezTo>
                    <a:pt x="0" y="462"/>
                    <a:pt x="137" y="597"/>
                    <a:pt x="307" y="597"/>
                  </a:cubicBezTo>
                  <a:cubicBezTo>
                    <a:pt x="479" y="597"/>
                    <a:pt x="616" y="462"/>
                    <a:pt x="616" y="298"/>
                  </a:cubicBezTo>
                  <a:cubicBezTo>
                    <a:pt x="616" y="133"/>
                    <a:pt x="479" y="1"/>
                    <a:pt x="307"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4"/>
            <p:cNvSpPr/>
            <p:nvPr/>
          </p:nvSpPr>
          <p:spPr>
            <a:xfrm>
              <a:off x="3041050" y="3721825"/>
              <a:ext cx="18125" cy="15425"/>
            </a:xfrm>
            <a:custGeom>
              <a:avLst/>
              <a:gdLst/>
              <a:ahLst/>
              <a:cxnLst/>
              <a:rect l="l" t="t" r="r" b="b"/>
              <a:pathLst>
                <a:path w="725" h="617" extrusionOk="0">
                  <a:moveTo>
                    <a:pt x="417" y="1"/>
                  </a:moveTo>
                  <a:cubicBezTo>
                    <a:pt x="416" y="1"/>
                    <a:pt x="415" y="1"/>
                    <a:pt x="413" y="1"/>
                  </a:cubicBezTo>
                  <a:cubicBezTo>
                    <a:pt x="138" y="1"/>
                    <a:pt x="1" y="337"/>
                    <a:pt x="199" y="529"/>
                  </a:cubicBezTo>
                  <a:cubicBezTo>
                    <a:pt x="261" y="589"/>
                    <a:pt x="337" y="616"/>
                    <a:pt x="410" y="616"/>
                  </a:cubicBezTo>
                  <a:cubicBezTo>
                    <a:pt x="571" y="616"/>
                    <a:pt x="725" y="489"/>
                    <a:pt x="720" y="300"/>
                  </a:cubicBezTo>
                  <a:cubicBezTo>
                    <a:pt x="717" y="135"/>
                    <a:pt x="582" y="1"/>
                    <a:pt x="417"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4"/>
            <p:cNvSpPr/>
            <p:nvPr/>
          </p:nvSpPr>
          <p:spPr>
            <a:xfrm>
              <a:off x="2972200" y="3687125"/>
              <a:ext cx="414975" cy="46775"/>
            </a:xfrm>
            <a:custGeom>
              <a:avLst/>
              <a:gdLst/>
              <a:ahLst/>
              <a:cxnLst/>
              <a:rect l="l" t="t" r="r" b="b"/>
              <a:pathLst>
                <a:path w="16599" h="1871" extrusionOk="0">
                  <a:moveTo>
                    <a:pt x="1164" y="0"/>
                  </a:moveTo>
                  <a:cubicBezTo>
                    <a:pt x="440" y="0"/>
                    <a:pt x="1" y="184"/>
                    <a:pt x="1" y="184"/>
                  </a:cubicBezTo>
                  <a:cubicBezTo>
                    <a:pt x="1" y="184"/>
                    <a:pt x="1" y="716"/>
                    <a:pt x="496" y="969"/>
                  </a:cubicBezTo>
                  <a:lnTo>
                    <a:pt x="494" y="969"/>
                  </a:lnTo>
                  <a:lnTo>
                    <a:pt x="523" y="982"/>
                  </a:lnTo>
                  <a:cubicBezTo>
                    <a:pt x="536" y="989"/>
                    <a:pt x="545" y="994"/>
                    <a:pt x="558" y="999"/>
                  </a:cubicBezTo>
                  <a:lnTo>
                    <a:pt x="582" y="1009"/>
                  </a:lnTo>
                  <a:cubicBezTo>
                    <a:pt x="747" y="1085"/>
                    <a:pt x="1093" y="1249"/>
                    <a:pt x="1213" y="1345"/>
                  </a:cubicBezTo>
                  <a:cubicBezTo>
                    <a:pt x="1333" y="1438"/>
                    <a:pt x="1319" y="1701"/>
                    <a:pt x="1319" y="1701"/>
                  </a:cubicBezTo>
                  <a:lnTo>
                    <a:pt x="1942" y="1701"/>
                  </a:lnTo>
                  <a:cubicBezTo>
                    <a:pt x="1942" y="1701"/>
                    <a:pt x="2070" y="1388"/>
                    <a:pt x="2418" y="1388"/>
                  </a:cubicBezTo>
                  <a:cubicBezTo>
                    <a:pt x="2427" y="1388"/>
                    <a:pt x="2436" y="1389"/>
                    <a:pt x="2445" y="1389"/>
                  </a:cubicBezTo>
                  <a:cubicBezTo>
                    <a:pt x="2821" y="1411"/>
                    <a:pt x="2863" y="1701"/>
                    <a:pt x="2863" y="1701"/>
                  </a:cubicBezTo>
                  <a:lnTo>
                    <a:pt x="3476" y="1701"/>
                  </a:lnTo>
                  <a:cubicBezTo>
                    <a:pt x="3476" y="1701"/>
                    <a:pt x="3513" y="1499"/>
                    <a:pt x="3761" y="1394"/>
                  </a:cubicBezTo>
                  <a:lnTo>
                    <a:pt x="3820" y="1396"/>
                  </a:lnTo>
                  <a:cubicBezTo>
                    <a:pt x="3820" y="1396"/>
                    <a:pt x="4672" y="1336"/>
                    <a:pt x="5779" y="1336"/>
                  </a:cubicBezTo>
                  <a:cubicBezTo>
                    <a:pt x="7179" y="1336"/>
                    <a:pt x="8988" y="1433"/>
                    <a:pt x="9993" y="1870"/>
                  </a:cubicBezTo>
                  <a:lnTo>
                    <a:pt x="10607" y="1870"/>
                  </a:lnTo>
                  <a:cubicBezTo>
                    <a:pt x="10607" y="1870"/>
                    <a:pt x="10624" y="1627"/>
                    <a:pt x="10772" y="1590"/>
                  </a:cubicBezTo>
                  <a:cubicBezTo>
                    <a:pt x="10802" y="1583"/>
                    <a:pt x="10830" y="1579"/>
                    <a:pt x="10855" y="1579"/>
                  </a:cubicBezTo>
                  <a:cubicBezTo>
                    <a:pt x="11083" y="1579"/>
                    <a:pt x="11083" y="1870"/>
                    <a:pt x="11083" y="1870"/>
                  </a:cubicBezTo>
                  <a:lnTo>
                    <a:pt x="11697" y="1870"/>
                  </a:lnTo>
                  <a:cubicBezTo>
                    <a:pt x="14267" y="1850"/>
                    <a:pt x="15200" y="1313"/>
                    <a:pt x="15320" y="1261"/>
                  </a:cubicBezTo>
                  <a:cubicBezTo>
                    <a:pt x="16340" y="815"/>
                    <a:pt x="16599" y="129"/>
                    <a:pt x="16545" y="129"/>
                  </a:cubicBezTo>
                  <a:cubicBezTo>
                    <a:pt x="16543" y="129"/>
                    <a:pt x="16541" y="130"/>
                    <a:pt x="16538" y="132"/>
                  </a:cubicBezTo>
                  <a:cubicBezTo>
                    <a:pt x="15605" y="820"/>
                    <a:pt x="13294" y="1090"/>
                    <a:pt x="10737" y="1090"/>
                  </a:cubicBezTo>
                  <a:cubicBezTo>
                    <a:pt x="7679" y="1090"/>
                    <a:pt x="4269" y="704"/>
                    <a:pt x="2443" y="184"/>
                  </a:cubicBezTo>
                  <a:cubicBezTo>
                    <a:pt x="1959" y="46"/>
                    <a:pt x="1526" y="0"/>
                    <a:pt x="11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4"/>
            <p:cNvSpPr/>
            <p:nvPr/>
          </p:nvSpPr>
          <p:spPr>
            <a:xfrm>
              <a:off x="2971525" y="3674250"/>
              <a:ext cx="89625" cy="12875"/>
            </a:xfrm>
            <a:custGeom>
              <a:avLst/>
              <a:gdLst/>
              <a:ahLst/>
              <a:cxnLst/>
              <a:rect l="l" t="t" r="r" b="b"/>
              <a:pathLst>
                <a:path w="3585" h="515" extrusionOk="0">
                  <a:moveTo>
                    <a:pt x="1242" y="1"/>
                  </a:moveTo>
                  <a:cubicBezTo>
                    <a:pt x="1222" y="1"/>
                    <a:pt x="1202" y="2"/>
                    <a:pt x="1181" y="4"/>
                  </a:cubicBezTo>
                  <a:lnTo>
                    <a:pt x="1100" y="9"/>
                  </a:lnTo>
                  <a:lnTo>
                    <a:pt x="1017" y="16"/>
                  </a:lnTo>
                  <a:lnTo>
                    <a:pt x="977" y="19"/>
                  </a:lnTo>
                  <a:cubicBezTo>
                    <a:pt x="963" y="19"/>
                    <a:pt x="950" y="21"/>
                    <a:pt x="938" y="24"/>
                  </a:cubicBezTo>
                  <a:lnTo>
                    <a:pt x="784" y="48"/>
                  </a:lnTo>
                  <a:cubicBezTo>
                    <a:pt x="759" y="51"/>
                    <a:pt x="734" y="56"/>
                    <a:pt x="710" y="63"/>
                  </a:cubicBezTo>
                  <a:lnTo>
                    <a:pt x="641" y="80"/>
                  </a:lnTo>
                  <a:cubicBezTo>
                    <a:pt x="595" y="90"/>
                    <a:pt x="550" y="102"/>
                    <a:pt x="509" y="117"/>
                  </a:cubicBezTo>
                  <a:cubicBezTo>
                    <a:pt x="467" y="132"/>
                    <a:pt x="425" y="144"/>
                    <a:pt x="388" y="159"/>
                  </a:cubicBezTo>
                  <a:lnTo>
                    <a:pt x="285" y="208"/>
                  </a:lnTo>
                  <a:cubicBezTo>
                    <a:pt x="229" y="235"/>
                    <a:pt x="175" y="264"/>
                    <a:pt x="126" y="299"/>
                  </a:cubicBezTo>
                  <a:cubicBezTo>
                    <a:pt x="106" y="311"/>
                    <a:pt x="86" y="326"/>
                    <a:pt x="69" y="340"/>
                  </a:cubicBezTo>
                  <a:cubicBezTo>
                    <a:pt x="55" y="353"/>
                    <a:pt x="42" y="362"/>
                    <a:pt x="32" y="372"/>
                  </a:cubicBezTo>
                  <a:cubicBezTo>
                    <a:pt x="10" y="392"/>
                    <a:pt x="1" y="404"/>
                    <a:pt x="1" y="404"/>
                  </a:cubicBezTo>
                  <a:cubicBezTo>
                    <a:pt x="13" y="394"/>
                    <a:pt x="23" y="385"/>
                    <a:pt x="35" y="377"/>
                  </a:cubicBezTo>
                  <a:cubicBezTo>
                    <a:pt x="47" y="367"/>
                    <a:pt x="62" y="358"/>
                    <a:pt x="77" y="348"/>
                  </a:cubicBezTo>
                  <a:cubicBezTo>
                    <a:pt x="94" y="335"/>
                    <a:pt x="113" y="323"/>
                    <a:pt x="133" y="313"/>
                  </a:cubicBezTo>
                  <a:cubicBezTo>
                    <a:pt x="187" y="284"/>
                    <a:pt x="241" y="257"/>
                    <a:pt x="298" y="235"/>
                  </a:cubicBezTo>
                  <a:lnTo>
                    <a:pt x="403" y="196"/>
                  </a:lnTo>
                  <a:cubicBezTo>
                    <a:pt x="440" y="183"/>
                    <a:pt x="479" y="173"/>
                    <a:pt x="521" y="161"/>
                  </a:cubicBezTo>
                  <a:cubicBezTo>
                    <a:pt x="565" y="149"/>
                    <a:pt x="607" y="139"/>
                    <a:pt x="651" y="132"/>
                  </a:cubicBezTo>
                  <a:lnTo>
                    <a:pt x="722" y="117"/>
                  </a:lnTo>
                  <a:cubicBezTo>
                    <a:pt x="747" y="112"/>
                    <a:pt x="769" y="107"/>
                    <a:pt x="793" y="105"/>
                  </a:cubicBezTo>
                  <a:lnTo>
                    <a:pt x="946" y="88"/>
                  </a:lnTo>
                  <a:cubicBezTo>
                    <a:pt x="970" y="85"/>
                    <a:pt x="997" y="83"/>
                    <a:pt x="1024" y="83"/>
                  </a:cubicBezTo>
                  <a:lnTo>
                    <a:pt x="1103" y="80"/>
                  </a:lnTo>
                  <a:lnTo>
                    <a:pt x="1186" y="75"/>
                  </a:lnTo>
                  <a:lnTo>
                    <a:pt x="1267" y="75"/>
                  </a:lnTo>
                  <a:lnTo>
                    <a:pt x="1436" y="80"/>
                  </a:lnTo>
                  <a:lnTo>
                    <a:pt x="1522" y="83"/>
                  </a:lnTo>
                  <a:lnTo>
                    <a:pt x="1606" y="90"/>
                  </a:lnTo>
                  <a:lnTo>
                    <a:pt x="1780" y="107"/>
                  </a:lnTo>
                  <a:cubicBezTo>
                    <a:pt x="1807" y="110"/>
                    <a:pt x="1837" y="110"/>
                    <a:pt x="1866" y="115"/>
                  </a:cubicBezTo>
                  <a:lnTo>
                    <a:pt x="1952" y="129"/>
                  </a:lnTo>
                  <a:lnTo>
                    <a:pt x="2121" y="154"/>
                  </a:lnTo>
                  <a:cubicBezTo>
                    <a:pt x="2234" y="169"/>
                    <a:pt x="2342" y="196"/>
                    <a:pt x="2448" y="215"/>
                  </a:cubicBezTo>
                  <a:lnTo>
                    <a:pt x="2605" y="247"/>
                  </a:lnTo>
                  <a:cubicBezTo>
                    <a:pt x="2656" y="259"/>
                    <a:pt x="2706" y="274"/>
                    <a:pt x="2755" y="286"/>
                  </a:cubicBezTo>
                  <a:lnTo>
                    <a:pt x="3027" y="355"/>
                  </a:lnTo>
                  <a:cubicBezTo>
                    <a:pt x="3069" y="365"/>
                    <a:pt x="3108" y="377"/>
                    <a:pt x="3147" y="387"/>
                  </a:cubicBezTo>
                  <a:lnTo>
                    <a:pt x="3255" y="419"/>
                  </a:lnTo>
                  <a:lnTo>
                    <a:pt x="3430" y="470"/>
                  </a:lnTo>
                  <a:cubicBezTo>
                    <a:pt x="3528" y="500"/>
                    <a:pt x="3584" y="515"/>
                    <a:pt x="3584" y="515"/>
                  </a:cubicBezTo>
                  <a:cubicBezTo>
                    <a:pt x="3584" y="515"/>
                    <a:pt x="3530" y="493"/>
                    <a:pt x="3435" y="456"/>
                  </a:cubicBezTo>
                  <a:lnTo>
                    <a:pt x="3263" y="392"/>
                  </a:lnTo>
                  <a:cubicBezTo>
                    <a:pt x="3196" y="367"/>
                    <a:pt x="3123" y="333"/>
                    <a:pt x="3039" y="311"/>
                  </a:cubicBezTo>
                  <a:lnTo>
                    <a:pt x="2769" y="227"/>
                  </a:lnTo>
                  <a:cubicBezTo>
                    <a:pt x="2720" y="215"/>
                    <a:pt x="2671" y="196"/>
                    <a:pt x="2620" y="183"/>
                  </a:cubicBezTo>
                  <a:lnTo>
                    <a:pt x="2463" y="146"/>
                  </a:lnTo>
                  <a:lnTo>
                    <a:pt x="2301" y="110"/>
                  </a:lnTo>
                  <a:cubicBezTo>
                    <a:pt x="2274" y="102"/>
                    <a:pt x="2247" y="95"/>
                    <a:pt x="2217" y="90"/>
                  </a:cubicBezTo>
                  <a:lnTo>
                    <a:pt x="2134" y="75"/>
                  </a:lnTo>
                  <a:lnTo>
                    <a:pt x="1962" y="48"/>
                  </a:lnTo>
                  <a:lnTo>
                    <a:pt x="1873" y="34"/>
                  </a:lnTo>
                  <a:cubicBezTo>
                    <a:pt x="1846" y="31"/>
                    <a:pt x="1817" y="29"/>
                    <a:pt x="1787" y="26"/>
                  </a:cubicBezTo>
                  <a:lnTo>
                    <a:pt x="1613" y="11"/>
                  </a:lnTo>
                  <a:lnTo>
                    <a:pt x="1525" y="4"/>
                  </a:lnTo>
                  <a:lnTo>
                    <a:pt x="1439" y="4"/>
                  </a:lnTo>
                  <a:lnTo>
                    <a:pt x="1267" y="2"/>
                  </a:lnTo>
                  <a:cubicBezTo>
                    <a:pt x="1258" y="1"/>
                    <a:pt x="1250" y="1"/>
                    <a:pt x="1242"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4"/>
            <p:cNvSpPr/>
            <p:nvPr/>
          </p:nvSpPr>
          <p:spPr>
            <a:xfrm>
              <a:off x="3077075" y="3602550"/>
              <a:ext cx="252925" cy="70500"/>
            </a:xfrm>
            <a:custGeom>
              <a:avLst/>
              <a:gdLst/>
              <a:ahLst/>
              <a:cxnLst/>
              <a:rect l="l" t="t" r="r" b="b"/>
              <a:pathLst>
                <a:path w="10117" h="2820" extrusionOk="0">
                  <a:moveTo>
                    <a:pt x="1" y="0"/>
                  </a:moveTo>
                  <a:lnTo>
                    <a:pt x="101" y="64"/>
                  </a:lnTo>
                  <a:cubicBezTo>
                    <a:pt x="170" y="106"/>
                    <a:pt x="271" y="165"/>
                    <a:pt x="398" y="238"/>
                  </a:cubicBezTo>
                  <a:lnTo>
                    <a:pt x="862" y="501"/>
                  </a:lnTo>
                  <a:cubicBezTo>
                    <a:pt x="1044" y="602"/>
                    <a:pt x="1247" y="712"/>
                    <a:pt x="1471" y="832"/>
                  </a:cubicBezTo>
                  <a:cubicBezTo>
                    <a:pt x="1694" y="950"/>
                    <a:pt x="1937" y="1078"/>
                    <a:pt x="2195" y="1213"/>
                  </a:cubicBezTo>
                  <a:cubicBezTo>
                    <a:pt x="2453" y="1348"/>
                    <a:pt x="2728" y="1483"/>
                    <a:pt x="3012" y="1620"/>
                  </a:cubicBezTo>
                  <a:cubicBezTo>
                    <a:pt x="3300" y="1760"/>
                    <a:pt x="3597" y="1898"/>
                    <a:pt x="3901" y="2033"/>
                  </a:cubicBezTo>
                  <a:cubicBezTo>
                    <a:pt x="4205" y="2168"/>
                    <a:pt x="4520" y="2298"/>
                    <a:pt x="4836" y="2416"/>
                  </a:cubicBezTo>
                  <a:cubicBezTo>
                    <a:pt x="5155" y="2533"/>
                    <a:pt x="5477" y="2641"/>
                    <a:pt x="5808" y="2710"/>
                  </a:cubicBezTo>
                  <a:cubicBezTo>
                    <a:pt x="5892" y="2727"/>
                    <a:pt x="5975" y="2742"/>
                    <a:pt x="6059" y="2749"/>
                  </a:cubicBezTo>
                  <a:lnTo>
                    <a:pt x="6304" y="2774"/>
                  </a:lnTo>
                  <a:lnTo>
                    <a:pt x="6550" y="2794"/>
                  </a:lnTo>
                  <a:cubicBezTo>
                    <a:pt x="6628" y="2798"/>
                    <a:pt x="6709" y="2803"/>
                    <a:pt x="6788" y="2808"/>
                  </a:cubicBezTo>
                  <a:cubicBezTo>
                    <a:pt x="6956" y="2816"/>
                    <a:pt x="7122" y="2820"/>
                    <a:pt x="7285" y="2820"/>
                  </a:cubicBezTo>
                  <a:cubicBezTo>
                    <a:pt x="7734" y="2820"/>
                    <a:pt x="8153" y="2791"/>
                    <a:pt x="8523" y="2735"/>
                  </a:cubicBezTo>
                  <a:cubicBezTo>
                    <a:pt x="8751" y="2700"/>
                    <a:pt x="8980" y="2654"/>
                    <a:pt x="9203" y="2592"/>
                  </a:cubicBezTo>
                  <a:cubicBezTo>
                    <a:pt x="9375" y="2543"/>
                    <a:pt x="9542" y="2484"/>
                    <a:pt x="9709" y="2416"/>
                  </a:cubicBezTo>
                  <a:cubicBezTo>
                    <a:pt x="9814" y="2371"/>
                    <a:pt x="9915" y="2320"/>
                    <a:pt x="10016" y="2261"/>
                  </a:cubicBezTo>
                  <a:cubicBezTo>
                    <a:pt x="10050" y="2239"/>
                    <a:pt x="10082" y="2217"/>
                    <a:pt x="10116" y="2192"/>
                  </a:cubicBezTo>
                  <a:lnTo>
                    <a:pt x="10116" y="2192"/>
                  </a:lnTo>
                  <a:cubicBezTo>
                    <a:pt x="10082" y="2214"/>
                    <a:pt x="10047" y="2234"/>
                    <a:pt x="10013" y="2254"/>
                  </a:cubicBezTo>
                  <a:cubicBezTo>
                    <a:pt x="9912" y="2308"/>
                    <a:pt x="9807" y="2354"/>
                    <a:pt x="9701" y="2396"/>
                  </a:cubicBezTo>
                  <a:cubicBezTo>
                    <a:pt x="9534" y="2460"/>
                    <a:pt x="9365" y="2511"/>
                    <a:pt x="9193" y="2553"/>
                  </a:cubicBezTo>
                  <a:cubicBezTo>
                    <a:pt x="8970" y="2607"/>
                    <a:pt x="8744" y="2646"/>
                    <a:pt x="8516" y="2673"/>
                  </a:cubicBezTo>
                  <a:cubicBezTo>
                    <a:pt x="8208" y="2714"/>
                    <a:pt x="7867" y="2734"/>
                    <a:pt x="7504" y="2734"/>
                  </a:cubicBezTo>
                  <a:cubicBezTo>
                    <a:pt x="7275" y="2734"/>
                    <a:pt x="7038" y="2726"/>
                    <a:pt x="6795" y="2710"/>
                  </a:cubicBezTo>
                  <a:cubicBezTo>
                    <a:pt x="6638" y="2700"/>
                    <a:pt x="6478" y="2686"/>
                    <a:pt x="6316" y="2671"/>
                  </a:cubicBezTo>
                  <a:lnTo>
                    <a:pt x="6071" y="2644"/>
                  </a:lnTo>
                  <a:cubicBezTo>
                    <a:pt x="5990" y="2634"/>
                    <a:pt x="5911" y="2619"/>
                    <a:pt x="5833" y="2602"/>
                  </a:cubicBezTo>
                  <a:cubicBezTo>
                    <a:pt x="5509" y="2526"/>
                    <a:pt x="5190" y="2425"/>
                    <a:pt x="4878" y="2305"/>
                  </a:cubicBezTo>
                  <a:cubicBezTo>
                    <a:pt x="4721" y="2246"/>
                    <a:pt x="4566" y="2182"/>
                    <a:pt x="4409" y="2118"/>
                  </a:cubicBezTo>
                  <a:cubicBezTo>
                    <a:pt x="4254" y="2055"/>
                    <a:pt x="4102" y="1991"/>
                    <a:pt x="3950" y="1925"/>
                  </a:cubicBezTo>
                  <a:cubicBezTo>
                    <a:pt x="3646" y="1792"/>
                    <a:pt x="3349" y="1655"/>
                    <a:pt x="3061" y="1522"/>
                  </a:cubicBezTo>
                  <a:cubicBezTo>
                    <a:pt x="2774" y="1387"/>
                    <a:pt x="2499" y="1254"/>
                    <a:pt x="2239" y="1129"/>
                  </a:cubicBezTo>
                  <a:cubicBezTo>
                    <a:pt x="1977" y="1002"/>
                    <a:pt x="1731" y="881"/>
                    <a:pt x="1505" y="766"/>
                  </a:cubicBezTo>
                  <a:lnTo>
                    <a:pt x="889" y="457"/>
                  </a:lnTo>
                  <a:lnTo>
                    <a:pt x="413" y="214"/>
                  </a:lnTo>
                  <a:lnTo>
                    <a:pt x="1" y="0"/>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54"/>
          <p:cNvGrpSpPr/>
          <p:nvPr/>
        </p:nvGrpSpPr>
        <p:grpSpPr>
          <a:xfrm>
            <a:off x="3190880" y="2452683"/>
            <a:ext cx="1190202" cy="1220714"/>
            <a:chOff x="3273325" y="2878600"/>
            <a:chExt cx="356925" cy="366075"/>
          </a:xfrm>
        </p:grpSpPr>
        <p:sp>
          <p:nvSpPr>
            <p:cNvPr id="1529" name="Google Shape;1529;p54"/>
            <p:cNvSpPr/>
            <p:nvPr/>
          </p:nvSpPr>
          <p:spPr>
            <a:xfrm>
              <a:off x="3514800" y="2878600"/>
              <a:ext cx="200" cy="275"/>
            </a:xfrm>
            <a:custGeom>
              <a:avLst/>
              <a:gdLst/>
              <a:ahLst/>
              <a:cxnLst/>
              <a:rect l="l" t="t" r="r" b="b"/>
              <a:pathLst>
                <a:path w="8" h="11" extrusionOk="0">
                  <a:moveTo>
                    <a:pt x="8" y="0"/>
                  </a:moveTo>
                  <a:lnTo>
                    <a:pt x="1" y="8"/>
                  </a:lnTo>
                  <a:lnTo>
                    <a:pt x="8" y="10"/>
                  </a:lnTo>
                  <a:lnTo>
                    <a:pt x="8" y="0"/>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4"/>
            <p:cNvSpPr/>
            <p:nvPr/>
          </p:nvSpPr>
          <p:spPr>
            <a:xfrm>
              <a:off x="3388275" y="2878600"/>
              <a:ext cx="127475" cy="67525"/>
            </a:xfrm>
            <a:custGeom>
              <a:avLst/>
              <a:gdLst/>
              <a:ahLst/>
              <a:cxnLst/>
              <a:rect l="l" t="t" r="r" b="b"/>
              <a:pathLst>
                <a:path w="5099" h="2701" extrusionOk="0">
                  <a:moveTo>
                    <a:pt x="118" y="0"/>
                  </a:moveTo>
                  <a:lnTo>
                    <a:pt x="76" y="74"/>
                  </a:lnTo>
                  <a:cubicBezTo>
                    <a:pt x="0" y="398"/>
                    <a:pt x="59" y="739"/>
                    <a:pt x="238" y="1019"/>
                  </a:cubicBezTo>
                  <a:cubicBezTo>
                    <a:pt x="901" y="2062"/>
                    <a:pt x="2381" y="2649"/>
                    <a:pt x="2548" y="2701"/>
                  </a:cubicBezTo>
                  <a:cubicBezTo>
                    <a:pt x="2712" y="2649"/>
                    <a:pt x="4301" y="1957"/>
                    <a:pt x="4853" y="909"/>
                  </a:cubicBezTo>
                  <a:cubicBezTo>
                    <a:pt x="5098" y="445"/>
                    <a:pt x="5062" y="91"/>
                    <a:pt x="5052" y="18"/>
                  </a:cubicBezTo>
                  <a:lnTo>
                    <a:pt x="5052" y="18"/>
                  </a:lnTo>
                  <a:cubicBezTo>
                    <a:pt x="4917" y="131"/>
                    <a:pt x="4011" y="852"/>
                    <a:pt x="2661" y="852"/>
                  </a:cubicBezTo>
                  <a:cubicBezTo>
                    <a:pt x="1927" y="852"/>
                    <a:pt x="1062" y="639"/>
                    <a:pt x="118" y="0"/>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4"/>
            <p:cNvSpPr/>
            <p:nvPr/>
          </p:nvSpPr>
          <p:spPr>
            <a:xfrm>
              <a:off x="3514500" y="2878600"/>
              <a:ext cx="325" cy="450"/>
            </a:xfrm>
            <a:custGeom>
              <a:avLst/>
              <a:gdLst/>
              <a:ahLst/>
              <a:cxnLst/>
              <a:rect l="l" t="t" r="r" b="b"/>
              <a:pathLst>
                <a:path w="13" h="18" extrusionOk="0">
                  <a:moveTo>
                    <a:pt x="0" y="0"/>
                  </a:moveTo>
                  <a:lnTo>
                    <a:pt x="3" y="18"/>
                  </a:lnTo>
                  <a:lnTo>
                    <a:pt x="13" y="8"/>
                  </a:lnTo>
                  <a:lnTo>
                    <a:pt x="0" y="0"/>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4"/>
            <p:cNvSpPr/>
            <p:nvPr/>
          </p:nvSpPr>
          <p:spPr>
            <a:xfrm>
              <a:off x="3273325" y="2878600"/>
              <a:ext cx="356925" cy="340425"/>
            </a:xfrm>
            <a:custGeom>
              <a:avLst/>
              <a:gdLst/>
              <a:ahLst/>
              <a:cxnLst/>
              <a:rect l="l" t="t" r="r" b="b"/>
              <a:pathLst>
                <a:path w="14277" h="13617" extrusionOk="0">
                  <a:moveTo>
                    <a:pt x="4664" y="0"/>
                  </a:moveTo>
                  <a:lnTo>
                    <a:pt x="4664" y="0"/>
                  </a:lnTo>
                  <a:cubicBezTo>
                    <a:pt x="4664" y="0"/>
                    <a:pt x="2988" y="74"/>
                    <a:pt x="1672" y="788"/>
                  </a:cubicBezTo>
                  <a:cubicBezTo>
                    <a:pt x="1446" y="911"/>
                    <a:pt x="997" y="1179"/>
                    <a:pt x="830" y="1373"/>
                  </a:cubicBezTo>
                  <a:cubicBezTo>
                    <a:pt x="1" y="2345"/>
                    <a:pt x="452" y="3781"/>
                    <a:pt x="482" y="3871"/>
                  </a:cubicBezTo>
                  <a:lnTo>
                    <a:pt x="482" y="3876"/>
                  </a:lnTo>
                  <a:cubicBezTo>
                    <a:pt x="482" y="3876"/>
                    <a:pt x="1341" y="4719"/>
                    <a:pt x="2497" y="4719"/>
                  </a:cubicBezTo>
                  <a:cubicBezTo>
                    <a:pt x="2597" y="4719"/>
                    <a:pt x="2700" y="4712"/>
                    <a:pt x="2804" y="4699"/>
                  </a:cubicBezTo>
                  <a:cubicBezTo>
                    <a:pt x="2809" y="4698"/>
                    <a:pt x="2814" y="4698"/>
                    <a:pt x="2819" y="4698"/>
                  </a:cubicBezTo>
                  <a:cubicBezTo>
                    <a:pt x="2831" y="4698"/>
                    <a:pt x="2842" y="4699"/>
                    <a:pt x="2853" y="4701"/>
                  </a:cubicBezTo>
                  <a:cubicBezTo>
                    <a:pt x="2926" y="4956"/>
                    <a:pt x="2988" y="5217"/>
                    <a:pt x="3042" y="5482"/>
                  </a:cubicBezTo>
                  <a:cubicBezTo>
                    <a:pt x="3629" y="8309"/>
                    <a:pt x="3258" y="11415"/>
                    <a:pt x="3010" y="12912"/>
                  </a:cubicBezTo>
                  <a:cubicBezTo>
                    <a:pt x="3626" y="13103"/>
                    <a:pt x="5595" y="13597"/>
                    <a:pt x="7129" y="13616"/>
                  </a:cubicBezTo>
                  <a:lnTo>
                    <a:pt x="7144" y="13616"/>
                  </a:lnTo>
                  <a:cubicBezTo>
                    <a:pt x="8678" y="13594"/>
                    <a:pt x="10646" y="13103"/>
                    <a:pt x="11265" y="12912"/>
                  </a:cubicBezTo>
                  <a:cubicBezTo>
                    <a:pt x="11015" y="11415"/>
                    <a:pt x="10646" y="8309"/>
                    <a:pt x="11231" y="5482"/>
                  </a:cubicBezTo>
                  <a:cubicBezTo>
                    <a:pt x="11285" y="5219"/>
                    <a:pt x="11348" y="4959"/>
                    <a:pt x="11420" y="4701"/>
                  </a:cubicBezTo>
                  <a:cubicBezTo>
                    <a:pt x="11432" y="4699"/>
                    <a:pt x="11444" y="4698"/>
                    <a:pt x="11456" y="4698"/>
                  </a:cubicBezTo>
                  <a:cubicBezTo>
                    <a:pt x="11461" y="4698"/>
                    <a:pt x="11466" y="4698"/>
                    <a:pt x="11471" y="4699"/>
                  </a:cubicBezTo>
                  <a:cubicBezTo>
                    <a:pt x="11575" y="4712"/>
                    <a:pt x="11677" y="4719"/>
                    <a:pt x="11777" y="4719"/>
                  </a:cubicBezTo>
                  <a:cubicBezTo>
                    <a:pt x="12934" y="4719"/>
                    <a:pt x="13793" y="3876"/>
                    <a:pt x="13793" y="3876"/>
                  </a:cubicBezTo>
                  <a:lnTo>
                    <a:pt x="13793" y="3871"/>
                  </a:lnTo>
                  <a:cubicBezTo>
                    <a:pt x="13825" y="3781"/>
                    <a:pt x="14277" y="2345"/>
                    <a:pt x="13447" y="1373"/>
                  </a:cubicBezTo>
                  <a:cubicBezTo>
                    <a:pt x="13280" y="1179"/>
                    <a:pt x="12831" y="909"/>
                    <a:pt x="12605" y="788"/>
                  </a:cubicBezTo>
                  <a:cubicBezTo>
                    <a:pt x="11290" y="74"/>
                    <a:pt x="9616" y="0"/>
                    <a:pt x="9615" y="0"/>
                  </a:cubicBezTo>
                  <a:lnTo>
                    <a:pt x="9615" y="0"/>
                  </a:lnTo>
                  <a:cubicBezTo>
                    <a:pt x="9615" y="0"/>
                    <a:pt x="10867" y="528"/>
                    <a:pt x="9822" y="1827"/>
                  </a:cubicBezTo>
                  <a:cubicBezTo>
                    <a:pt x="8607" y="3334"/>
                    <a:pt x="7291" y="3619"/>
                    <a:pt x="7139" y="3648"/>
                  </a:cubicBezTo>
                  <a:cubicBezTo>
                    <a:pt x="6986" y="3619"/>
                    <a:pt x="5671" y="3334"/>
                    <a:pt x="4456" y="1827"/>
                  </a:cubicBezTo>
                  <a:cubicBezTo>
                    <a:pt x="3410" y="528"/>
                    <a:pt x="4664" y="0"/>
                    <a:pt x="4664"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4"/>
            <p:cNvSpPr/>
            <p:nvPr/>
          </p:nvSpPr>
          <p:spPr>
            <a:xfrm>
              <a:off x="3456925" y="3016050"/>
              <a:ext cx="56175" cy="104225"/>
            </a:xfrm>
            <a:custGeom>
              <a:avLst/>
              <a:gdLst/>
              <a:ahLst/>
              <a:cxnLst/>
              <a:rect l="l" t="t" r="r" b="b"/>
              <a:pathLst>
                <a:path w="2247" h="4169" extrusionOk="0">
                  <a:moveTo>
                    <a:pt x="1562" y="2733"/>
                  </a:moveTo>
                  <a:lnTo>
                    <a:pt x="1562" y="3491"/>
                  </a:lnTo>
                  <a:lnTo>
                    <a:pt x="764" y="3491"/>
                  </a:lnTo>
                  <a:lnTo>
                    <a:pt x="764" y="2733"/>
                  </a:lnTo>
                  <a:close/>
                  <a:moveTo>
                    <a:pt x="1" y="1"/>
                  </a:moveTo>
                  <a:lnTo>
                    <a:pt x="11" y="3653"/>
                  </a:lnTo>
                  <a:lnTo>
                    <a:pt x="345" y="4169"/>
                  </a:lnTo>
                  <a:lnTo>
                    <a:pt x="1962" y="4169"/>
                  </a:lnTo>
                  <a:lnTo>
                    <a:pt x="2247" y="3646"/>
                  </a:lnTo>
                  <a:lnTo>
                    <a:pt x="2247" y="2559"/>
                  </a:lnTo>
                  <a:lnTo>
                    <a:pt x="1847" y="2085"/>
                  </a:lnTo>
                  <a:lnTo>
                    <a:pt x="764" y="2085"/>
                  </a:lnTo>
                  <a:lnTo>
                    <a:pt x="764" y="904"/>
                  </a:lnTo>
                  <a:lnTo>
                    <a:pt x="1481" y="902"/>
                  </a:lnTo>
                  <a:lnTo>
                    <a:pt x="1479" y="1609"/>
                  </a:lnTo>
                  <a:lnTo>
                    <a:pt x="2247" y="1611"/>
                  </a:lnTo>
                  <a:lnTo>
                    <a:pt x="2247" y="416"/>
                  </a:lnTo>
                  <a:lnTo>
                    <a:pt x="18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4"/>
            <p:cNvSpPr/>
            <p:nvPr/>
          </p:nvSpPr>
          <p:spPr>
            <a:xfrm>
              <a:off x="3385750" y="3016125"/>
              <a:ext cx="58450" cy="104225"/>
            </a:xfrm>
            <a:custGeom>
              <a:avLst/>
              <a:gdLst/>
              <a:ahLst/>
              <a:cxnLst/>
              <a:rect l="l" t="t" r="r" b="b"/>
              <a:pathLst>
                <a:path w="2338" h="4169" extrusionOk="0">
                  <a:moveTo>
                    <a:pt x="850" y="0"/>
                  </a:moveTo>
                  <a:lnTo>
                    <a:pt x="0" y="604"/>
                  </a:lnTo>
                  <a:lnTo>
                    <a:pt x="0" y="1537"/>
                  </a:lnTo>
                  <a:lnTo>
                    <a:pt x="675" y="1532"/>
                  </a:lnTo>
                  <a:lnTo>
                    <a:pt x="685" y="3290"/>
                  </a:lnTo>
                  <a:lnTo>
                    <a:pt x="84" y="3290"/>
                  </a:lnTo>
                  <a:lnTo>
                    <a:pt x="84" y="4168"/>
                  </a:lnTo>
                  <a:lnTo>
                    <a:pt x="2337" y="4168"/>
                  </a:lnTo>
                  <a:lnTo>
                    <a:pt x="2337" y="3285"/>
                  </a:lnTo>
                  <a:lnTo>
                    <a:pt x="1743" y="3285"/>
                  </a:lnTo>
                  <a:lnTo>
                    <a:pt x="17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4"/>
            <p:cNvSpPr/>
            <p:nvPr/>
          </p:nvSpPr>
          <p:spPr>
            <a:xfrm>
              <a:off x="3285050" y="2975075"/>
              <a:ext cx="64450" cy="41025"/>
            </a:xfrm>
            <a:custGeom>
              <a:avLst/>
              <a:gdLst/>
              <a:ahLst/>
              <a:cxnLst/>
              <a:rect l="l" t="t" r="r" b="b"/>
              <a:pathLst>
                <a:path w="2578" h="1641" extrusionOk="0">
                  <a:moveTo>
                    <a:pt x="0" y="0"/>
                  </a:moveTo>
                  <a:cubicBezTo>
                    <a:pt x="15" y="273"/>
                    <a:pt x="67" y="540"/>
                    <a:pt x="150" y="798"/>
                  </a:cubicBezTo>
                  <a:cubicBezTo>
                    <a:pt x="150" y="798"/>
                    <a:pt x="1040" y="1640"/>
                    <a:pt x="2238" y="1640"/>
                  </a:cubicBezTo>
                  <a:cubicBezTo>
                    <a:pt x="2342" y="1640"/>
                    <a:pt x="2448" y="1634"/>
                    <a:pt x="2556" y="1620"/>
                  </a:cubicBezTo>
                  <a:lnTo>
                    <a:pt x="2578" y="1620"/>
                  </a:lnTo>
                  <a:cubicBezTo>
                    <a:pt x="2521" y="1358"/>
                    <a:pt x="2460" y="1097"/>
                    <a:pt x="2389" y="842"/>
                  </a:cubicBezTo>
                  <a:cubicBezTo>
                    <a:pt x="2379" y="839"/>
                    <a:pt x="2368" y="838"/>
                    <a:pt x="2357" y="838"/>
                  </a:cubicBezTo>
                  <a:cubicBezTo>
                    <a:pt x="2349" y="838"/>
                    <a:pt x="2342" y="839"/>
                    <a:pt x="2335" y="840"/>
                  </a:cubicBezTo>
                  <a:cubicBezTo>
                    <a:pt x="2231" y="853"/>
                    <a:pt x="2129" y="860"/>
                    <a:pt x="2029" y="860"/>
                  </a:cubicBezTo>
                  <a:cubicBezTo>
                    <a:pt x="874" y="860"/>
                    <a:pt x="15" y="17"/>
                    <a:pt x="15" y="17"/>
                  </a:cubicBezTo>
                  <a:lnTo>
                    <a:pt x="15" y="12"/>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4"/>
            <p:cNvSpPr/>
            <p:nvPr/>
          </p:nvSpPr>
          <p:spPr>
            <a:xfrm>
              <a:off x="3554150" y="2975075"/>
              <a:ext cx="64450" cy="41025"/>
            </a:xfrm>
            <a:custGeom>
              <a:avLst/>
              <a:gdLst/>
              <a:ahLst/>
              <a:cxnLst/>
              <a:rect l="l" t="t" r="r" b="b"/>
              <a:pathLst>
                <a:path w="2578" h="1641" extrusionOk="0">
                  <a:moveTo>
                    <a:pt x="2577" y="0"/>
                  </a:moveTo>
                  <a:lnTo>
                    <a:pt x="2563" y="12"/>
                  </a:lnTo>
                  <a:lnTo>
                    <a:pt x="2560" y="17"/>
                  </a:lnTo>
                  <a:cubicBezTo>
                    <a:pt x="2560" y="17"/>
                    <a:pt x="1703" y="860"/>
                    <a:pt x="547" y="860"/>
                  </a:cubicBezTo>
                  <a:cubicBezTo>
                    <a:pt x="447" y="860"/>
                    <a:pt x="345" y="853"/>
                    <a:pt x="241" y="840"/>
                  </a:cubicBezTo>
                  <a:cubicBezTo>
                    <a:pt x="233" y="839"/>
                    <a:pt x="226" y="838"/>
                    <a:pt x="219" y="838"/>
                  </a:cubicBezTo>
                  <a:cubicBezTo>
                    <a:pt x="209" y="838"/>
                    <a:pt x="199" y="839"/>
                    <a:pt x="189" y="842"/>
                  </a:cubicBezTo>
                  <a:cubicBezTo>
                    <a:pt x="118" y="1097"/>
                    <a:pt x="54" y="1358"/>
                    <a:pt x="0" y="1620"/>
                  </a:cubicBezTo>
                  <a:lnTo>
                    <a:pt x="22" y="1620"/>
                  </a:lnTo>
                  <a:cubicBezTo>
                    <a:pt x="130" y="1634"/>
                    <a:pt x="236" y="1640"/>
                    <a:pt x="339" y="1640"/>
                  </a:cubicBezTo>
                  <a:cubicBezTo>
                    <a:pt x="1538" y="1640"/>
                    <a:pt x="2428" y="798"/>
                    <a:pt x="2428" y="798"/>
                  </a:cubicBezTo>
                  <a:cubicBezTo>
                    <a:pt x="2511" y="540"/>
                    <a:pt x="2560" y="273"/>
                    <a:pt x="25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4"/>
            <p:cNvSpPr/>
            <p:nvPr/>
          </p:nvSpPr>
          <p:spPr>
            <a:xfrm>
              <a:off x="3358575" y="2878600"/>
              <a:ext cx="186450" cy="91275"/>
            </a:xfrm>
            <a:custGeom>
              <a:avLst/>
              <a:gdLst/>
              <a:ahLst/>
              <a:cxnLst/>
              <a:rect l="l" t="t" r="r" b="b"/>
              <a:pathLst>
                <a:path w="7458" h="3651" extrusionOk="0">
                  <a:moveTo>
                    <a:pt x="1254" y="0"/>
                  </a:moveTo>
                  <a:lnTo>
                    <a:pt x="1254" y="0"/>
                  </a:lnTo>
                  <a:cubicBezTo>
                    <a:pt x="1254" y="0"/>
                    <a:pt x="0" y="528"/>
                    <a:pt x="1046" y="1827"/>
                  </a:cubicBezTo>
                  <a:cubicBezTo>
                    <a:pt x="2244" y="3312"/>
                    <a:pt x="3537" y="3611"/>
                    <a:pt x="3721" y="3646"/>
                  </a:cubicBezTo>
                  <a:lnTo>
                    <a:pt x="3721" y="3650"/>
                  </a:lnTo>
                  <a:lnTo>
                    <a:pt x="3736" y="3650"/>
                  </a:lnTo>
                  <a:lnTo>
                    <a:pt x="3736" y="3646"/>
                  </a:lnTo>
                  <a:cubicBezTo>
                    <a:pt x="3920" y="3611"/>
                    <a:pt x="5214" y="3309"/>
                    <a:pt x="6412" y="1827"/>
                  </a:cubicBezTo>
                  <a:cubicBezTo>
                    <a:pt x="7457" y="528"/>
                    <a:pt x="6206" y="0"/>
                    <a:pt x="6205" y="0"/>
                  </a:cubicBezTo>
                  <a:lnTo>
                    <a:pt x="6205" y="0"/>
                  </a:lnTo>
                  <a:cubicBezTo>
                    <a:pt x="6205" y="0"/>
                    <a:pt x="6286" y="386"/>
                    <a:pt x="6009" y="909"/>
                  </a:cubicBezTo>
                  <a:cubicBezTo>
                    <a:pt x="5457" y="1957"/>
                    <a:pt x="3869" y="2649"/>
                    <a:pt x="3702" y="2701"/>
                  </a:cubicBezTo>
                  <a:cubicBezTo>
                    <a:pt x="3537" y="2649"/>
                    <a:pt x="2057" y="2060"/>
                    <a:pt x="1394" y="1019"/>
                  </a:cubicBezTo>
                  <a:cubicBezTo>
                    <a:pt x="1200" y="717"/>
                    <a:pt x="1149" y="344"/>
                    <a:pt x="12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4"/>
            <p:cNvSpPr/>
            <p:nvPr/>
          </p:nvSpPr>
          <p:spPr>
            <a:xfrm>
              <a:off x="3344325" y="3201375"/>
              <a:ext cx="214925" cy="43300"/>
            </a:xfrm>
            <a:custGeom>
              <a:avLst/>
              <a:gdLst/>
              <a:ahLst/>
              <a:cxnLst/>
              <a:rect l="l" t="t" r="r" b="b"/>
              <a:pathLst>
                <a:path w="8597" h="1732" extrusionOk="0">
                  <a:moveTo>
                    <a:pt x="172" y="1"/>
                  </a:moveTo>
                  <a:cubicBezTo>
                    <a:pt x="77" y="570"/>
                    <a:pt x="1" y="909"/>
                    <a:pt x="1" y="909"/>
                  </a:cubicBezTo>
                  <a:cubicBezTo>
                    <a:pt x="1" y="909"/>
                    <a:pt x="2436" y="1709"/>
                    <a:pt x="4291" y="1731"/>
                  </a:cubicBezTo>
                  <a:lnTo>
                    <a:pt x="4306" y="1731"/>
                  </a:lnTo>
                  <a:cubicBezTo>
                    <a:pt x="6162" y="1709"/>
                    <a:pt x="8597" y="909"/>
                    <a:pt x="8597" y="909"/>
                  </a:cubicBezTo>
                  <a:cubicBezTo>
                    <a:pt x="8597" y="909"/>
                    <a:pt x="8521" y="573"/>
                    <a:pt x="8425" y="1"/>
                  </a:cubicBezTo>
                  <a:cubicBezTo>
                    <a:pt x="7809" y="192"/>
                    <a:pt x="5833" y="686"/>
                    <a:pt x="4299" y="705"/>
                  </a:cubicBezTo>
                  <a:cubicBezTo>
                    <a:pt x="2765" y="686"/>
                    <a:pt x="789" y="192"/>
                    <a:pt x="1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4"/>
            <p:cNvSpPr/>
            <p:nvPr/>
          </p:nvSpPr>
          <p:spPr>
            <a:xfrm>
              <a:off x="3451975" y="2939775"/>
              <a:ext cx="250" cy="100"/>
            </a:xfrm>
            <a:custGeom>
              <a:avLst/>
              <a:gdLst/>
              <a:ahLst/>
              <a:cxnLst/>
              <a:rect l="l" t="t" r="r" b="b"/>
              <a:pathLst>
                <a:path w="10" h="4" extrusionOk="0">
                  <a:moveTo>
                    <a:pt x="0" y="1"/>
                  </a:moveTo>
                  <a:lnTo>
                    <a:pt x="0" y="3"/>
                  </a:lnTo>
                  <a:lnTo>
                    <a:pt x="10" y="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4"/>
            <p:cNvSpPr/>
            <p:nvPr/>
          </p:nvSpPr>
          <p:spPr>
            <a:xfrm>
              <a:off x="3326050" y="2938050"/>
              <a:ext cx="23450" cy="77600"/>
            </a:xfrm>
            <a:custGeom>
              <a:avLst/>
              <a:gdLst/>
              <a:ahLst/>
              <a:cxnLst/>
              <a:rect l="l" t="t" r="r" b="b"/>
              <a:pathLst>
                <a:path w="938" h="3104" extrusionOk="0">
                  <a:moveTo>
                    <a:pt x="0" y="1"/>
                  </a:moveTo>
                  <a:cubicBezTo>
                    <a:pt x="0" y="1"/>
                    <a:pt x="15" y="50"/>
                    <a:pt x="44" y="134"/>
                  </a:cubicBezTo>
                  <a:cubicBezTo>
                    <a:pt x="61" y="175"/>
                    <a:pt x="74" y="229"/>
                    <a:pt x="91" y="288"/>
                  </a:cubicBezTo>
                  <a:cubicBezTo>
                    <a:pt x="108" y="347"/>
                    <a:pt x="128" y="413"/>
                    <a:pt x="150" y="485"/>
                  </a:cubicBezTo>
                  <a:cubicBezTo>
                    <a:pt x="174" y="558"/>
                    <a:pt x="201" y="634"/>
                    <a:pt x="223" y="718"/>
                  </a:cubicBezTo>
                  <a:cubicBezTo>
                    <a:pt x="248" y="804"/>
                    <a:pt x="270" y="892"/>
                    <a:pt x="297" y="983"/>
                  </a:cubicBezTo>
                  <a:cubicBezTo>
                    <a:pt x="324" y="1074"/>
                    <a:pt x="349" y="1167"/>
                    <a:pt x="378" y="1263"/>
                  </a:cubicBezTo>
                  <a:cubicBezTo>
                    <a:pt x="408" y="1358"/>
                    <a:pt x="435" y="1454"/>
                    <a:pt x="464" y="1552"/>
                  </a:cubicBezTo>
                  <a:cubicBezTo>
                    <a:pt x="479" y="1599"/>
                    <a:pt x="496" y="1648"/>
                    <a:pt x="511" y="1697"/>
                  </a:cubicBezTo>
                  <a:cubicBezTo>
                    <a:pt x="523" y="1746"/>
                    <a:pt x="535" y="1793"/>
                    <a:pt x="547" y="1842"/>
                  </a:cubicBezTo>
                  <a:cubicBezTo>
                    <a:pt x="572" y="1940"/>
                    <a:pt x="601" y="2031"/>
                    <a:pt x="626" y="2124"/>
                  </a:cubicBezTo>
                  <a:cubicBezTo>
                    <a:pt x="678" y="2306"/>
                    <a:pt x="729" y="2475"/>
                    <a:pt x="776" y="2620"/>
                  </a:cubicBezTo>
                  <a:cubicBezTo>
                    <a:pt x="864" y="2912"/>
                    <a:pt x="938" y="3104"/>
                    <a:pt x="938" y="3104"/>
                  </a:cubicBezTo>
                  <a:cubicBezTo>
                    <a:pt x="938" y="3104"/>
                    <a:pt x="906" y="2902"/>
                    <a:pt x="844" y="2603"/>
                  </a:cubicBezTo>
                  <a:cubicBezTo>
                    <a:pt x="815" y="2453"/>
                    <a:pt x="778" y="2279"/>
                    <a:pt x="734" y="2095"/>
                  </a:cubicBezTo>
                  <a:cubicBezTo>
                    <a:pt x="712" y="2002"/>
                    <a:pt x="692" y="1906"/>
                    <a:pt x="665" y="1808"/>
                  </a:cubicBezTo>
                  <a:cubicBezTo>
                    <a:pt x="655" y="1759"/>
                    <a:pt x="641" y="1712"/>
                    <a:pt x="628" y="1663"/>
                  </a:cubicBezTo>
                  <a:cubicBezTo>
                    <a:pt x="619" y="1614"/>
                    <a:pt x="601" y="1565"/>
                    <a:pt x="587" y="1516"/>
                  </a:cubicBezTo>
                  <a:cubicBezTo>
                    <a:pt x="557" y="1420"/>
                    <a:pt x="525" y="1322"/>
                    <a:pt x="496" y="1226"/>
                  </a:cubicBezTo>
                  <a:cubicBezTo>
                    <a:pt x="464" y="1130"/>
                    <a:pt x="432" y="1037"/>
                    <a:pt x="403" y="946"/>
                  </a:cubicBezTo>
                  <a:cubicBezTo>
                    <a:pt x="373" y="858"/>
                    <a:pt x="349" y="769"/>
                    <a:pt x="314" y="688"/>
                  </a:cubicBezTo>
                  <a:cubicBezTo>
                    <a:pt x="280" y="605"/>
                    <a:pt x="248" y="529"/>
                    <a:pt x="219" y="460"/>
                  </a:cubicBezTo>
                  <a:cubicBezTo>
                    <a:pt x="189" y="389"/>
                    <a:pt x="160" y="325"/>
                    <a:pt x="135" y="269"/>
                  </a:cubicBezTo>
                  <a:cubicBezTo>
                    <a:pt x="111" y="212"/>
                    <a:pt x="88" y="163"/>
                    <a:pt x="66" y="124"/>
                  </a:cubicBezTo>
                  <a:lnTo>
                    <a:pt x="0" y="1"/>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4"/>
            <p:cNvSpPr/>
            <p:nvPr/>
          </p:nvSpPr>
          <p:spPr>
            <a:xfrm>
              <a:off x="3554025" y="2938050"/>
              <a:ext cx="23400" cy="77550"/>
            </a:xfrm>
            <a:custGeom>
              <a:avLst/>
              <a:gdLst/>
              <a:ahLst/>
              <a:cxnLst/>
              <a:rect l="l" t="t" r="r" b="b"/>
              <a:pathLst>
                <a:path w="936" h="3102" extrusionOk="0">
                  <a:moveTo>
                    <a:pt x="935" y="1"/>
                  </a:moveTo>
                  <a:lnTo>
                    <a:pt x="869" y="124"/>
                  </a:lnTo>
                  <a:cubicBezTo>
                    <a:pt x="847" y="161"/>
                    <a:pt x="827" y="212"/>
                    <a:pt x="800" y="269"/>
                  </a:cubicBezTo>
                  <a:cubicBezTo>
                    <a:pt x="776" y="325"/>
                    <a:pt x="749" y="389"/>
                    <a:pt x="717" y="460"/>
                  </a:cubicBezTo>
                  <a:cubicBezTo>
                    <a:pt x="687" y="529"/>
                    <a:pt x="651" y="605"/>
                    <a:pt x="624" y="688"/>
                  </a:cubicBezTo>
                  <a:cubicBezTo>
                    <a:pt x="594" y="769"/>
                    <a:pt x="565" y="855"/>
                    <a:pt x="533" y="946"/>
                  </a:cubicBezTo>
                  <a:cubicBezTo>
                    <a:pt x="503" y="1037"/>
                    <a:pt x="471" y="1130"/>
                    <a:pt x="442" y="1226"/>
                  </a:cubicBezTo>
                  <a:cubicBezTo>
                    <a:pt x="410" y="1322"/>
                    <a:pt x="381" y="1417"/>
                    <a:pt x="349" y="1516"/>
                  </a:cubicBezTo>
                  <a:cubicBezTo>
                    <a:pt x="334" y="1565"/>
                    <a:pt x="319" y="1611"/>
                    <a:pt x="307" y="1660"/>
                  </a:cubicBezTo>
                  <a:cubicBezTo>
                    <a:pt x="295" y="1712"/>
                    <a:pt x="282" y="1759"/>
                    <a:pt x="270" y="1808"/>
                  </a:cubicBezTo>
                  <a:cubicBezTo>
                    <a:pt x="246" y="1906"/>
                    <a:pt x="224" y="2002"/>
                    <a:pt x="201" y="2095"/>
                  </a:cubicBezTo>
                  <a:cubicBezTo>
                    <a:pt x="160" y="2279"/>
                    <a:pt x="123" y="2453"/>
                    <a:pt x="91" y="2603"/>
                  </a:cubicBezTo>
                  <a:cubicBezTo>
                    <a:pt x="30" y="2900"/>
                    <a:pt x="0" y="3101"/>
                    <a:pt x="0" y="3101"/>
                  </a:cubicBezTo>
                  <a:cubicBezTo>
                    <a:pt x="0" y="3101"/>
                    <a:pt x="71" y="2910"/>
                    <a:pt x="162" y="2620"/>
                  </a:cubicBezTo>
                  <a:cubicBezTo>
                    <a:pt x="206" y="2475"/>
                    <a:pt x="258" y="2306"/>
                    <a:pt x="309" y="2124"/>
                  </a:cubicBezTo>
                  <a:cubicBezTo>
                    <a:pt x="334" y="2031"/>
                    <a:pt x="363" y="1938"/>
                    <a:pt x="388" y="1842"/>
                  </a:cubicBezTo>
                  <a:cubicBezTo>
                    <a:pt x="400" y="1793"/>
                    <a:pt x="413" y="1744"/>
                    <a:pt x="427" y="1697"/>
                  </a:cubicBezTo>
                  <a:cubicBezTo>
                    <a:pt x="442" y="1648"/>
                    <a:pt x="457" y="1599"/>
                    <a:pt x="471" y="1552"/>
                  </a:cubicBezTo>
                  <a:cubicBezTo>
                    <a:pt x="501" y="1454"/>
                    <a:pt x="528" y="1358"/>
                    <a:pt x="557" y="1263"/>
                  </a:cubicBezTo>
                  <a:cubicBezTo>
                    <a:pt x="587" y="1167"/>
                    <a:pt x="614" y="1074"/>
                    <a:pt x="638" y="983"/>
                  </a:cubicBezTo>
                  <a:cubicBezTo>
                    <a:pt x="665" y="892"/>
                    <a:pt x="685" y="801"/>
                    <a:pt x="712" y="718"/>
                  </a:cubicBezTo>
                  <a:cubicBezTo>
                    <a:pt x="739" y="637"/>
                    <a:pt x="764" y="558"/>
                    <a:pt x="786" y="485"/>
                  </a:cubicBezTo>
                  <a:cubicBezTo>
                    <a:pt x="808" y="413"/>
                    <a:pt x="827" y="347"/>
                    <a:pt x="845" y="288"/>
                  </a:cubicBezTo>
                  <a:cubicBezTo>
                    <a:pt x="864" y="229"/>
                    <a:pt x="876" y="175"/>
                    <a:pt x="891" y="134"/>
                  </a:cubicBezTo>
                  <a:cubicBezTo>
                    <a:pt x="918" y="50"/>
                    <a:pt x="935" y="1"/>
                    <a:pt x="935" y="1"/>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54"/>
          <p:cNvGrpSpPr/>
          <p:nvPr/>
        </p:nvGrpSpPr>
        <p:grpSpPr>
          <a:xfrm>
            <a:off x="3370824" y="702399"/>
            <a:ext cx="1077231" cy="832575"/>
            <a:chOff x="3282725" y="2290075"/>
            <a:chExt cx="319000" cy="246550"/>
          </a:xfrm>
        </p:grpSpPr>
        <p:sp>
          <p:nvSpPr>
            <p:cNvPr id="1543" name="Google Shape;1543;p54"/>
            <p:cNvSpPr/>
            <p:nvPr/>
          </p:nvSpPr>
          <p:spPr>
            <a:xfrm>
              <a:off x="3284725" y="2435800"/>
              <a:ext cx="82275" cy="16425"/>
            </a:xfrm>
            <a:custGeom>
              <a:avLst/>
              <a:gdLst/>
              <a:ahLst/>
              <a:cxnLst/>
              <a:rect l="l" t="t" r="r" b="b"/>
              <a:pathLst>
                <a:path w="3291" h="657" extrusionOk="0">
                  <a:moveTo>
                    <a:pt x="1885" y="1"/>
                  </a:moveTo>
                  <a:cubicBezTo>
                    <a:pt x="1064" y="1"/>
                    <a:pt x="151" y="76"/>
                    <a:pt x="72" y="346"/>
                  </a:cubicBezTo>
                  <a:cubicBezTo>
                    <a:pt x="1" y="588"/>
                    <a:pt x="190" y="656"/>
                    <a:pt x="330" y="656"/>
                  </a:cubicBezTo>
                  <a:cubicBezTo>
                    <a:pt x="373" y="656"/>
                    <a:pt x="411" y="650"/>
                    <a:pt x="436" y="640"/>
                  </a:cubicBezTo>
                  <a:cubicBezTo>
                    <a:pt x="1141" y="350"/>
                    <a:pt x="2904" y="346"/>
                    <a:pt x="3015" y="346"/>
                  </a:cubicBezTo>
                  <a:cubicBezTo>
                    <a:pt x="3018" y="346"/>
                    <a:pt x="3020" y="346"/>
                    <a:pt x="3020" y="346"/>
                  </a:cubicBezTo>
                  <a:cubicBezTo>
                    <a:pt x="3020" y="346"/>
                    <a:pt x="3290" y="137"/>
                    <a:pt x="3204" y="85"/>
                  </a:cubicBezTo>
                  <a:cubicBezTo>
                    <a:pt x="3144" y="49"/>
                    <a:pt x="2544" y="1"/>
                    <a:pt x="18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4"/>
            <p:cNvSpPr/>
            <p:nvPr/>
          </p:nvSpPr>
          <p:spPr>
            <a:xfrm>
              <a:off x="3329900" y="2392625"/>
              <a:ext cx="109375" cy="110575"/>
            </a:xfrm>
            <a:custGeom>
              <a:avLst/>
              <a:gdLst/>
              <a:ahLst/>
              <a:cxnLst/>
              <a:rect l="l" t="t" r="r" b="b"/>
              <a:pathLst>
                <a:path w="4375" h="4423" extrusionOk="0">
                  <a:moveTo>
                    <a:pt x="77" y="1"/>
                  </a:moveTo>
                  <a:lnTo>
                    <a:pt x="77" y="1"/>
                  </a:lnTo>
                  <a:cubicBezTo>
                    <a:pt x="77" y="1"/>
                    <a:pt x="715" y="340"/>
                    <a:pt x="1309" y="1155"/>
                  </a:cubicBezTo>
                  <a:cubicBezTo>
                    <a:pt x="1756" y="1766"/>
                    <a:pt x="1" y="3214"/>
                    <a:pt x="1994" y="4247"/>
                  </a:cubicBezTo>
                  <a:cubicBezTo>
                    <a:pt x="2258" y="4385"/>
                    <a:pt x="2484" y="4423"/>
                    <a:pt x="2652" y="4423"/>
                  </a:cubicBezTo>
                  <a:cubicBezTo>
                    <a:pt x="2855" y="4423"/>
                    <a:pt x="2973" y="4368"/>
                    <a:pt x="2973" y="4368"/>
                  </a:cubicBezTo>
                  <a:lnTo>
                    <a:pt x="4375" y="804"/>
                  </a:lnTo>
                  <a:lnTo>
                    <a:pt x="77" y="1"/>
                  </a:ln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4"/>
            <p:cNvSpPr/>
            <p:nvPr/>
          </p:nvSpPr>
          <p:spPr>
            <a:xfrm>
              <a:off x="3423250" y="2500575"/>
              <a:ext cx="13200" cy="13225"/>
            </a:xfrm>
            <a:custGeom>
              <a:avLst/>
              <a:gdLst/>
              <a:ahLst/>
              <a:cxnLst/>
              <a:rect l="l" t="t" r="r" b="b"/>
              <a:pathLst>
                <a:path w="528" h="529" extrusionOk="0">
                  <a:moveTo>
                    <a:pt x="263" y="1"/>
                  </a:moveTo>
                  <a:cubicBezTo>
                    <a:pt x="118" y="1"/>
                    <a:pt x="0" y="118"/>
                    <a:pt x="0" y="263"/>
                  </a:cubicBezTo>
                  <a:cubicBezTo>
                    <a:pt x="0" y="411"/>
                    <a:pt x="118" y="528"/>
                    <a:pt x="263" y="528"/>
                  </a:cubicBezTo>
                  <a:cubicBezTo>
                    <a:pt x="410" y="528"/>
                    <a:pt x="528" y="411"/>
                    <a:pt x="528" y="263"/>
                  </a:cubicBezTo>
                  <a:cubicBezTo>
                    <a:pt x="528" y="118"/>
                    <a:pt x="410" y="1"/>
                    <a:pt x="2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4"/>
            <p:cNvSpPr/>
            <p:nvPr/>
          </p:nvSpPr>
          <p:spPr>
            <a:xfrm>
              <a:off x="3426075" y="2503400"/>
              <a:ext cx="8850" cy="7550"/>
            </a:xfrm>
            <a:custGeom>
              <a:avLst/>
              <a:gdLst/>
              <a:ahLst/>
              <a:cxnLst/>
              <a:rect l="l" t="t" r="r" b="b"/>
              <a:pathLst>
                <a:path w="354" h="302" extrusionOk="0">
                  <a:moveTo>
                    <a:pt x="150" y="1"/>
                  </a:moveTo>
                  <a:cubicBezTo>
                    <a:pt x="66" y="1"/>
                    <a:pt x="0" y="67"/>
                    <a:pt x="0" y="150"/>
                  </a:cubicBezTo>
                  <a:cubicBezTo>
                    <a:pt x="0" y="242"/>
                    <a:pt x="75" y="302"/>
                    <a:pt x="153" y="302"/>
                  </a:cubicBezTo>
                  <a:cubicBezTo>
                    <a:pt x="189" y="302"/>
                    <a:pt x="227" y="288"/>
                    <a:pt x="258" y="258"/>
                  </a:cubicBezTo>
                  <a:cubicBezTo>
                    <a:pt x="354" y="163"/>
                    <a:pt x="285" y="1"/>
                    <a:pt x="150" y="1"/>
                  </a:cubicBez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4"/>
            <p:cNvSpPr/>
            <p:nvPr/>
          </p:nvSpPr>
          <p:spPr>
            <a:xfrm>
              <a:off x="3336225" y="2379800"/>
              <a:ext cx="25" cy="25"/>
            </a:xfrm>
            <a:custGeom>
              <a:avLst/>
              <a:gdLst/>
              <a:ahLst/>
              <a:cxnLst/>
              <a:rect l="l" t="t" r="r" b="b"/>
              <a:pathLst>
                <a:path w="1" h="1" extrusionOk="0">
                  <a:moveTo>
                    <a:pt x="1" y="1"/>
                  </a:move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4"/>
            <p:cNvSpPr/>
            <p:nvPr/>
          </p:nvSpPr>
          <p:spPr>
            <a:xfrm>
              <a:off x="3324125" y="2396675"/>
              <a:ext cx="44600" cy="91375"/>
            </a:xfrm>
            <a:custGeom>
              <a:avLst/>
              <a:gdLst/>
              <a:ahLst/>
              <a:cxnLst/>
              <a:rect l="l" t="t" r="r" b="b"/>
              <a:pathLst>
                <a:path w="1784" h="3655" extrusionOk="0">
                  <a:moveTo>
                    <a:pt x="1501" y="1"/>
                  </a:moveTo>
                  <a:cubicBezTo>
                    <a:pt x="1260" y="968"/>
                    <a:pt x="1" y="3489"/>
                    <a:pt x="1" y="3489"/>
                  </a:cubicBezTo>
                  <a:cubicBezTo>
                    <a:pt x="1" y="3489"/>
                    <a:pt x="353" y="3654"/>
                    <a:pt x="446" y="3654"/>
                  </a:cubicBezTo>
                  <a:cubicBezTo>
                    <a:pt x="457" y="3654"/>
                    <a:pt x="465" y="3652"/>
                    <a:pt x="467" y="3646"/>
                  </a:cubicBezTo>
                  <a:cubicBezTo>
                    <a:pt x="855" y="2703"/>
                    <a:pt x="1783" y="106"/>
                    <a:pt x="1783" y="106"/>
                  </a:cubicBezTo>
                  <a:lnTo>
                    <a:pt x="15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4"/>
            <p:cNvSpPr/>
            <p:nvPr/>
          </p:nvSpPr>
          <p:spPr>
            <a:xfrm>
              <a:off x="3331800" y="2290075"/>
              <a:ext cx="269925" cy="243675"/>
            </a:xfrm>
            <a:custGeom>
              <a:avLst/>
              <a:gdLst/>
              <a:ahLst/>
              <a:cxnLst/>
              <a:rect l="l" t="t" r="r" b="b"/>
              <a:pathLst>
                <a:path w="10797" h="9747" extrusionOk="0">
                  <a:moveTo>
                    <a:pt x="4686" y="1"/>
                  </a:moveTo>
                  <a:cubicBezTo>
                    <a:pt x="1071" y="1"/>
                    <a:pt x="1" y="4103"/>
                    <a:pt x="1" y="4103"/>
                  </a:cubicBezTo>
                  <a:cubicBezTo>
                    <a:pt x="1" y="4103"/>
                    <a:pt x="2622" y="4800"/>
                    <a:pt x="3069" y="5519"/>
                  </a:cubicBezTo>
                  <a:cubicBezTo>
                    <a:pt x="3577" y="6337"/>
                    <a:pt x="2178" y="8033"/>
                    <a:pt x="2981" y="9020"/>
                  </a:cubicBezTo>
                  <a:cubicBezTo>
                    <a:pt x="3333" y="9452"/>
                    <a:pt x="4346" y="9747"/>
                    <a:pt x="5431" y="9747"/>
                  </a:cubicBezTo>
                  <a:cubicBezTo>
                    <a:pt x="6878" y="9747"/>
                    <a:pt x="8453" y="9221"/>
                    <a:pt x="8752" y="7792"/>
                  </a:cubicBezTo>
                  <a:cubicBezTo>
                    <a:pt x="10796" y="4530"/>
                    <a:pt x="9321" y="1459"/>
                    <a:pt x="7171" y="558"/>
                  </a:cubicBezTo>
                  <a:cubicBezTo>
                    <a:pt x="6233" y="165"/>
                    <a:pt x="5409" y="1"/>
                    <a:pt x="4686" y="1"/>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4"/>
            <p:cNvSpPr/>
            <p:nvPr/>
          </p:nvSpPr>
          <p:spPr>
            <a:xfrm>
              <a:off x="3323825" y="2363700"/>
              <a:ext cx="19425" cy="36650"/>
            </a:xfrm>
            <a:custGeom>
              <a:avLst/>
              <a:gdLst/>
              <a:ahLst/>
              <a:cxnLst/>
              <a:rect l="l" t="t" r="r" b="b"/>
              <a:pathLst>
                <a:path w="777" h="1466" extrusionOk="0">
                  <a:moveTo>
                    <a:pt x="653" y="0"/>
                  </a:moveTo>
                  <a:cubicBezTo>
                    <a:pt x="630" y="0"/>
                    <a:pt x="606" y="6"/>
                    <a:pt x="580" y="21"/>
                  </a:cubicBezTo>
                  <a:cubicBezTo>
                    <a:pt x="384" y="139"/>
                    <a:pt x="408" y="647"/>
                    <a:pt x="278" y="836"/>
                  </a:cubicBezTo>
                  <a:cubicBezTo>
                    <a:pt x="197" y="952"/>
                    <a:pt x="1" y="1209"/>
                    <a:pt x="239" y="1403"/>
                  </a:cubicBezTo>
                  <a:cubicBezTo>
                    <a:pt x="294" y="1449"/>
                    <a:pt x="353" y="1465"/>
                    <a:pt x="409" y="1465"/>
                  </a:cubicBezTo>
                  <a:cubicBezTo>
                    <a:pt x="537" y="1465"/>
                    <a:pt x="646" y="1379"/>
                    <a:pt x="646" y="1379"/>
                  </a:cubicBezTo>
                  <a:cubicBezTo>
                    <a:pt x="646" y="1379"/>
                    <a:pt x="555" y="1308"/>
                    <a:pt x="423" y="1202"/>
                  </a:cubicBezTo>
                  <a:cubicBezTo>
                    <a:pt x="369" y="1158"/>
                    <a:pt x="362" y="1055"/>
                    <a:pt x="413" y="1008"/>
                  </a:cubicBezTo>
                  <a:cubicBezTo>
                    <a:pt x="440" y="985"/>
                    <a:pt x="472" y="978"/>
                    <a:pt x="501" y="978"/>
                  </a:cubicBezTo>
                  <a:cubicBezTo>
                    <a:pt x="542" y="978"/>
                    <a:pt x="575" y="991"/>
                    <a:pt x="575" y="991"/>
                  </a:cubicBezTo>
                  <a:cubicBezTo>
                    <a:pt x="575" y="991"/>
                    <a:pt x="460" y="746"/>
                    <a:pt x="727" y="667"/>
                  </a:cubicBezTo>
                  <a:lnTo>
                    <a:pt x="776" y="53"/>
                  </a:lnTo>
                  <a:cubicBezTo>
                    <a:pt x="776" y="53"/>
                    <a:pt x="724" y="0"/>
                    <a:pt x="653" y="0"/>
                  </a:cubicBez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4"/>
            <p:cNvSpPr/>
            <p:nvPr/>
          </p:nvSpPr>
          <p:spPr>
            <a:xfrm>
              <a:off x="3282725" y="2377275"/>
              <a:ext cx="188950" cy="159350"/>
            </a:xfrm>
            <a:custGeom>
              <a:avLst/>
              <a:gdLst/>
              <a:ahLst/>
              <a:cxnLst/>
              <a:rect l="l" t="t" r="r" b="b"/>
              <a:pathLst>
                <a:path w="7558" h="6374" extrusionOk="0">
                  <a:moveTo>
                    <a:pt x="447" y="3172"/>
                  </a:moveTo>
                  <a:cubicBezTo>
                    <a:pt x="452" y="3172"/>
                    <a:pt x="458" y="3173"/>
                    <a:pt x="464" y="3175"/>
                  </a:cubicBezTo>
                  <a:cubicBezTo>
                    <a:pt x="1603" y="3541"/>
                    <a:pt x="2789" y="3742"/>
                    <a:pt x="3984" y="3772"/>
                  </a:cubicBezTo>
                  <a:cubicBezTo>
                    <a:pt x="3891" y="4017"/>
                    <a:pt x="3807" y="4226"/>
                    <a:pt x="3707" y="4452"/>
                  </a:cubicBezTo>
                  <a:cubicBezTo>
                    <a:pt x="2614" y="4400"/>
                    <a:pt x="1534" y="4194"/>
                    <a:pt x="501" y="3838"/>
                  </a:cubicBezTo>
                  <a:cubicBezTo>
                    <a:pt x="484" y="3833"/>
                    <a:pt x="469" y="3823"/>
                    <a:pt x="457" y="3813"/>
                  </a:cubicBezTo>
                  <a:lnTo>
                    <a:pt x="400" y="3732"/>
                  </a:lnTo>
                  <a:cubicBezTo>
                    <a:pt x="311" y="3546"/>
                    <a:pt x="338" y="3172"/>
                    <a:pt x="447" y="3172"/>
                  </a:cubicBezTo>
                  <a:close/>
                  <a:moveTo>
                    <a:pt x="6807" y="2937"/>
                  </a:moveTo>
                  <a:lnTo>
                    <a:pt x="7018" y="3993"/>
                  </a:lnTo>
                  <a:cubicBezTo>
                    <a:pt x="7018" y="3993"/>
                    <a:pt x="5787" y="4501"/>
                    <a:pt x="4662" y="4501"/>
                  </a:cubicBezTo>
                  <a:cubicBezTo>
                    <a:pt x="4493" y="4501"/>
                    <a:pt x="4327" y="4490"/>
                    <a:pt x="4168" y="4464"/>
                  </a:cubicBezTo>
                  <a:cubicBezTo>
                    <a:pt x="4276" y="4228"/>
                    <a:pt x="4362" y="4010"/>
                    <a:pt x="4443" y="3772"/>
                  </a:cubicBezTo>
                  <a:cubicBezTo>
                    <a:pt x="5621" y="3732"/>
                    <a:pt x="6807" y="2937"/>
                    <a:pt x="6807" y="2937"/>
                  </a:cubicBezTo>
                  <a:close/>
                  <a:moveTo>
                    <a:pt x="624" y="4287"/>
                  </a:moveTo>
                  <a:cubicBezTo>
                    <a:pt x="800" y="4366"/>
                    <a:pt x="982" y="4432"/>
                    <a:pt x="1166" y="4486"/>
                  </a:cubicBezTo>
                  <a:cubicBezTo>
                    <a:pt x="977" y="4582"/>
                    <a:pt x="793" y="4692"/>
                    <a:pt x="624" y="4820"/>
                  </a:cubicBezTo>
                  <a:lnTo>
                    <a:pt x="624" y="4287"/>
                  </a:lnTo>
                  <a:close/>
                  <a:moveTo>
                    <a:pt x="1736" y="4626"/>
                  </a:moveTo>
                  <a:cubicBezTo>
                    <a:pt x="2322" y="4741"/>
                    <a:pt x="2921" y="4810"/>
                    <a:pt x="3523" y="4830"/>
                  </a:cubicBezTo>
                  <a:cubicBezTo>
                    <a:pt x="3326" y="5198"/>
                    <a:pt x="3113" y="5490"/>
                    <a:pt x="2892" y="5635"/>
                  </a:cubicBezTo>
                  <a:cubicBezTo>
                    <a:pt x="2523" y="5878"/>
                    <a:pt x="1941" y="5974"/>
                    <a:pt x="1462" y="5974"/>
                  </a:cubicBezTo>
                  <a:cubicBezTo>
                    <a:pt x="1144" y="5974"/>
                    <a:pt x="872" y="5932"/>
                    <a:pt x="736" y="5863"/>
                  </a:cubicBezTo>
                  <a:cubicBezTo>
                    <a:pt x="508" y="5748"/>
                    <a:pt x="435" y="5475"/>
                    <a:pt x="658" y="5266"/>
                  </a:cubicBezTo>
                  <a:cubicBezTo>
                    <a:pt x="1124" y="4834"/>
                    <a:pt x="1515" y="4680"/>
                    <a:pt x="1736" y="4626"/>
                  </a:cubicBezTo>
                  <a:close/>
                  <a:moveTo>
                    <a:pt x="1982" y="1"/>
                  </a:moveTo>
                  <a:cubicBezTo>
                    <a:pt x="1933" y="1"/>
                    <a:pt x="1875" y="58"/>
                    <a:pt x="1848" y="139"/>
                  </a:cubicBezTo>
                  <a:cubicBezTo>
                    <a:pt x="1821" y="230"/>
                    <a:pt x="1839" y="320"/>
                    <a:pt x="1890" y="338"/>
                  </a:cubicBezTo>
                  <a:cubicBezTo>
                    <a:pt x="1890" y="338"/>
                    <a:pt x="5896" y="1695"/>
                    <a:pt x="6507" y="2201"/>
                  </a:cubicBezTo>
                  <a:cubicBezTo>
                    <a:pt x="6628" y="2304"/>
                    <a:pt x="6701" y="2451"/>
                    <a:pt x="6709" y="2611"/>
                  </a:cubicBezTo>
                  <a:cubicBezTo>
                    <a:pt x="6709" y="2611"/>
                    <a:pt x="5290" y="3404"/>
                    <a:pt x="4723" y="3404"/>
                  </a:cubicBezTo>
                  <a:cubicBezTo>
                    <a:pt x="4679" y="3404"/>
                    <a:pt x="4640" y="3399"/>
                    <a:pt x="4607" y="3389"/>
                  </a:cubicBezTo>
                  <a:cubicBezTo>
                    <a:pt x="4873" y="2554"/>
                    <a:pt x="4936" y="1911"/>
                    <a:pt x="4936" y="1911"/>
                  </a:cubicBezTo>
                  <a:lnTo>
                    <a:pt x="4632" y="1665"/>
                  </a:lnTo>
                  <a:cubicBezTo>
                    <a:pt x="4517" y="2107"/>
                    <a:pt x="4330" y="2780"/>
                    <a:pt x="4097" y="3452"/>
                  </a:cubicBezTo>
                  <a:cubicBezTo>
                    <a:pt x="3356" y="3423"/>
                    <a:pt x="2411" y="3259"/>
                    <a:pt x="1878" y="3168"/>
                  </a:cubicBezTo>
                  <a:cubicBezTo>
                    <a:pt x="1436" y="3097"/>
                    <a:pt x="999" y="2989"/>
                    <a:pt x="574" y="2846"/>
                  </a:cubicBezTo>
                  <a:lnTo>
                    <a:pt x="712" y="2731"/>
                  </a:lnTo>
                  <a:cubicBezTo>
                    <a:pt x="712" y="2731"/>
                    <a:pt x="669" y="2631"/>
                    <a:pt x="515" y="2631"/>
                  </a:cubicBezTo>
                  <a:cubicBezTo>
                    <a:pt x="445" y="2631"/>
                    <a:pt x="350" y="2652"/>
                    <a:pt x="226" y="2714"/>
                  </a:cubicBezTo>
                  <a:cubicBezTo>
                    <a:pt x="225" y="2714"/>
                    <a:pt x="225" y="2714"/>
                    <a:pt x="224" y="2714"/>
                  </a:cubicBezTo>
                  <a:cubicBezTo>
                    <a:pt x="220" y="2714"/>
                    <a:pt x="219" y="2709"/>
                    <a:pt x="219" y="2709"/>
                  </a:cubicBezTo>
                  <a:cubicBezTo>
                    <a:pt x="219" y="2709"/>
                    <a:pt x="169" y="2750"/>
                    <a:pt x="209" y="2888"/>
                  </a:cubicBezTo>
                  <a:lnTo>
                    <a:pt x="209" y="2888"/>
                  </a:lnTo>
                  <a:cubicBezTo>
                    <a:pt x="209" y="2888"/>
                    <a:pt x="209" y="2888"/>
                    <a:pt x="209" y="2888"/>
                  </a:cubicBezTo>
                  <a:cubicBezTo>
                    <a:pt x="206" y="2888"/>
                    <a:pt x="0" y="3046"/>
                    <a:pt x="34" y="3457"/>
                  </a:cubicBezTo>
                  <a:cubicBezTo>
                    <a:pt x="39" y="3521"/>
                    <a:pt x="37" y="3791"/>
                    <a:pt x="201" y="4002"/>
                  </a:cubicBezTo>
                  <a:lnTo>
                    <a:pt x="219" y="5402"/>
                  </a:lnTo>
                  <a:cubicBezTo>
                    <a:pt x="192" y="5618"/>
                    <a:pt x="187" y="5954"/>
                    <a:pt x="658" y="6199"/>
                  </a:cubicBezTo>
                  <a:cubicBezTo>
                    <a:pt x="876" y="6312"/>
                    <a:pt x="1183" y="6374"/>
                    <a:pt x="1525" y="6374"/>
                  </a:cubicBezTo>
                  <a:cubicBezTo>
                    <a:pt x="1995" y="6374"/>
                    <a:pt x="2529" y="6257"/>
                    <a:pt x="2985" y="5996"/>
                  </a:cubicBezTo>
                  <a:cubicBezTo>
                    <a:pt x="3385" y="5767"/>
                    <a:pt x="3716" y="5338"/>
                    <a:pt x="3984" y="4837"/>
                  </a:cubicBezTo>
                  <a:cubicBezTo>
                    <a:pt x="4235" y="4864"/>
                    <a:pt x="4472" y="4875"/>
                    <a:pt x="4697" y="4875"/>
                  </a:cubicBezTo>
                  <a:cubicBezTo>
                    <a:pt x="6226" y="4875"/>
                    <a:pt x="7119" y="4334"/>
                    <a:pt x="7119" y="4334"/>
                  </a:cubicBezTo>
                  <a:cubicBezTo>
                    <a:pt x="7119" y="4334"/>
                    <a:pt x="7168" y="4611"/>
                    <a:pt x="7197" y="4734"/>
                  </a:cubicBezTo>
                  <a:cubicBezTo>
                    <a:pt x="7214" y="4805"/>
                    <a:pt x="7293" y="4847"/>
                    <a:pt x="7367" y="4847"/>
                  </a:cubicBezTo>
                  <a:cubicBezTo>
                    <a:pt x="7475" y="4844"/>
                    <a:pt x="7558" y="4756"/>
                    <a:pt x="7556" y="4648"/>
                  </a:cubicBezTo>
                  <a:cubicBezTo>
                    <a:pt x="7556" y="4643"/>
                    <a:pt x="7200" y="2390"/>
                    <a:pt x="6910" y="2078"/>
                  </a:cubicBezTo>
                  <a:cubicBezTo>
                    <a:pt x="6220" y="1341"/>
                    <a:pt x="2001" y="4"/>
                    <a:pt x="2001" y="4"/>
                  </a:cubicBezTo>
                  <a:cubicBezTo>
                    <a:pt x="1995" y="2"/>
                    <a:pt x="1989" y="1"/>
                    <a:pt x="19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4"/>
            <p:cNvSpPr/>
            <p:nvPr/>
          </p:nvSpPr>
          <p:spPr>
            <a:xfrm>
              <a:off x="3453075" y="2409500"/>
              <a:ext cx="82075" cy="71950"/>
            </a:xfrm>
            <a:custGeom>
              <a:avLst/>
              <a:gdLst/>
              <a:ahLst/>
              <a:cxnLst/>
              <a:rect l="l" t="t" r="r" b="b"/>
              <a:pathLst>
                <a:path w="3283" h="2878" extrusionOk="0">
                  <a:moveTo>
                    <a:pt x="1641" y="1"/>
                  </a:moveTo>
                  <a:cubicBezTo>
                    <a:pt x="1434" y="1"/>
                    <a:pt x="1223" y="46"/>
                    <a:pt x="1024" y="141"/>
                  </a:cubicBezTo>
                  <a:cubicBezTo>
                    <a:pt x="307" y="482"/>
                    <a:pt x="0" y="1341"/>
                    <a:pt x="344" y="2058"/>
                  </a:cubicBezTo>
                  <a:cubicBezTo>
                    <a:pt x="590" y="2575"/>
                    <a:pt x="1105" y="2878"/>
                    <a:pt x="1643" y="2878"/>
                  </a:cubicBezTo>
                  <a:cubicBezTo>
                    <a:pt x="1850" y="2878"/>
                    <a:pt x="2061" y="2833"/>
                    <a:pt x="2261" y="2738"/>
                  </a:cubicBezTo>
                  <a:cubicBezTo>
                    <a:pt x="2978" y="2397"/>
                    <a:pt x="3282" y="1538"/>
                    <a:pt x="2941" y="821"/>
                  </a:cubicBezTo>
                  <a:cubicBezTo>
                    <a:pt x="2695" y="303"/>
                    <a:pt x="2179" y="1"/>
                    <a:pt x="16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4"/>
            <p:cNvSpPr/>
            <p:nvPr/>
          </p:nvSpPr>
          <p:spPr>
            <a:xfrm>
              <a:off x="3470750" y="2424850"/>
              <a:ext cx="46275" cy="41250"/>
            </a:xfrm>
            <a:custGeom>
              <a:avLst/>
              <a:gdLst/>
              <a:ahLst/>
              <a:cxnLst/>
              <a:rect l="l" t="t" r="r" b="b"/>
              <a:pathLst>
                <a:path w="1851" h="1650" extrusionOk="0">
                  <a:moveTo>
                    <a:pt x="925" y="1"/>
                  </a:moveTo>
                  <a:cubicBezTo>
                    <a:pt x="578" y="1"/>
                    <a:pt x="257" y="221"/>
                    <a:pt x="143" y="568"/>
                  </a:cubicBezTo>
                  <a:cubicBezTo>
                    <a:pt x="0" y="1000"/>
                    <a:pt x="233" y="1466"/>
                    <a:pt x="668" y="1608"/>
                  </a:cubicBezTo>
                  <a:cubicBezTo>
                    <a:pt x="753" y="1637"/>
                    <a:pt x="840" y="1650"/>
                    <a:pt x="925" y="1650"/>
                  </a:cubicBezTo>
                  <a:cubicBezTo>
                    <a:pt x="1272" y="1650"/>
                    <a:pt x="1594" y="1430"/>
                    <a:pt x="1709" y="1083"/>
                  </a:cubicBezTo>
                  <a:cubicBezTo>
                    <a:pt x="1851" y="651"/>
                    <a:pt x="1615" y="185"/>
                    <a:pt x="1183" y="42"/>
                  </a:cubicBezTo>
                  <a:cubicBezTo>
                    <a:pt x="1097" y="14"/>
                    <a:pt x="1010" y="1"/>
                    <a:pt x="925" y="1"/>
                  </a:cubicBez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4"/>
            <p:cNvSpPr/>
            <p:nvPr/>
          </p:nvSpPr>
          <p:spPr>
            <a:xfrm>
              <a:off x="3435950" y="2445475"/>
              <a:ext cx="51200" cy="31725"/>
            </a:xfrm>
            <a:custGeom>
              <a:avLst/>
              <a:gdLst/>
              <a:ahLst/>
              <a:cxnLst/>
              <a:rect l="l" t="t" r="r" b="b"/>
              <a:pathLst>
                <a:path w="2048" h="1269" extrusionOk="0">
                  <a:moveTo>
                    <a:pt x="1662" y="1"/>
                  </a:moveTo>
                  <a:cubicBezTo>
                    <a:pt x="1614" y="1"/>
                    <a:pt x="1566" y="11"/>
                    <a:pt x="1520" y="32"/>
                  </a:cubicBezTo>
                  <a:lnTo>
                    <a:pt x="243" y="621"/>
                  </a:lnTo>
                  <a:cubicBezTo>
                    <a:pt x="74" y="700"/>
                    <a:pt x="0" y="901"/>
                    <a:pt x="79" y="1071"/>
                  </a:cubicBezTo>
                  <a:cubicBezTo>
                    <a:pt x="136" y="1196"/>
                    <a:pt x="259" y="1269"/>
                    <a:pt x="386" y="1269"/>
                  </a:cubicBezTo>
                  <a:cubicBezTo>
                    <a:pt x="434" y="1269"/>
                    <a:pt x="482" y="1259"/>
                    <a:pt x="528" y="1238"/>
                  </a:cubicBezTo>
                  <a:lnTo>
                    <a:pt x="1805" y="646"/>
                  </a:lnTo>
                  <a:cubicBezTo>
                    <a:pt x="1974" y="567"/>
                    <a:pt x="2048" y="366"/>
                    <a:pt x="1969" y="197"/>
                  </a:cubicBezTo>
                  <a:cubicBezTo>
                    <a:pt x="1912" y="73"/>
                    <a:pt x="1790" y="1"/>
                    <a:pt x="1662" y="1"/>
                  </a:cubicBez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4"/>
            <p:cNvSpPr/>
            <p:nvPr/>
          </p:nvSpPr>
          <p:spPr>
            <a:xfrm>
              <a:off x="3442200" y="2462050"/>
              <a:ext cx="12575" cy="10575"/>
            </a:xfrm>
            <a:custGeom>
              <a:avLst/>
              <a:gdLst/>
              <a:ahLst/>
              <a:cxnLst/>
              <a:rect l="l" t="t" r="r" b="b"/>
              <a:pathLst>
                <a:path w="503" h="423" extrusionOk="0">
                  <a:moveTo>
                    <a:pt x="234" y="0"/>
                  </a:moveTo>
                  <a:cubicBezTo>
                    <a:pt x="219" y="0"/>
                    <a:pt x="203" y="2"/>
                    <a:pt x="187" y="5"/>
                  </a:cubicBezTo>
                  <a:cubicBezTo>
                    <a:pt x="74" y="30"/>
                    <a:pt x="1" y="143"/>
                    <a:pt x="25" y="255"/>
                  </a:cubicBezTo>
                  <a:cubicBezTo>
                    <a:pt x="48" y="362"/>
                    <a:pt x="140" y="422"/>
                    <a:pt x="232" y="422"/>
                  </a:cubicBezTo>
                  <a:cubicBezTo>
                    <a:pt x="299" y="422"/>
                    <a:pt x="366" y="391"/>
                    <a:pt x="408" y="324"/>
                  </a:cubicBezTo>
                  <a:cubicBezTo>
                    <a:pt x="502" y="181"/>
                    <a:pt x="394" y="0"/>
                    <a:pt x="2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4"/>
            <p:cNvSpPr/>
            <p:nvPr/>
          </p:nvSpPr>
          <p:spPr>
            <a:xfrm>
              <a:off x="3444650" y="2464300"/>
              <a:ext cx="7200" cy="6075"/>
            </a:xfrm>
            <a:custGeom>
              <a:avLst/>
              <a:gdLst/>
              <a:ahLst/>
              <a:cxnLst/>
              <a:rect l="l" t="t" r="r" b="b"/>
              <a:pathLst>
                <a:path w="288" h="243" extrusionOk="0">
                  <a:moveTo>
                    <a:pt x="135" y="0"/>
                  </a:moveTo>
                  <a:cubicBezTo>
                    <a:pt x="126" y="0"/>
                    <a:pt x="116" y="1"/>
                    <a:pt x="106" y="3"/>
                  </a:cubicBezTo>
                  <a:cubicBezTo>
                    <a:pt x="43" y="18"/>
                    <a:pt x="1" y="82"/>
                    <a:pt x="16" y="146"/>
                  </a:cubicBezTo>
                  <a:cubicBezTo>
                    <a:pt x="29" y="208"/>
                    <a:pt x="81" y="243"/>
                    <a:pt x="134" y="243"/>
                  </a:cubicBezTo>
                  <a:cubicBezTo>
                    <a:pt x="172" y="243"/>
                    <a:pt x="210" y="225"/>
                    <a:pt x="234" y="188"/>
                  </a:cubicBezTo>
                  <a:cubicBezTo>
                    <a:pt x="288" y="105"/>
                    <a:pt x="226" y="0"/>
                    <a:pt x="135" y="0"/>
                  </a:cubicBez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57" name="Google Shape;1557;p54"/>
          <p:cNvCxnSpPr/>
          <p:nvPr/>
        </p:nvCxnSpPr>
        <p:spPr>
          <a:xfrm rot="10800000" flipH="1">
            <a:off x="2900800" y="1613850"/>
            <a:ext cx="1051200" cy="382200"/>
          </a:xfrm>
          <a:prstGeom prst="curvedConnector3">
            <a:avLst>
              <a:gd name="adj1" fmla="val 50000"/>
            </a:avLst>
          </a:prstGeom>
          <a:noFill/>
          <a:ln w="19050" cap="flat" cmpd="sng">
            <a:solidFill>
              <a:schemeClr val="lt1"/>
            </a:solidFill>
            <a:prstDash val="dash"/>
            <a:round/>
            <a:headEnd type="none" w="med" len="med"/>
            <a:tailEnd type="none" w="med" len="med"/>
          </a:ln>
        </p:spPr>
      </p:cxnSp>
      <p:cxnSp>
        <p:nvCxnSpPr>
          <p:cNvPr id="1558" name="Google Shape;1558;p54"/>
          <p:cNvCxnSpPr/>
          <p:nvPr/>
        </p:nvCxnSpPr>
        <p:spPr>
          <a:xfrm>
            <a:off x="2805225" y="3254138"/>
            <a:ext cx="921900" cy="602700"/>
          </a:xfrm>
          <a:prstGeom prst="curvedConnector3">
            <a:avLst>
              <a:gd name="adj1" fmla="val 50000"/>
            </a:avLst>
          </a:prstGeom>
          <a:noFill/>
          <a:ln w="19050" cap="flat" cmpd="sng">
            <a:solidFill>
              <a:schemeClr val="lt1"/>
            </a:solidFill>
            <a:prstDash val="dash"/>
            <a:round/>
            <a:headEnd type="none" w="med" len="med"/>
            <a:tailEnd type="none" w="med" len="med"/>
          </a:ln>
        </p:spPr>
      </p:cxnSp>
      <p:cxnSp>
        <p:nvCxnSpPr>
          <p:cNvPr id="1559" name="Google Shape;1559;p54"/>
          <p:cNvCxnSpPr/>
          <p:nvPr/>
        </p:nvCxnSpPr>
        <p:spPr>
          <a:xfrm flipH="1">
            <a:off x="5436100" y="3255225"/>
            <a:ext cx="871200" cy="601500"/>
          </a:xfrm>
          <a:prstGeom prst="curvedConnector3">
            <a:avLst>
              <a:gd name="adj1" fmla="val 50000"/>
            </a:avLst>
          </a:prstGeom>
          <a:noFill/>
          <a:ln w="19050" cap="flat" cmpd="sng">
            <a:solidFill>
              <a:schemeClr val="lt1"/>
            </a:solidFill>
            <a:prstDash val="dash"/>
            <a:round/>
            <a:headEnd type="none" w="med" len="med"/>
            <a:tailEnd type="none" w="med" len="med"/>
          </a:ln>
        </p:spPr>
      </p:cxnSp>
      <p:cxnSp>
        <p:nvCxnSpPr>
          <p:cNvPr id="1560" name="Google Shape;1560;p54"/>
          <p:cNvCxnSpPr/>
          <p:nvPr/>
        </p:nvCxnSpPr>
        <p:spPr>
          <a:xfrm flipH="1">
            <a:off x="5652500" y="1994975"/>
            <a:ext cx="671700" cy="570000"/>
          </a:xfrm>
          <a:prstGeom prst="curvedConnector3">
            <a:avLst>
              <a:gd name="adj1" fmla="val 50000"/>
            </a:avLst>
          </a:prstGeom>
          <a:noFill/>
          <a:ln w="19050" cap="flat" cmpd="sng">
            <a:solidFill>
              <a:schemeClr val="lt1"/>
            </a:solidFill>
            <a:prstDash val="dash"/>
            <a:round/>
            <a:headEnd type="none" w="med" len="med"/>
            <a:tailEnd type="none"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64"/>
        <p:cNvGrpSpPr/>
        <p:nvPr/>
      </p:nvGrpSpPr>
      <p:grpSpPr>
        <a:xfrm>
          <a:off x="0" y="0"/>
          <a:ext cx="0" cy="0"/>
          <a:chOff x="0" y="0"/>
          <a:chExt cx="0" cy="0"/>
        </a:xfrm>
      </p:grpSpPr>
      <p:grpSp>
        <p:nvGrpSpPr>
          <p:cNvPr id="1565" name="Google Shape;1565;p55"/>
          <p:cNvGrpSpPr/>
          <p:nvPr/>
        </p:nvGrpSpPr>
        <p:grpSpPr>
          <a:xfrm>
            <a:off x="2592726" y="1196198"/>
            <a:ext cx="3973015" cy="2379646"/>
            <a:chOff x="2609690" y="1196198"/>
            <a:chExt cx="3973015" cy="2379646"/>
          </a:xfrm>
        </p:grpSpPr>
        <p:sp>
          <p:nvSpPr>
            <p:cNvPr id="1566" name="Google Shape;1566;p55"/>
            <p:cNvSpPr/>
            <p:nvPr/>
          </p:nvSpPr>
          <p:spPr>
            <a:xfrm>
              <a:off x="2609690" y="1196198"/>
              <a:ext cx="3973015" cy="2379646"/>
            </a:xfrm>
            <a:custGeom>
              <a:avLst/>
              <a:gdLst/>
              <a:ahLst/>
              <a:cxnLst/>
              <a:rect l="l" t="t" r="r" b="b"/>
              <a:pathLst>
                <a:path w="125580" h="76013" extrusionOk="0">
                  <a:moveTo>
                    <a:pt x="3571" y="0"/>
                  </a:moveTo>
                  <a:cubicBezTo>
                    <a:pt x="1597" y="0"/>
                    <a:pt x="0" y="1590"/>
                    <a:pt x="0" y="3571"/>
                  </a:cubicBezTo>
                  <a:lnTo>
                    <a:pt x="0" y="72442"/>
                  </a:lnTo>
                  <a:cubicBezTo>
                    <a:pt x="0" y="74423"/>
                    <a:pt x="1597" y="76013"/>
                    <a:pt x="3571" y="76013"/>
                  </a:cubicBezTo>
                  <a:lnTo>
                    <a:pt x="122009" y="76013"/>
                  </a:lnTo>
                  <a:cubicBezTo>
                    <a:pt x="123989" y="76013"/>
                    <a:pt x="125580" y="74423"/>
                    <a:pt x="125580" y="72442"/>
                  </a:cubicBezTo>
                  <a:lnTo>
                    <a:pt x="125580" y="3571"/>
                  </a:lnTo>
                  <a:cubicBezTo>
                    <a:pt x="125580" y="1590"/>
                    <a:pt x="123989" y="0"/>
                    <a:pt x="1220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5"/>
            <p:cNvSpPr/>
            <p:nvPr/>
          </p:nvSpPr>
          <p:spPr>
            <a:xfrm>
              <a:off x="5184209" y="3132836"/>
              <a:ext cx="32" cy="66838"/>
            </a:xfrm>
            <a:custGeom>
              <a:avLst/>
              <a:gdLst/>
              <a:ahLst/>
              <a:cxnLst/>
              <a:rect l="l" t="t" r="r" b="b"/>
              <a:pathLst>
                <a:path w="1" h="2135" extrusionOk="0">
                  <a:moveTo>
                    <a:pt x="0" y="2134"/>
                  </a:moveTo>
                  <a:lnTo>
                    <a:pt x="0" y="0"/>
                  </a:lnTo>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5"/>
            <p:cNvSpPr/>
            <p:nvPr/>
          </p:nvSpPr>
          <p:spPr>
            <a:xfrm>
              <a:off x="2918825" y="3233299"/>
              <a:ext cx="3468713" cy="19323"/>
            </a:xfrm>
            <a:custGeom>
              <a:avLst/>
              <a:gdLst/>
              <a:ahLst/>
              <a:cxnLst/>
              <a:rect l="l" t="t" r="r" b="b"/>
              <a:pathLst>
                <a:path w="107858" h="363" extrusionOk="0">
                  <a:moveTo>
                    <a:pt x="0" y="0"/>
                  </a:moveTo>
                  <a:lnTo>
                    <a:pt x="0" y="363"/>
                  </a:lnTo>
                  <a:lnTo>
                    <a:pt x="107858" y="363"/>
                  </a:lnTo>
                  <a:lnTo>
                    <a:pt x="107858" y="0"/>
                  </a:lnTo>
                  <a:close/>
                </a:path>
              </a:pathLst>
            </a:custGeom>
            <a:solidFill>
              <a:srgbClr val="DB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5"/>
            <p:cNvSpPr/>
            <p:nvPr/>
          </p:nvSpPr>
          <p:spPr>
            <a:xfrm>
              <a:off x="2799175" y="3233299"/>
              <a:ext cx="962948" cy="19323"/>
            </a:xfrm>
            <a:custGeom>
              <a:avLst/>
              <a:gdLst/>
              <a:ahLst/>
              <a:cxnLst/>
              <a:rect l="l" t="t" r="r" b="b"/>
              <a:pathLst>
                <a:path w="26656" h="363" extrusionOk="0">
                  <a:moveTo>
                    <a:pt x="0" y="0"/>
                  </a:moveTo>
                  <a:lnTo>
                    <a:pt x="0" y="363"/>
                  </a:lnTo>
                  <a:lnTo>
                    <a:pt x="26656" y="363"/>
                  </a:lnTo>
                  <a:lnTo>
                    <a:pt x="266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5"/>
            <p:cNvSpPr/>
            <p:nvPr/>
          </p:nvSpPr>
          <p:spPr>
            <a:xfrm>
              <a:off x="3736320" y="3208800"/>
              <a:ext cx="84750" cy="66850"/>
            </a:xfrm>
            <a:custGeom>
              <a:avLst/>
              <a:gdLst/>
              <a:ahLst/>
              <a:cxnLst/>
              <a:rect l="l" t="t" r="r" b="b"/>
              <a:pathLst>
                <a:path w="1465" h="1257" extrusionOk="0">
                  <a:moveTo>
                    <a:pt x="844" y="1"/>
                  </a:moveTo>
                  <a:cubicBezTo>
                    <a:pt x="279" y="1"/>
                    <a:pt x="0" y="677"/>
                    <a:pt x="398" y="1075"/>
                  </a:cubicBezTo>
                  <a:cubicBezTo>
                    <a:pt x="525" y="1201"/>
                    <a:pt x="682" y="1257"/>
                    <a:pt x="835" y="1257"/>
                  </a:cubicBezTo>
                  <a:cubicBezTo>
                    <a:pt x="1157" y="1257"/>
                    <a:pt x="1465" y="1007"/>
                    <a:pt x="1465" y="629"/>
                  </a:cubicBezTo>
                  <a:cubicBezTo>
                    <a:pt x="1465" y="280"/>
                    <a:pt x="1186" y="1"/>
                    <a:pt x="8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5"/>
            <p:cNvSpPr/>
            <p:nvPr/>
          </p:nvSpPr>
          <p:spPr>
            <a:xfrm>
              <a:off x="4550148" y="1258405"/>
              <a:ext cx="84757" cy="71782"/>
            </a:xfrm>
            <a:custGeom>
              <a:avLst/>
              <a:gdLst/>
              <a:ahLst/>
              <a:cxnLst/>
              <a:rect l="l" t="t" r="r" b="b"/>
              <a:pathLst>
                <a:path w="2679" h="2293" extrusionOk="0">
                  <a:moveTo>
                    <a:pt x="1528" y="1"/>
                  </a:moveTo>
                  <a:cubicBezTo>
                    <a:pt x="509" y="1"/>
                    <a:pt x="0" y="1235"/>
                    <a:pt x="719" y="1953"/>
                  </a:cubicBezTo>
                  <a:cubicBezTo>
                    <a:pt x="953" y="2188"/>
                    <a:pt x="1241" y="2293"/>
                    <a:pt x="1523" y="2293"/>
                  </a:cubicBezTo>
                  <a:cubicBezTo>
                    <a:pt x="2113" y="2293"/>
                    <a:pt x="2678" y="1834"/>
                    <a:pt x="2678" y="1144"/>
                  </a:cubicBezTo>
                  <a:cubicBezTo>
                    <a:pt x="2678" y="510"/>
                    <a:pt x="2162" y="1"/>
                    <a:pt x="15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72" name="Google Shape;1572;p55"/>
          <p:cNvPicPr preferRelativeResize="0"/>
          <p:nvPr/>
        </p:nvPicPr>
        <p:blipFill rotWithShape="1">
          <a:blip r:embed="rId4">
            <a:alphaModFix/>
          </a:blip>
          <a:srcRect l="4260" t="46759" r="45908" b="19325"/>
          <a:stretch/>
        </p:blipFill>
        <p:spPr>
          <a:xfrm>
            <a:off x="2768640" y="1384025"/>
            <a:ext cx="3588472" cy="1744453"/>
          </a:xfrm>
          <a:prstGeom prst="rect">
            <a:avLst/>
          </a:prstGeom>
          <a:noFill/>
          <a:ln>
            <a:noFill/>
          </a:ln>
        </p:spPr>
      </p:pic>
      <p:sp>
        <p:nvSpPr>
          <p:cNvPr id="1573" name="Google Shape;1573;p55"/>
          <p:cNvSpPr txBox="1">
            <a:spLocks noGrp="1"/>
          </p:cNvSpPr>
          <p:nvPr>
            <p:ph type="ctrTitle"/>
          </p:nvPr>
        </p:nvSpPr>
        <p:spPr>
          <a:xfrm>
            <a:off x="624257" y="392332"/>
            <a:ext cx="37299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MULTIMEDIA</a:t>
            </a:r>
            <a:endParaRPr/>
          </a:p>
        </p:txBody>
      </p:sp>
      <p:grpSp>
        <p:nvGrpSpPr>
          <p:cNvPr id="1574" name="Google Shape;1574;p55"/>
          <p:cNvGrpSpPr/>
          <p:nvPr/>
        </p:nvGrpSpPr>
        <p:grpSpPr>
          <a:xfrm>
            <a:off x="4127573" y="1787881"/>
            <a:ext cx="900391" cy="874889"/>
            <a:chOff x="4141144" y="1787881"/>
            <a:chExt cx="900391" cy="874889"/>
          </a:xfrm>
        </p:grpSpPr>
        <p:sp>
          <p:nvSpPr>
            <p:cNvPr id="1575" name="Google Shape;1575;p55"/>
            <p:cNvSpPr/>
            <p:nvPr/>
          </p:nvSpPr>
          <p:spPr>
            <a:xfrm>
              <a:off x="4150307" y="1814279"/>
              <a:ext cx="891228" cy="848491"/>
            </a:xfrm>
            <a:custGeom>
              <a:avLst/>
              <a:gdLst/>
              <a:ahLst/>
              <a:cxnLst/>
              <a:rect l="l" t="t" r="r" b="b"/>
              <a:pathLst>
                <a:path w="28170" h="27104" extrusionOk="0">
                  <a:moveTo>
                    <a:pt x="14622" y="2853"/>
                  </a:moveTo>
                  <a:cubicBezTo>
                    <a:pt x="16000" y="2853"/>
                    <a:pt x="17390" y="3119"/>
                    <a:pt x="18713" y="3669"/>
                  </a:cubicBezTo>
                  <a:cubicBezTo>
                    <a:pt x="22709" y="5322"/>
                    <a:pt x="25317" y="9227"/>
                    <a:pt x="25317" y="13551"/>
                  </a:cubicBezTo>
                  <a:cubicBezTo>
                    <a:pt x="25324" y="19466"/>
                    <a:pt x="20533" y="24257"/>
                    <a:pt x="14619" y="24257"/>
                  </a:cubicBezTo>
                  <a:lnTo>
                    <a:pt x="14619" y="24250"/>
                  </a:lnTo>
                  <a:cubicBezTo>
                    <a:pt x="10295" y="24250"/>
                    <a:pt x="6389" y="21642"/>
                    <a:pt x="4736" y="17645"/>
                  </a:cubicBezTo>
                  <a:cubicBezTo>
                    <a:pt x="3076" y="13649"/>
                    <a:pt x="3997" y="9046"/>
                    <a:pt x="7052" y="5984"/>
                  </a:cubicBezTo>
                  <a:cubicBezTo>
                    <a:pt x="9100" y="3941"/>
                    <a:pt x="11837" y="2853"/>
                    <a:pt x="14622" y="2853"/>
                  </a:cubicBezTo>
                  <a:close/>
                  <a:moveTo>
                    <a:pt x="14619" y="0"/>
                  </a:moveTo>
                  <a:cubicBezTo>
                    <a:pt x="9137" y="0"/>
                    <a:pt x="4199" y="3299"/>
                    <a:pt x="2100" y="8370"/>
                  </a:cubicBezTo>
                  <a:cubicBezTo>
                    <a:pt x="1" y="13433"/>
                    <a:pt x="1158" y="19256"/>
                    <a:pt x="5036" y="23134"/>
                  </a:cubicBezTo>
                  <a:cubicBezTo>
                    <a:pt x="7629" y="25727"/>
                    <a:pt x="11095" y="27104"/>
                    <a:pt x="14621" y="27104"/>
                  </a:cubicBezTo>
                  <a:cubicBezTo>
                    <a:pt x="16368" y="27104"/>
                    <a:pt x="18130" y="26766"/>
                    <a:pt x="19808" y="26070"/>
                  </a:cubicBezTo>
                  <a:cubicBezTo>
                    <a:pt x="24871" y="23978"/>
                    <a:pt x="28170" y="19033"/>
                    <a:pt x="28170" y="13551"/>
                  </a:cubicBezTo>
                  <a:cubicBezTo>
                    <a:pt x="28170" y="6068"/>
                    <a:pt x="22102" y="0"/>
                    <a:pt x="14619" y="0"/>
                  </a:cubicBezTo>
                  <a:close/>
                </a:path>
              </a:pathLst>
            </a:custGeom>
            <a:solidFill>
              <a:srgbClr val="000000">
                <a:alpha val="27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5"/>
            <p:cNvSpPr/>
            <p:nvPr/>
          </p:nvSpPr>
          <p:spPr>
            <a:xfrm>
              <a:off x="4141144" y="1787881"/>
              <a:ext cx="891228" cy="848491"/>
            </a:xfrm>
            <a:custGeom>
              <a:avLst/>
              <a:gdLst/>
              <a:ahLst/>
              <a:cxnLst/>
              <a:rect l="l" t="t" r="r" b="b"/>
              <a:pathLst>
                <a:path w="28170" h="27104" extrusionOk="0">
                  <a:moveTo>
                    <a:pt x="14616" y="2853"/>
                  </a:moveTo>
                  <a:cubicBezTo>
                    <a:pt x="15994" y="2853"/>
                    <a:pt x="17383" y="3120"/>
                    <a:pt x="18705" y="3669"/>
                  </a:cubicBezTo>
                  <a:cubicBezTo>
                    <a:pt x="22709" y="5322"/>
                    <a:pt x="25310" y="9220"/>
                    <a:pt x="25317" y="13551"/>
                  </a:cubicBezTo>
                  <a:cubicBezTo>
                    <a:pt x="25317" y="19459"/>
                    <a:pt x="20526" y="24257"/>
                    <a:pt x="14618" y="24257"/>
                  </a:cubicBezTo>
                  <a:cubicBezTo>
                    <a:pt x="10287" y="24257"/>
                    <a:pt x="6389" y="21649"/>
                    <a:pt x="4729" y="17652"/>
                  </a:cubicBezTo>
                  <a:cubicBezTo>
                    <a:pt x="3069" y="13649"/>
                    <a:pt x="3990" y="9046"/>
                    <a:pt x="7044" y="5991"/>
                  </a:cubicBezTo>
                  <a:cubicBezTo>
                    <a:pt x="9093" y="3943"/>
                    <a:pt x="11831" y="2853"/>
                    <a:pt x="14616" y="2853"/>
                  </a:cubicBezTo>
                  <a:close/>
                  <a:moveTo>
                    <a:pt x="14618" y="0"/>
                  </a:moveTo>
                  <a:cubicBezTo>
                    <a:pt x="9137" y="0"/>
                    <a:pt x="4192" y="3306"/>
                    <a:pt x="2093" y="8370"/>
                  </a:cubicBezTo>
                  <a:cubicBezTo>
                    <a:pt x="0" y="13433"/>
                    <a:pt x="1158" y="19263"/>
                    <a:pt x="5036" y="23134"/>
                  </a:cubicBezTo>
                  <a:cubicBezTo>
                    <a:pt x="7629" y="25727"/>
                    <a:pt x="11092" y="27104"/>
                    <a:pt x="14616" y="27104"/>
                  </a:cubicBezTo>
                  <a:cubicBezTo>
                    <a:pt x="16362" y="27104"/>
                    <a:pt x="18123" y="26766"/>
                    <a:pt x="19800" y="26070"/>
                  </a:cubicBezTo>
                  <a:cubicBezTo>
                    <a:pt x="24871" y="23978"/>
                    <a:pt x="28170" y="19033"/>
                    <a:pt x="28170" y="13551"/>
                  </a:cubicBezTo>
                  <a:cubicBezTo>
                    <a:pt x="28163" y="6068"/>
                    <a:pt x="22095" y="0"/>
                    <a:pt x="146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5"/>
            <p:cNvSpPr/>
            <p:nvPr/>
          </p:nvSpPr>
          <p:spPr>
            <a:xfrm>
              <a:off x="4485140" y="2033287"/>
              <a:ext cx="332320" cy="410502"/>
            </a:xfrm>
            <a:custGeom>
              <a:avLst/>
              <a:gdLst/>
              <a:ahLst/>
              <a:cxnLst/>
              <a:rect l="l" t="t" r="r" b="b"/>
              <a:pathLst>
                <a:path w="10504" h="13113" extrusionOk="0">
                  <a:moveTo>
                    <a:pt x="0" y="0"/>
                  </a:moveTo>
                  <a:lnTo>
                    <a:pt x="63" y="13112"/>
                  </a:lnTo>
                  <a:lnTo>
                    <a:pt x="10504" y="658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8" name="Google Shape;1578;p55"/>
          <p:cNvSpPr txBox="1">
            <a:spLocks noGrp="1"/>
          </p:cNvSpPr>
          <p:nvPr>
            <p:ph type="body" idx="1"/>
          </p:nvPr>
        </p:nvSpPr>
        <p:spPr>
          <a:xfrm>
            <a:off x="2940900" y="3795275"/>
            <a:ext cx="3262200" cy="20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Insert your multimedia content here</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582"/>
        <p:cNvGrpSpPr/>
        <p:nvPr/>
      </p:nvGrpSpPr>
      <p:grpSpPr>
        <a:xfrm>
          <a:off x="0" y="0"/>
          <a:ext cx="0" cy="0"/>
          <a:chOff x="0" y="0"/>
          <a:chExt cx="0" cy="0"/>
        </a:xfrm>
      </p:grpSpPr>
      <p:sp>
        <p:nvSpPr>
          <p:cNvPr id="1583" name="Google Shape;1583;p56"/>
          <p:cNvSpPr/>
          <p:nvPr/>
        </p:nvSpPr>
        <p:spPr>
          <a:xfrm>
            <a:off x="2321800" y="1931637"/>
            <a:ext cx="5756225" cy="1401900"/>
          </a:xfrm>
          <a:custGeom>
            <a:avLst/>
            <a:gdLst/>
            <a:ahLst/>
            <a:cxnLst/>
            <a:rect l="l" t="t" r="r" b="b"/>
            <a:pathLst>
              <a:path w="230249" h="56076" extrusionOk="0">
                <a:moveTo>
                  <a:pt x="230249" y="34455"/>
                </a:moveTo>
                <a:cubicBezTo>
                  <a:pt x="211719" y="36141"/>
                  <a:pt x="195337" y="47466"/>
                  <a:pt x="177409" y="52444"/>
                </a:cubicBezTo>
                <a:cubicBezTo>
                  <a:pt x="162670" y="56537"/>
                  <a:pt x="146409" y="57382"/>
                  <a:pt x="131539" y="53793"/>
                </a:cubicBezTo>
                <a:cubicBezTo>
                  <a:pt x="118667" y="50686"/>
                  <a:pt x="106328" y="44492"/>
                  <a:pt x="95787" y="36479"/>
                </a:cubicBezTo>
                <a:cubicBezTo>
                  <a:pt x="82756" y="26573"/>
                  <a:pt x="71674" y="13328"/>
                  <a:pt x="56663" y="6799"/>
                </a:cubicBezTo>
                <a:cubicBezTo>
                  <a:pt x="39220" y="-787"/>
                  <a:pt x="19021" y="53"/>
                  <a:pt x="0" y="53"/>
                </a:cubicBezTo>
              </a:path>
            </a:pathLst>
          </a:custGeom>
          <a:noFill/>
          <a:ln w="19050" cap="flat" cmpd="sng">
            <a:solidFill>
              <a:schemeClr val="lt1"/>
            </a:solidFill>
            <a:prstDash val="dash"/>
            <a:round/>
            <a:headEnd type="oval" w="med" len="med"/>
            <a:tailEnd type="triangle" w="med" len="med"/>
          </a:ln>
        </p:spPr>
      </p:sp>
      <p:sp>
        <p:nvSpPr>
          <p:cNvPr id="1584" name="Google Shape;1584;p56"/>
          <p:cNvSpPr txBox="1">
            <a:spLocks noGrp="1"/>
          </p:cNvSpPr>
          <p:nvPr>
            <p:ph type="subTitle" idx="4"/>
          </p:nvPr>
        </p:nvSpPr>
        <p:spPr>
          <a:xfrm>
            <a:off x="2936747" y="3261446"/>
            <a:ext cx="1929900" cy="98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a:t>
            </a:r>
            <a:endParaRPr/>
          </a:p>
        </p:txBody>
      </p:sp>
      <p:sp>
        <p:nvSpPr>
          <p:cNvPr id="1585" name="Google Shape;1585;p56"/>
          <p:cNvSpPr txBox="1">
            <a:spLocks noGrp="1"/>
          </p:cNvSpPr>
          <p:nvPr>
            <p:ph type="ctrTitle"/>
          </p:nvPr>
        </p:nvSpPr>
        <p:spPr>
          <a:xfrm>
            <a:off x="607090" y="384590"/>
            <a:ext cx="2122200" cy="85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1586" name="Google Shape;1586;p56"/>
          <p:cNvSpPr txBox="1">
            <a:spLocks noGrp="1"/>
          </p:cNvSpPr>
          <p:nvPr>
            <p:ph type="subTitle" idx="1"/>
          </p:nvPr>
        </p:nvSpPr>
        <p:spPr>
          <a:xfrm>
            <a:off x="5608008" y="1112256"/>
            <a:ext cx="1929900" cy="987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a:t>
            </a:r>
            <a:endParaRPr/>
          </a:p>
        </p:txBody>
      </p:sp>
      <p:sp>
        <p:nvSpPr>
          <p:cNvPr id="1587" name="Google Shape;1587;p56"/>
          <p:cNvSpPr txBox="1">
            <a:spLocks noGrp="1"/>
          </p:cNvSpPr>
          <p:nvPr>
            <p:ph type="ctrTitle" idx="2"/>
          </p:nvPr>
        </p:nvSpPr>
        <p:spPr>
          <a:xfrm>
            <a:off x="5415697" y="1004700"/>
            <a:ext cx="2122200" cy="319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TIMMY JIMMY</a:t>
            </a:r>
            <a:endParaRPr/>
          </a:p>
        </p:txBody>
      </p:sp>
      <p:sp>
        <p:nvSpPr>
          <p:cNvPr id="1588" name="Google Shape;1588;p56"/>
          <p:cNvSpPr txBox="1">
            <a:spLocks noGrp="1"/>
          </p:cNvSpPr>
          <p:nvPr>
            <p:ph type="ctrTitle" idx="3"/>
          </p:nvPr>
        </p:nvSpPr>
        <p:spPr>
          <a:xfrm>
            <a:off x="2936751" y="3140225"/>
            <a:ext cx="2032800" cy="319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DAYTON SHEPARD</a:t>
            </a:r>
            <a:endParaRPr/>
          </a:p>
        </p:txBody>
      </p:sp>
      <p:grpSp>
        <p:nvGrpSpPr>
          <p:cNvPr id="1589" name="Google Shape;1589;p56"/>
          <p:cNvGrpSpPr/>
          <p:nvPr/>
        </p:nvGrpSpPr>
        <p:grpSpPr>
          <a:xfrm flipH="1">
            <a:off x="6028075" y="2011829"/>
            <a:ext cx="2917001" cy="3332055"/>
            <a:chOff x="4484294" y="1723675"/>
            <a:chExt cx="1331781" cy="1521278"/>
          </a:xfrm>
        </p:grpSpPr>
        <p:sp>
          <p:nvSpPr>
            <p:cNvPr id="1590" name="Google Shape;1590;p56"/>
            <p:cNvSpPr/>
            <p:nvPr/>
          </p:nvSpPr>
          <p:spPr>
            <a:xfrm rot="-1037157">
              <a:off x="4518818" y="2232017"/>
              <a:ext cx="135139" cy="252939"/>
            </a:xfrm>
            <a:custGeom>
              <a:avLst/>
              <a:gdLst/>
              <a:ahLst/>
              <a:cxnLst/>
              <a:rect l="l" t="t" r="r" b="b"/>
              <a:pathLst>
                <a:path w="4601" h="8611" extrusionOk="0">
                  <a:moveTo>
                    <a:pt x="3877" y="1"/>
                  </a:moveTo>
                  <a:cubicBezTo>
                    <a:pt x="3707" y="1"/>
                    <a:pt x="3535" y="40"/>
                    <a:pt x="3385" y="116"/>
                  </a:cubicBezTo>
                  <a:cubicBezTo>
                    <a:pt x="2975" y="325"/>
                    <a:pt x="2705" y="723"/>
                    <a:pt x="2453" y="1105"/>
                  </a:cubicBezTo>
                  <a:cubicBezTo>
                    <a:pt x="1854" y="2006"/>
                    <a:pt x="1257" y="2910"/>
                    <a:pt x="661" y="3813"/>
                  </a:cubicBezTo>
                  <a:cubicBezTo>
                    <a:pt x="435" y="4152"/>
                    <a:pt x="207" y="4500"/>
                    <a:pt x="123" y="4898"/>
                  </a:cubicBezTo>
                  <a:cubicBezTo>
                    <a:pt x="0" y="5480"/>
                    <a:pt x="204" y="6086"/>
                    <a:pt x="491" y="6606"/>
                  </a:cubicBezTo>
                  <a:cubicBezTo>
                    <a:pt x="828" y="7220"/>
                    <a:pt x="1277" y="7765"/>
                    <a:pt x="1817" y="8212"/>
                  </a:cubicBezTo>
                  <a:cubicBezTo>
                    <a:pt x="2112" y="8457"/>
                    <a:pt x="2651" y="8610"/>
                    <a:pt x="3165" y="8610"/>
                  </a:cubicBezTo>
                  <a:cubicBezTo>
                    <a:pt x="3545" y="8610"/>
                    <a:pt x="3911" y="8526"/>
                    <a:pt x="4154" y="8334"/>
                  </a:cubicBezTo>
                  <a:cubicBezTo>
                    <a:pt x="4414" y="8128"/>
                    <a:pt x="4340" y="7566"/>
                    <a:pt x="4352" y="7235"/>
                  </a:cubicBezTo>
                  <a:cubicBezTo>
                    <a:pt x="4365" y="6979"/>
                    <a:pt x="4009" y="7176"/>
                    <a:pt x="3925" y="6948"/>
                  </a:cubicBezTo>
                  <a:cubicBezTo>
                    <a:pt x="3638" y="6162"/>
                    <a:pt x="3535" y="5323"/>
                    <a:pt x="3707" y="4503"/>
                  </a:cubicBezTo>
                  <a:cubicBezTo>
                    <a:pt x="4004" y="3123"/>
                    <a:pt x="4205" y="1628"/>
                    <a:pt x="4600" y="379"/>
                  </a:cubicBezTo>
                  <a:cubicBezTo>
                    <a:pt x="4461" y="121"/>
                    <a:pt x="4174" y="1"/>
                    <a:pt x="3877"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6"/>
            <p:cNvSpPr/>
            <p:nvPr/>
          </p:nvSpPr>
          <p:spPr>
            <a:xfrm rot="-1037157">
              <a:off x="4524199" y="2217021"/>
              <a:ext cx="135139" cy="256817"/>
            </a:xfrm>
            <a:custGeom>
              <a:avLst/>
              <a:gdLst/>
              <a:ahLst/>
              <a:cxnLst/>
              <a:rect l="l" t="t" r="r" b="b"/>
              <a:pathLst>
                <a:path w="4601" h="8743" extrusionOk="0">
                  <a:moveTo>
                    <a:pt x="3875" y="0"/>
                  </a:moveTo>
                  <a:cubicBezTo>
                    <a:pt x="3706" y="0"/>
                    <a:pt x="3534" y="40"/>
                    <a:pt x="3385" y="115"/>
                  </a:cubicBezTo>
                  <a:cubicBezTo>
                    <a:pt x="2975" y="324"/>
                    <a:pt x="2705" y="722"/>
                    <a:pt x="2452" y="1105"/>
                  </a:cubicBezTo>
                  <a:cubicBezTo>
                    <a:pt x="1856" y="2008"/>
                    <a:pt x="1257" y="2911"/>
                    <a:pt x="660" y="3812"/>
                  </a:cubicBezTo>
                  <a:cubicBezTo>
                    <a:pt x="435" y="4151"/>
                    <a:pt x="206" y="4499"/>
                    <a:pt x="123" y="4897"/>
                  </a:cubicBezTo>
                  <a:cubicBezTo>
                    <a:pt x="0" y="5481"/>
                    <a:pt x="204" y="6085"/>
                    <a:pt x="491" y="6608"/>
                  </a:cubicBezTo>
                  <a:cubicBezTo>
                    <a:pt x="827" y="7219"/>
                    <a:pt x="1279" y="7764"/>
                    <a:pt x="1817" y="8211"/>
                  </a:cubicBezTo>
                  <a:cubicBezTo>
                    <a:pt x="2160" y="8495"/>
                    <a:pt x="2601" y="8743"/>
                    <a:pt x="3027" y="8743"/>
                  </a:cubicBezTo>
                  <a:cubicBezTo>
                    <a:pt x="3240" y="8743"/>
                    <a:pt x="3449" y="8681"/>
                    <a:pt x="3640" y="8530"/>
                  </a:cubicBezTo>
                  <a:cubicBezTo>
                    <a:pt x="3898" y="8324"/>
                    <a:pt x="4033" y="8000"/>
                    <a:pt x="4045" y="7671"/>
                  </a:cubicBezTo>
                  <a:cubicBezTo>
                    <a:pt x="4055" y="7423"/>
                    <a:pt x="4014" y="7177"/>
                    <a:pt x="3925" y="6947"/>
                  </a:cubicBezTo>
                  <a:cubicBezTo>
                    <a:pt x="3638" y="6161"/>
                    <a:pt x="3535" y="5319"/>
                    <a:pt x="3709" y="4502"/>
                  </a:cubicBezTo>
                  <a:cubicBezTo>
                    <a:pt x="4004" y="3122"/>
                    <a:pt x="4205" y="1627"/>
                    <a:pt x="4600" y="378"/>
                  </a:cubicBezTo>
                  <a:cubicBezTo>
                    <a:pt x="4461" y="121"/>
                    <a:pt x="4172" y="0"/>
                    <a:pt x="387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6"/>
            <p:cNvSpPr/>
            <p:nvPr/>
          </p:nvSpPr>
          <p:spPr>
            <a:xfrm>
              <a:off x="4589205" y="2217648"/>
              <a:ext cx="53100" cy="95050"/>
            </a:xfrm>
            <a:custGeom>
              <a:avLst/>
              <a:gdLst/>
              <a:ahLst/>
              <a:cxnLst/>
              <a:rect l="l" t="t" r="r" b="b"/>
              <a:pathLst>
                <a:path w="2124" h="3802" extrusionOk="0">
                  <a:moveTo>
                    <a:pt x="1839" y="0"/>
                  </a:moveTo>
                  <a:cubicBezTo>
                    <a:pt x="1783" y="0"/>
                    <a:pt x="1724" y="11"/>
                    <a:pt x="1670" y="25"/>
                  </a:cubicBezTo>
                  <a:cubicBezTo>
                    <a:pt x="1086" y="164"/>
                    <a:pt x="531" y="407"/>
                    <a:pt x="33" y="744"/>
                  </a:cubicBezTo>
                  <a:lnTo>
                    <a:pt x="87" y="1171"/>
                  </a:lnTo>
                  <a:cubicBezTo>
                    <a:pt x="1" y="2030"/>
                    <a:pt x="163" y="2899"/>
                    <a:pt x="558" y="3667"/>
                  </a:cubicBezTo>
                  <a:cubicBezTo>
                    <a:pt x="590" y="3732"/>
                    <a:pt x="643" y="3802"/>
                    <a:pt x="708" y="3802"/>
                  </a:cubicBezTo>
                  <a:cubicBezTo>
                    <a:pt x="718" y="3802"/>
                    <a:pt x="727" y="3800"/>
                    <a:pt x="737" y="3797"/>
                  </a:cubicBezTo>
                  <a:cubicBezTo>
                    <a:pt x="784" y="3783"/>
                    <a:pt x="808" y="3731"/>
                    <a:pt x="828" y="3687"/>
                  </a:cubicBezTo>
                  <a:cubicBezTo>
                    <a:pt x="1287" y="2631"/>
                    <a:pt x="1692" y="1559"/>
                    <a:pt x="2045" y="466"/>
                  </a:cubicBezTo>
                  <a:cubicBezTo>
                    <a:pt x="2090" y="331"/>
                    <a:pt x="2124" y="162"/>
                    <a:pt x="2021" y="64"/>
                  </a:cubicBezTo>
                  <a:cubicBezTo>
                    <a:pt x="1972" y="17"/>
                    <a:pt x="1907" y="0"/>
                    <a:pt x="183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6"/>
            <p:cNvSpPr/>
            <p:nvPr/>
          </p:nvSpPr>
          <p:spPr>
            <a:xfrm rot="-1037157">
              <a:off x="4691680" y="2339258"/>
              <a:ext cx="195497" cy="360448"/>
            </a:xfrm>
            <a:custGeom>
              <a:avLst/>
              <a:gdLst/>
              <a:ahLst/>
              <a:cxnLst/>
              <a:rect l="l" t="t" r="r" b="b"/>
              <a:pathLst>
                <a:path w="6656" h="12271" extrusionOk="0">
                  <a:moveTo>
                    <a:pt x="536" y="1"/>
                  </a:moveTo>
                  <a:lnTo>
                    <a:pt x="87" y="828"/>
                  </a:lnTo>
                  <a:cubicBezTo>
                    <a:pt x="87" y="828"/>
                    <a:pt x="1" y="4387"/>
                    <a:pt x="364" y="6405"/>
                  </a:cubicBezTo>
                  <a:cubicBezTo>
                    <a:pt x="728" y="8420"/>
                    <a:pt x="1066" y="10973"/>
                    <a:pt x="2299" y="11869"/>
                  </a:cubicBezTo>
                  <a:cubicBezTo>
                    <a:pt x="2714" y="12170"/>
                    <a:pt x="3343" y="12270"/>
                    <a:pt x="3995" y="12270"/>
                  </a:cubicBezTo>
                  <a:cubicBezTo>
                    <a:pt x="5281" y="12270"/>
                    <a:pt x="6656" y="11881"/>
                    <a:pt x="6656" y="11881"/>
                  </a:cubicBezTo>
                  <a:lnTo>
                    <a:pt x="5264" y="7912"/>
                  </a:lnTo>
                  <a:lnTo>
                    <a:pt x="5180" y="6562"/>
                  </a:lnTo>
                  <a:cubicBezTo>
                    <a:pt x="5180" y="6562"/>
                    <a:pt x="5207" y="5025"/>
                    <a:pt x="4471" y="3290"/>
                  </a:cubicBezTo>
                  <a:cubicBezTo>
                    <a:pt x="3732" y="1552"/>
                    <a:pt x="2252" y="8"/>
                    <a:pt x="2252" y="8"/>
                  </a:cubicBezTo>
                  <a:lnTo>
                    <a:pt x="536" y="1"/>
                  </a:lnTo>
                  <a:close/>
                </a:path>
              </a:pathLst>
            </a:custGeom>
            <a:solidFill>
              <a:srgbClr val="FEE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6"/>
            <p:cNvSpPr/>
            <p:nvPr/>
          </p:nvSpPr>
          <p:spPr>
            <a:xfrm rot="-1037157">
              <a:off x="4576870" y="2238418"/>
              <a:ext cx="125681" cy="171573"/>
            </a:xfrm>
            <a:custGeom>
              <a:avLst/>
              <a:gdLst/>
              <a:ahLst/>
              <a:cxnLst/>
              <a:rect l="l" t="t" r="r" b="b"/>
              <a:pathLst>
                <a:path w="4279" h="5841" extrusionOk="0">
                  <a:moveTo>
                    <a:pt x="2254" y="1"/>
                  </a:moveTo>
                  <a:lnTo>
                    <a:pt x="1159" y="362"/>
                  </a:lnTo>
                  <a:lnTo>
                    <a:pt x="0" y="2109"/>
                  </a:lnTo>
                  <a:lnTo>
                    <a:pt x="1166" y="3261"/>
                  </a:lnTo>
                  <a:lnTo>
                    <a:pt x="1606" y="3226"/>
                  </a:lnTo>
                  <a:lnTo>
                    <a:pt x="1699" y="5841"/>
                  </a:lnTo>
                  <a:cubicBezTo>
                    <a:pt x="1699" y="5841"/>
                    <a:pt x="2531" y="5075"/>
                    <a:pt x="4279" y="4888"/>
                  </a:cubicBezTo>
                  <a:cubicBezTo>
                    <a:pt x="4279" y="4888"/>
                    <a:pt x="3565" y="3963"/>
                    <a:pt x="3432" y="2625"/>
                  </a:cubicBezTo>
                  <a:cubicBezTo>
                    <a:pt x="3297" y="1290"/>
                    <a:pt x="3351" y="774"/>
                    <a:pt x="3263" y="637"/>
                  </a:cubicBezTo>
                  <a:cubicBezTo>
                    <a:pt x="3174" y="502"/>
                    <a:pt x="2254" y="1"/>
                    <a:pt x="2254" y="1"/>
                  </a:cubicBezTo>
                  <a:close/>
                </a:path>
              </a:pathLst>
            </a:custGeom>
            <a:solidFill>
              <a:srgbClr val="FFED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6"/>
            <p:cNvSpPr/>
            <p:nvPr/>
          </p:nvSpPr>
          <p:spPr>
            <a:xfrm rot="-1037157">
              <a:off x="4609024" y="2304289"/>
              <a:ext cx="13452" cy="35954"/>
            </a:xfrm>
            <a:custGeom>
              <a:avLst/>
              <a:gdLst/>
              <a:ahLst/>
              <a:cxnLst/>
              <a:rect l="l" t="t" r="r" b="b"/>
              <a:pathLst>
                <a:path w="458" h="1224" extrusionOk="0">
                  <a:moveTo>
                    <a:pt x="223" y="0"/>
                  </a:moveTo>
                  <a:cubicBezTo>
                    <a:pt x="159" y="0"/>
                    <a:pt x="120" y="284"/>
                    <a:pt x="69" y="367"/>
                  </a:cubicBezTo>
                  <a:cubicBezTo>
                    <a:pt x="1" y="484"/>
                    <a:pt x="33" y="912"/>
                    <a:pt x="33" y="912"/>
                  </a:cubicBezTo>
                  <a:lnTo>
                    <a:pt x="457" y="1223"/>
                  </a:lnTo>
                  <a:cubicBezTo>
                    <a:pt x="457" y="1223"/>
                    <a:pt x="445" y="588"/>
                    <a:pt x="315" y="165"/>
                  </a:cubicBezTo>
                  <a:cubicBezTo>
                    <a:pt x="279" y="45"/>
                    <a:pt x="249" y="0"/>
                    <a:pt x="223" y="0"/>
                  </a:cubicBezTo>
                  <a:close/>
                </a:path>
              </a:pathLst>
            </a:custGeom>
            <a:solidFill>
              <a:srgbClr val="BB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6"/>
            <p:cNvSpPr/>
            <p:nvPr/>
          </p:nvSpPr>
          <p:spPr>
            <a:xfrm>
              <a:off x="4839550" y="2523775"/>
              <a:ext cx="89150" cy="147000"/>
            </a:xfrm>
            <a:custGeom>
              <a:avLst/>
              <a:gdLst/>
              <a:ahLst/>
              <a:cxnLst/>
              <a:rect l="l" t="t" r="r" b="b"/>
              <a:pathLst>
                <a:path w="3566" h="5880" extrusionOk="0">
                  <a:moveTo>
                    <a:pt x="1489" y="1"/>
                  </a:moveTo>
                  <a:cubicBezTo>
                    <a:pt x="1489" y="1"/>
                    <a:pt x="1165" y="209"/>
                    <a:pt x="999" y="209"/>
                  </a:cubicBezTo>
                  <a:cubicBezTo>
                    <a:pt x="996" y="209"/>
                    <a:pt x="992" y="209"/>
                    <a:pt x="989" y="209"/>
                  </a:cubicBezTo>
                  <a:cubicBezTo>
                    <a:pt x="988" y="209"/>
                    <a:pt x="988" y="209"/>
                    <a:pt x="987" y="209"/>
                  </a:cubicBezTo>
                  <a:cubicBezTo>
                    <a:pt x="822" y="209"/>
                    <a:pt x="1" y="2315"/>
                    <a:pt x="559" y="4065"/>
                  </a:cubicBezTo>
                  <a:cubicBezTo>
                    <a:pt x="1103" y="5773"/>
                    <a:pt x="1755" y="5880"/>
                    <a:pt x="1910" y="5880"/>
                  </a:cubicBezTo>
                  <a:cubicBezTo>
                    <a:pt x="1914" y="5880"/>
                    <a:pt x="1918" y="5880"/>
                    <a:pt x="1921" y="5879"/>
                  </a:cubicBezTo>
                  <a:cubicBezTo>
                    <a:pt x="2049" y="5872"/>
                    <a:pt x="2929" y="5621"/>
                    <a:pt x="3112" y="5621"/>
                  </a:cubicBezTo>
                  <a:cubicBezTo>
                    <a:pt x="3115" y="5621"/>
                    <a:pt x="3119" y="5622"/>
                    <a:pt x="3122" y="5622"/>
                  </a:cubicBezTo>
                  <a:cubicBezTo>
                    <a:pt x="3124" y="5622"/>
                    <a:pt x="3126" y="5622"/>
                    <a:pt x="3129" y="5622"/>
                  </a:cubicBezTo>
                  <a:cubicBezTo>
                    <a:pt x="3292" y="5622"/>
                    <a:pt x="3566" y="5298"/>
                    <a:pt x="3566" y="5298"/>
                  </a:cubicBezTo>
                  <a:lnTo>
                    <a:pt x="1489" y="1"/>
                  </a:lnTo>
                  <a:close/>
                </a:path>
              </a:pathLst>
            </a:custGeom>
            <a:solidFill>
              <a:srgbClr val="FFED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6"/>
            <p:cNvSpPr/>
            <p:nvPr/>
          </p:nvSpPr>
          <p:spPr>
            <a:xfrm>
              <a:off x="4884875" y="2450925"/>
              <a:ext cx="98150" cy="206900"/>
            </a:xfrm>
            <a:custGeom>
              <a:avLst/>
              <a:gdLst/>
              <a:ahLst/>
              <a:cxnLst/>
              <a:rect l="l" t="t" r="r" b="b"/>
              <a:pathLst>
                <a:path w="3926" h="8276" extrusionOk="0">
                  <a:moveTo>
                    <a:pt x="2487" y="1"/>
                  </a:moveTo>
                  <a:cubicBezTo>
                    <a:pt x="2487" y="1"/>
                    <a:pt x="1640" y="1010"/>
                    <a:pt x="1078" y="1393"/>
                  </a:cubicBezTo>
                  <a:cubicBezTo>
                    <a:pt x="516" y="1776"/>
                    <a:pt x="0" y="2436"/>
                    <a:pt x="0" y="2436"/>
                  </a:cubicBezTo>
                  <a:lnTo>
                    <a:pt x="111" y="3172"/>
                  </a:lnTo>
                  <a:lnTo>
                    <a:pt x="1051" y="7767"/>
                  </a:lnTo>
                  <a:lnTo>
                    <a:pt x="2428" y="8276"/>
                  </a:lnTo>
                  <a:cubicBezTo>
                    <a:pt x="2428" y="8276"/>
                    <a:pt x="3653" y="7907"/>
                    <a:pt x="3788" y="7819"/>
                  </a:cubicBezTo>
                  <a:cubicBezTo>
                    <a:pt x="3925" y="7731"/>
                    <a:pt x="2487" y="1"/>
                    <a:pt x="2487" y="1"/>
                  </a:cubicBezTo>
                  <a:close/>
                </a:path>
              </a:pathLst>
            </a:custGeom>
            <a:solidFill>
              <a:srgbClr val="0023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6"/>
            <p:cNvSpPr/>
            <p:nvPr/>
          </p:nvSpPr>
          <p:spPr>
            <a:xfrm>
              <a:off x="4949846" y="2762800"/>
              <a:ext cx="150750" cy="482153"/>
            </a:xfrm>
            <a:custGeom>
              <a:avLst/>
              <a:gdLst/>
              <a:ahLst/>
              <a:cxnLst/>
              <a:rect l="l" t="t" r="r" b="b"/>
              <a:pathLst>
                <a:path w="6030" h="11950" extrusionOk="0">
                  <a:moveTo>
                    <a:pt x="622" y="0"/>
                  </a:moveTo>
                  <a:cubicBezTo>
                    <a:pt x="622" y="1"/>
                    <a:pt x="683" y="1886"/>
                    <a:pt x="470" y="3101"/>
                  </a:cubicBezTo>
                  <a:cubicBezTo>
                    <a:pt x="295" y="4087"/>
                    <a:pt x="1" y="6778"/>
                    <a:pt x="548" y="9623"/>
                  </a:cubicBezTo>
                  <a:lnTo>
                    <a:pt x="4476" y="11950"/>
                  </a:lnTo>
                  <a:cubicBezTo>
                    <a:pt x="4476" y="11950"/>
                    <a:pt x="4422" y="6356"/>
                    <a:pt x="5104" y="4492"/>
                  </a:cubicBezTo>
                  <a:cubicBezTo>
                    <a:pt x="5784" y="2629"/>
                    <a:pt x="6029" y="509"/>
                    <a:pt x="6029" y="509"/>
                  </a:cubicBezTo>
                  <a:lnTo>
                    <a:pt x="6029" y="509"/>
                  </a:lnTo>
                  <a:lnTo>
                    <a:pt x="3999" y="820"/>
                  </a:lnTo>
                  <a:lnTo>
                    <a:pt x="622" y="0"/>
                  </a:lnTo>
                  <a:close/>
                </a:path>
              </a:pathLst>
            </a:custGeom>
            <a:solidFill>
              <a:srgbClr val="FEE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6"/>
            <p:cNvSpPr/>
            <p:nvPr/>
          </p:nvSpPr>
          <p:spPr>
            <a:xfrm>
              <a:off x="4960350" y="2729175"/>
              <a:ext cx="151650" cy="70100"/>
            </a:xfrm>
            <a:custGeom>
              <a:avLst/>
              <a:gdLst/>
              <a:ahLst/>
              <a:cxnLst/>
              <a:rect l="l" t="t" r="r" b="b"/>
              <a:pathLst>
                <a:path w="6066" h="2804" extrusionOk="0">
                  <a:moveTo>
                    <a:pt x="1" y="0"/>
                  </a:moveTo>
                  <a:cubicBezTo>
                    <a:pt x="1" y="0"/>
                    <a:pt x="8" y="1264"/>
                    <a:pt x="62" y="1390"/>
                  </a:cubicBezTo>
                  <a:cubicBezTo>
                    <a:pt x="113" y="1515"/>
                    <a:pt x="1147" y="2693"/>
                    <a:pt x="3074" y="2789"/>
                  </a:cubicBezTo>
                  <a:cubicBezTo>
                    <a:pt x="3272" y="2799"/>
                    <a:pt x="3455" y="2803"/>
                    <a:pt x="3625" y="2803"/>
                  </a:cubicBezTo>
                  <a:cubicBezTo>
                    <a:pt x="5109" y="2803"/>
                    <a:pt x="5572" y="2454"/>
                    <a:pt x="5654" y="2362"/>
                  </a:cubicBezTo>
                  <a:cubicBezTo>
                    <a:pt x="5747" y="2259"/>
                    <a:pt x="6066" y="653"/>
                    <a:pt x="6066" y="653"/>
                  </a:cubicBezTo>
                  <a:lnTo>
                    <a:pt x="3469" y="413"/>
                  </a:lnTo>
                  <a:lnTo>
                    <a:pt x="1" y="0"/>
                  </a:lnTo>
                  <a:close/>
                </a:path>
              </a:pathLst>
            </a:custGeom>
            <a:solidFill>
              <a:srgbClr val="FFED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6"/>
            <p:cNvSpPr/>
            <p:nvPr/>
          </p:nvSpPr>
          <p:spPr>
            <a:xfrm>
              <a:off x="4936000" y="2314075"/>
              <a:ext cx="394775" cy="406525"/>
            </a:xfrm>
            <a:custGeom>
              <a:avLst/>
              <a:gdLst/>
              <a:ahLst/>
              <a:cxnLst/>
              <a:rect l="l" t="t" r="r" b="b"/>
              <a:pathLst>
                <a:path w="15791" h="16261" extrusionOk="0">
                  <a:moveTo>
                    <a:pt x="3255" y="1"/>
                  </a:moveTo>
                  <a:lnTo>
                    <a:pt x="2933" y="190"/>
                  </a:lnTo>
                  <a:cubicBezTo>
                    <a:pt x="2933" y="190"/>
                    <a:pt x="1321" y="1000"/>
                    <a:pt x="741" y="3050"/>
                  </a:cubicBezTo>
                  <a:cubicBezTo>
                    <a:pt x="162" y="5099"/>
                    <a:pt x="0" y="7647"/>
                    <a:pt x="349" y="10539"/>
                  </a:cubicBezTo>
                  <a:cubicBezTo>
                    <a:pt x="697" y="13430"/>
                    <a:pt x="852" y="14444"/>
                    <a:pt x="852" y="14444"/>
                  </a:cubicBezTo>
                  <a:lnTo>
                    <a:pt x="1011" y="14957"/>
                  </a:lnTo>
                  <a:lnTo>
                    <a:pt x="3432" y="16261"/>
                  </a:lnTo>
                  <a:lnTo>
                    <a:pt x="7347" y="16096"/>
                  </a:lnTo>
                  <a:cubicBezTo>
                    <a:pt x="7347" y="16096"/>
                    <a:pt x="8218" y="13340"/>
                    <a:pt x="8297" y="12925"/>
                  </a:cubicBezTo>
                  <a:cubicBezTo>
                    <a:pt x="8297" y="12925"/>
                    <a:pt x="8510" y="12854"/>
                    <a:pt x="8854" y="12719"/>
                  </a:cubicBezTo>
                  <a:cubicBezTo>
                    <a:pt x="9016" y="12657"/>
                    <a:pt x="9210" y="12579"/>
                    <a:pt x="9423" y="12488"/>
                  </a:cubicBezTo>
                  <a:cubicBezTo>
                    <a:pt x="10508" y="12026"/>
                    <a:pt x="12136" y="11216"/>
                    <a:pt x="13204" y="10156"/>
                  </a:cubicBezTo>
                  <a:cubicBezTo>
                    <a:pt x="14927" y="8445"/>
                    <a:pt x="15288" y="7483"/>
                    <a:pt x="15464" y="7252"/>
                  </a:cubicBezTo>
                  <a:cubicBezTo>
                    <a:pt x="15582" y="7097"/>
                    <a:pt x="15690" y="6938"/>
                    <a:pt x="15791" y="6771"/>
                  </a:cubicBezTo>
                  <a:lnTo>
                    <a:pt x="9752" y="5200"/>
                  </a:lnTo>
                  <a:lnTo>
                    <a:pt x="3255"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6"/>
            <p:cNvSpPr/>
            <p:nvPr/>
          </p:nvSpPr>
          <p:spPr>
            <a:xfrm>
              <a:off x="5143400" y="2511300"/>
              <a:ext cx="39850" cy="125850"/>
            </a:xfrm>
            <a:custGeom>
              <a:avLst/>
              <a:gdLst/>
              <a:ahLst/>
              <a:cxnLst/>
              <a:rect l="l" t="t" r="r" b="b"/>
              <a:pathLst>
                <a:path w="1594" h="5034" extrusionOk="0">
                  <a:moveTo>
                    <a:pt x="448" y="1"/>
                  </a:moveTo>
                  <a:cubicBezTo>
                    <a:pt x="446" y="1"/>
                    <a:pt x="447" y="4"/>
                    <a:pt x="450" y="11"/>
                  </a:cubicBezTo>
                  <a:cubicBezTo>
                    <a:pt x="519" y="178"/>
                    <a:pt x="718" y="1052"/>
                    <a:pt x="683" y="1746"/>
                  </a:cubicBezTo>
                  <a:cubicBezTo>
                    <a:pt x="651" y="2439"/>
                    <a:pt x="1" y="5033"/>
                    <a:pt x="1" y="5033"/>
                  </a:cubicBezTo>
                  <a:cubicBezTo>
                    <a:pt x="1" y="5033"/>
                    <a:pt x="214" y="4965"/>
                    <a:pt x="558" y="4830"/>
                  </a:cubicBezTo>
                  <a:cubicBezTo>
                    <a:pt x="720" y="4768"/>
                    <a:pt x="911" y="4690"/>
                    <a:pt x="1127" y="4599"/>
                  </a:cubicBezTo>
                  <a:lnTo>
                    <a:pt x="1130" y="4400"/>
                  </a:lnTo>
                  <a:cubicBezTo>
                    <a:pt x="1593" y="1780"/>
                    <a:pt x="479" y="1"/>
                    <a:pt x="448" y="1"/>
                  </a:cubicBezTo>
                  <a:close/>
                </a:path>
              </a:pathLst>
            </a:custGeom>
            <a:solidFill>
              <a:srgbClr val="0023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6"/>
            <p:cNvSpPr/>
            <p:nvPr/>
          </p:nvSpPr>
          <p:spPr>
            <a:xfrm>
              <a:off x="4955075" y="2666525"/>
              <a:ext cx="173875" cy="97250"/>
            </a:xfrm>
            <a:custGeom>
              <a:avLst/>
              <a:gdLst/>
              <a:ahLst/>
              <a:cxnLst/>
              <a:rect l="l" t="t" r="r" b="b"/>
              <a:pathLst>
                <a:path w="6955" h="3890" extrusionOk="0">
                  <a:moveTo>
                    <a:pt x="0" y="0"/>
                  </a:moveTo>
                  <a:cubicBezTo>
                    <a:pt x="0" y="0"/>
                    <a:pt x="89" y="1061"/>
                    <a:pt x="94" y="1480"/>
                  </a:cubicBezTo>
                  <a:cubicBezTo>
                    <a:pt x="96" y="1902"/>
                    <a:pt x="77" y="2646"/>
                    <a:pt x="77" y="2646"/>
                  </a:cubicBezTo>
                  <a:cubicBezTo>
                    <a:pt x="77" y="2646"/>
                    <a:pt x="1665" y="3795"/>
                    <a:pt x="3587" y="3881"/>
                  </a:cubicBezTo>
                  <a:cubicBezTo>
                    <a:pt x="3713" y="3887"/>
                    <a:pt x="3835" y="3889"/>
                    <a:pt x="3952" y="3889"/>
                  </a:cubicBezTo>
                  <a:cubicBezTo>
                    <a:pt x="5613" y="3889"/>
                    <a:pt x="6329" y="3358"/>
                    <a:pt x="6329" y="3358"/>
                  </a:cubicBezTo>
                  <a:cubicBezTo>
                    <a:pt x="6329" y="3358"/>
                    <a:pt x="6954" y="1588"/>
                    <a:pt x="6839" y="1353"/>
                  </a:cubicBezTo>
                  <a:lnTo>
                    <a:pt x="6839" y="1353"/>
                  </a:lnTo>
                  <a:cubicBezTo>
                    <a:pt x="6839" y="1353"/>
                    <a:pt x="6089" y="1592"/>
                    <a:pt x="4910" y="1592"/>
                  </a:cubicBezTo>
                  <a:cubicBezTo>
                    <a:pt x="4541" y="1592"/>
                    <a:pt x="4130" y="1569"/>
                    <a:pt x="3687" y="1507"/>
                  </a:cubicBezTo>
                  <a:cubicBezTo>
                    <a:pt x="1827" y="1247"/>
                    <a:pt x="1" y="0"/>
                    <a:pt x="0" y="0"/>
                  </a:cubicBezTo>
                  <a:close/>
                </a:path>
              </a:pathLst>
            </a:custGeom>
            <a:solidFill>
              <a:srgbClr val="FF63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6"/>
            <p:cNvSpPr/>
            <p:nvPr/>
          </p:nvSpPr>
          <p:spPr>
            <a:xfrm>
              <a:off x="5114075" y="2492900"/>
              <a:ext cx="49050" cy="69700"/>
            </a:xfrm>
            <a:custGeom>
              <a:avLst/>
              <a:gdLst/>
              <a:ahLst/>
              <a:cxnLst/>
              <a:rect l="l" t="t" r="r" b="b"/>
              <a:pathLst>
                <a:path w="1962" h="2788" extrusionOk="0">
                  <a:moveTo>
                    <a:pt x="1066" y="1410"/>
                  </a:moveTo>
                  <a:lnTo>
                    <a:pt x="1066" y="1410"/>
                  </a:lnTo>
                  <a:cubicBezTo>
                    <a:pt x="1066" y="1410"/>
                    <a:pt x="1067" y="1411"/>
                    <a:pt x="1068" y="1411"/>
                  </a:cubicBezTo>
                  <a:lnTo>
                    <a:pt x="1068" y="1411"/>
                  </a:lnTo>
                  <a:cubicBezTo>
                    <a:pt x="1067" y="1411"/>
                    <a:pt x="1066" y="1410"/>
                    <a:pt x="1066" y="1410"/>
                  </a:cubicBezTo>
                  <a:close/>
                  <a:moveTo>
                    <a:pt x="1351" y="1"/>
                  </a:moveTo>
                  <a:lnTo>
                    <a:pt x="1351" y="1"/>
                  </a:lnTo>
                  <a:cubicBezTo>
                    <a:pt x="1466" y="276"/>
                    <a:pt x="1549" y="565"/>
                    <a:pt x="1601" y="860"/>
                  </a:cubicBezTo>
                  <a:cubicBezTo>
                    <a:pt x="1660" y="1150"/>
                    <a:pt x="1704" y="1444"/>
                    <a:pt x="1731" y="1739"/>
                  </a:cubicBezTo>
                  <a:cubicBezTo>
                    <a:pt x="1743" y="1836"/>
                    <a:pt x="1749" y="1934"/>
                    <a:pt x="1750" y="2032"/>
                  </a:cubicBezTo>
                  <a:lnTo>
                    <a:pt x="1750" y="2032"/>
                  </a:lnTo>
                  <a:cubicBezTo>
                    <a:pt x="1710" y="1974"/>
                    <a:pt x="1670" y="1915"/>
                    <a:pt x="1633" y="1857"/>
                  </a:cubicBezTo>
                  <a:cubicBezTo>
                    <a:pt x="1552" y="1734"/>
                    <a:pt x="1468" y="1606"/>
                    <a:pt x="1380" y="1483"/>
                  </a:cubicBezTo>
                  <a:cubicBezTo>
                    <a:pt x="1333" y="1417"/>
                    <a:pt x="1279" y="1356"/>
                    <a:pt x="1223" y="1299"/>
                  </a:cubicBezTo>
                  <a:cubicBezTo>
                    <a:pt x="1206" y="1282"/>
                    <a:pt x="1186" y="1267"/>
                    <a:pt x="1164" y="1253"/>
                  </a:cubicBezTo>
                  <a:cubicBezTo>
                    <a:pt x="1157" y="1248"/>
                    <a:pt x="1149" y="1243"/>
                    <a:pt x="1142" y="1240"/>
                  </a:cubicBezTo>
                  <a:cubicBezTo>
                    <a:pt x="1135" y="1238"/>
                    <a:pt x="1125" y="1236"/>
                    <a:pt x="1117" y="1233"/>
                  </a:cubicBezTo>
                  <a:cubicBezTo>
                    <a:pt x="1108" y="1231"/>
                    <a:pt x="1098" y="1231"/>
                    <a:pt x="1088" y="1231"/>
                  </a:cubicBezTo>
                  <a:lnTo>
                    <a:pt x="1073" y="1231"/>
                  </a:lnTo>
                  <a:cubicBezTo>
                    <a:pt x="1063" y="1233"/>
                    <a:pt x="1054" y="1238"/>
                    <a:pt x="1044" y="1243"/>
                  </a:cubicBezTo>
                  <a:cubicBezTo>
                    <a:pt x="1027" y="1253"/>
                    <a:pt x="1012" y="1267"/>
                    <a:pt x="1004" y="1285"/>
                  </a:cubicBezTo>
                  <a:cubicBezTo>
                    <a:pt x="997" y="1297"/>
                    <a:pt x="995" y="1309"/>
                    <a:pt x="992" y="1324"/>
                  </a:cubicBezTo>
                  <a:cubicBezTo>
                    <a:pt x="992" y="1334"/>
                    <a:pt x="992" y="1344"/>
                    <a:pt x="995" y="1353"/>
                  </a:cubicBezTo>
                  <a:cubicBezTo>
                    <a:pt x="997" y="1363"/>
                    <a:pt x="1000" y="1373"/>
                    <a:pt x="1004" y="1383"/>
                  </a:cubicBezTo>
                  <a:cubicBezTo>
                    <a:pt x="1022" y="1422"/>
                    <a:pt x="1041" y="1459"/>
                    <a:pt x="1066" y="1496"/>
                  </a:cubicBezTo>
                  <a:cubicBezTo>
                    <a:pt x="1230" y="1753"/>
                    <a:pt x="1407" y="1992"/>
                    <a:pt x="1569" y="2239"/>
                  </a:cubicBezTo>
                  <a:cubicBezTo>
                    <a:pt x="1648" y="2362"/>
                    <a:pt x="1731" y="2490"/>
                    <a:pt x="1780" y="2613"/>
                  </a:cubicBezTo>
                  <a:cubicBezTo>
                    <a:pt x="1781" y="2615"/>
                    <a:pt x="1782" y="2618"/>
                    <a:pt x="1783" y="2620"/>
                  </a:cubicBezTo>
                  <a:lnTo>
                    <a:pt x="1783" y="2620"/>
                  </a:lnTo>
                  <a:cubicBezTo>
                    <a:pt x="1783" y="2620"/>
                    <a:pt x="1783" y="2620"/>
                    <a:pt x="1783" y="2620"/>
                  </a:cubicBezTo>
                  <a:cubicBezTo>
                    <a:pt x="1716" y="2600"/>
                    <a:pt x="1650" y="2573"/>
                    <a:pt x="1589" y="2541"/>
                  </a:cubicBezTo>
                  <a:cubicBezTo>
                    <a:pt x="1068" y="2276"/>
                    <a:pt x="582" y="1886"/>
                    <a:pt x="0" y="1722"/>
                  </a:cubicBezTo>
                  <a:lnTo>
                    <a:pt x="0" y="1722"/>
                  </a:lnTo>
                  <a:cubicBezTo>
                    <a:pt x="278" y="1832"/>
                    <a:pt x="521" y="2006"/>
                    <a:pt x="769" y="2171"/>
                  </a:cubicBezTo>
                  <a:cubicBezTo>
                    <a:pt x="1017" y="2338"/>
                    <a:pt x="1257" y="2514"/>
                    <a:pt x="1522" y="2669"/>
                  </a:cubicBezTo>
                  <a:cubicBezTo>
                    <a:pt x="1591" y="2711"/>
                    <a:pt x="1662" y="2743"/>
                    <a:pt x="1738" y="2770"/>
                  </a:cubicBezTo>
                  <a:cubicBezTo>
                    <a:pt x="1760" y="2777"/>
                    <a:pt x="1785" y="2782"/>
                    <a:pt x="1810" y="2784"/>
                  </a:cubicBezTo>
                  <a:cubicBezTo>
                    <a:pt x="1818" y="2786"/>
                    <a:pt x="1827" y="2787"/>
                    <a:pt x="1836" y="2787"/>
                  </a:cubicBezTo>
                  <a:cubicBezTo>
                    <a:pt x="1873" y="2787"/>
                    <a:pt x="1908" y="2770"/>
                    <a:pt x="1932" y="2740"/>
                  </a:cubicBezTo>
                  <a:cubicBezTo>
                    <a:pt x="1954" y="2706"/>
                    <a:pt x="1962" y="2667"/>
                    <a:pt x="1954" y="2625"/>
                  </a:cubicBezTo>
                  <a:cubicBezTo>
                    <a:pt x="1949" y="2603"/>
                    <a:pt x="1945" y="2581"/>
                    <a:pt x="1937" y="2556"/>
                  </a:cubicBezTo>
                  <a:cubicBezTo>
                    <a:pt x="1901" y="2460"/>
                    <a:pt x="1857" y="2376"/>
                    <a:pt x="1810" y="2295"/>
                  </a:cubicBezTo>
                  <a:lnTo>
                    <a:pt x="1810" y="2295"/>
                  </a:lnTo>
                  <a:cubicBezTo>
                    <a:pt x="1844" y="2295"/>
                    <a:pt x="1877" y="2275"/>
                    <a:pt x="1895" y="2242"/>
                  </a:cubicBezTo>
                  <a:cubicBezTo>
                    <a:pt x="1905" y="2225"/>
                    <a:pt x="1910" y="2203"/>
                    <a:pt x="1913" y="2181"/>
                  </a:cubicBezTo>
                  <a:cubicBezTo>
                    <a:pt x="1915" y="2026"/>
                    <a:pt x="1900" y="1871"/>
                    <a:pt x="1876" y="1719"/>
                  </a:cubicBezTo>
                  <a:cubicBezTo>
                    <a:pt x="1780" y="1128"/>
                    <a:pt x="1652" y="521"/>
                    <a:pt x="1351" y="1"/>
                  </a:cubicBezTo>
                  <a:close/>
                </a:path>
              </a:pathLst>
            </a:custGeom>
            <a:solidFill>
              <a:srgbClr val="FFED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6"/>
            <p:cNvSpPr/>
            <p:nvPr/>
          </p:nvSpPr>
          <p:spPr>
            <a:xfrm>
              <a:off x="4866100" y="2511800"/>
              <a:ext cx="82375" cy="158600"/>
            </a:xfrm>
            <a:custGeom>
              <a:avLst/>
              <a:gdLst/>
              <a:ahLst/>
              <a:cxnLst/>
              <a:rect l="l" t="t" r="r" b="b"/>
              <a:pathLst>
                <a:path w="3295" h="6344" extrusionOk="0">
                  <a:moveTo>
                    <a:pt x="751" y="1"/>
                  </a:moveTo>
                  <a:lnTo>
                    <a:pt x="74" y="649"/>
                  </a:lnTo>
                  <a:cubicBezTo>
                    <a:pt x="74" y="649"/>
                    <a:pt x="0" y="3332"/>
                    <a:pt x="729" y="4729"/>
                  </a:cubicBezTo>
                  <a:cubicBezTo>
                    <a:pt x="1458" y="6123"/>
                    <a:pt x="1831" y="6344"/>
                    <a:pt x="1831" y="6344"/>
                  </a:cubicBezTo>
                  <a:cubicBezTo>
                    <a:pt x="1831" y="6344"/>
                    <a:pt x="3061" y="5895"/>
                    <a:pt x="3179" y="5838"/>
                  </a:cubicBezTo>
                  <a:cubicBezTo>
                    <a:pt x="3294" y="5782"/>
                    <a:pt x="1205" y="3216"/>
                    <a:pt x="751" y="1"/>
                  </a:cubicBezTo>
                  <a:close/>
                </a:path>
              </a:pathLst>
            </a:custGeom>
            <a:solidFill>
              <a:srgbClr val="FF63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6"/>
            <p:cNvSpPr/>
            <p:nvPr/>
          </p:nvSpPr>
          <p:spPr>
            <a:xfrm>
              <a:off x="4585150" y="1847475"/>
              <a:ext cx="230825" cy="325700"/>
            </a:xfrm>
            <a:custGeom>
              <a:avLst/>
              <a:gdLst/>
              <a:ahLst/>
              <a:cxnLst/>
              <a:rect l="l" t="t" r="r" b="b"/>
              <a:pathLst>
                <a:path w="9233" h="13028" extrusionOk="0">
                  <a:moveTo>
                    <a:pt x="2903" y="1"/>
                  </a:moveTo>
                  <a:cubicBezTo>
                    <a:pt x="2858" y="1"/>
                    <a:pt x="2820" y="5"/>
                    <a:pt x="2787" y="14"/>
                  </a:cubicBezTo>
                  <a:cubicBezTo>
                    <a:pt x="2149" y="194"/>
                    <a:pt x="1" y="3912"/>
                    <a:pt x="887" y="7558"/>
                  </a:cubicBezTo>
                  <a:cubicBezTo>
                    <a:pt x="1982" y="10988"/>
                    <a:pt x="5502" y="13028"/>
                    <a:pt x="6350" y="13028"/>
                  </a:cubicBezTo>
                  <a:cubicBezTo>
                    <a:pt x="6385" y="13028"/>
                    <a:pt x="6416" y="13024"/>
                    <a:pt x="6442" y="13017"/>
                  </a:cubicBezTo>
                  <a:cubicBezTo>
                    <a:pt x="7176" y="12813"/>
                    <a:pt x="9233" y="9119"/>
                    <a:pt x="8342" y="5474"/>
                  </a:cubicBezTo>
                  <a:cubicBezTo>
                    <a:pt x="7256" y="2060"/>
                    <a:pt x="3846" y="1"/>
                    <a:pt x="2903"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6"/>
            <p:cNvSpPr/>
            <p:nvPr/>
          </p:nvSpPr>
          <p:spPr>
            <a:xfrm>
              <a:off x="4667200" y="1933150"/>
              <a:ext cx="64825" cy="22525"/>
            </a:xfrm>
            <a:custGeom>
              <a:avLst/>
              <a:gdLst/>
              <a:ahLst/>
              <a:cxnLst/>
              <a:rect l="l" t="t" r="r" b="b"/>
              <a:pathLst>
                <a:path w="2593" h="901" extrusionOk="0">
                  <a:moveTo>
                    <a:pt x="1879" y="1"/>
                  </a:moveTo>
                  <a:cubicBezTo>
                    <a:pt x="1679" y="1"/>
                    <a:pt x="1477" y="29"/>
                    <a:pt x="1331" y="48"/>
                  </a:cubicBezTo>
                  <a:cubicBezTo>
                    <a:pt x="889" y="105"/>
                    <a:pt x="369" y="186"/>
                    <a:pt x="101" y="574"/>
                  </a:cubicBezTo>
                  <a:cubicBezTo>
                    <a:pt x="1" y="721"/>
                    <a:pt x="145" y="885"/>
                    <a:pt x="293" y="898"/>
                  </a:cubicBezTo>
                  <a:cubicBezTo>
                    <a:pt x="318" y="900"/>
                    <a:pt x="344" y="901"/>
                    <a:pt x="370" y="901"/>
                  </a:cubicBezTo>
                  <a:cubicBezTo>
                    <a:pt x="760" y="901"/>
                    <a:pt x="1160" y="669"/>
                    <a:pt x="1552" y="625"/>
                  </a:cubicBezTo>
                  <a:cubicBezTo>
                    <a:pt x="1600" y="620"/>
                    <a:pt x="1649" y="618"/>
                    <a:pt x="1701" y="618"/>
                  </a:cubicBezTo>
                  <a:cubicBezTo>
                    <a:pt x="1808" y="618"/>
                    <a:pt x="1920" y="626"/>
                    <a:pt x="2030" y="626"/>
                  </a:cubicBezTo>
                  <a:cubicBezTo>
                    <a:pt x="2223" y="626"/>
                    <a:pt x="2407" y="601"/>
                    <a:pt x="2539" y="466"/>
                  </a:cubicBezTo>
                  <a:cubicBezTo>
                    <a:pt x="2585" y="414"/>
                    <a:pt x="2593" y="341"/>
                    <a:pt x="2558" y="279"/>
                  </a:cubicBezTo>
                  <a:cubicBezTo>
                    <a:pt x="2442" y="58"/>
                    <a:pt x="2162" y="1"/>
                    <a:pt x="1879" y="1"/>
                  </a:cubicBezTo>
                  <a:close/>
                </a:path>
              </a:pathLst>
            </a:custGeom>
            <a:solidFill>
              <a:srgbClr val="FBE9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6"/>
            <p:cNvSpPr/>
            <p:nvPr/>
          </p:nvSpPr>
          <p:spPr>
            <a:xfrm>
              <a:off x="4681800" y="1968575"/>
              <a:ext cx="60475" cy="18700"/>
            </a:xfrm>
            <a:custGeom>
              <a:avLst/>
              <a:gdLst/>
              <a:ahLst/>
              <a:cxnLst/>
              <a:rect l="l" t="t" r="r" b="b"/>
              <a:pathLst>
                <a:path w="2419" h="748" extrusionOk="0">
                  <a:moveTo>
                    <a:pt x="1555" y="1"/>
                  </a:moveTo>
                  <a:cubicBezTo>
                    <a:pt x="1384" y="1"/>
                    <a:pt x="1213" y="16"/>
                    <a:pt x="1051" y="36"/>
                  </a:cubicBezTo>
                  <a:cubicBezTo>
                    <a:pt x="720" y="75"/>
                    <a:pt x="344" y="114"/>
                    <a:pt x="106" y="367"/>
                  </a:cubicBezTo>
                  <a:cubicBezTo>
                    <a:pt x="1" y="480"/>
                    <a:pt x="43" y="701"/>
                    <a:pt x="209" y="733"/>
                  </a:cubicBezTo>
                  <a:cubicBezTo>
                    <a:pt x="266" y="743"/>
                    <a:pt x="322" y="748"/>
                    <a:pt x="377" y="748"/>
                  </a:cubicBezTo>
                  <a:cubicBezTo>
                    <a:pt x="632" y="748"/>
                    <a:pt x="876" y="653"/>
                    <a:pt x="1132" y="612"/>
                  </a:cubicBezTo>
                  <a:cubicBezTo>
                    <a:pt x="1483" y="558"/>
                    <a:pt x="1842" y="578"/>
                    <a:pt x="2190" y="509"/>
                  </a:cubicBezTo>
                  <a:cubicBezTo>
                    <a:pt x="2419" y="465"/>
                    <a:pt x="2362" y="168"/>
                    <a:pt x="2188" y="102"/>
                  </a:cubicBezTo>
                  <a:cubicBezTo>
                    <a:pt x="1991" y="26"/>
                    <a:pt x="1773" y="1"/>
                    <a:pt x="1555" y="1"/>
                  </a:cubicBezTo>
                  <a:close/>
                </a:path>
              </a:pathLst>
            </a:custGeom>
            <a:solidFill>
              <a:srgbClr val="FBE9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6"/>
            <p:cNvSpPr/>
            <p:nvPr/>
          </p:nvSpPr>
          <p:spPr>
            <a:xfrm>
              <a:off x="4689000" y="2000050"/>
              <a:ext cx="59725" cy="19300"/>
            </a:xfrm>
            <a:custGeom>
              <a:avLst/>
              <a:gdLst/>
              <a:ahLst/>
              <a:cxnLst/>
              <a:rect l="l" t="t" r="r" b="b"/>
              <a:pathLst>
                <a:path w="2389" h="772" extrusionOk="0">
                  <a:moveTo>
                    <a:pt x="1751" y="0"/>
                  </a:moveTo>
                  <a:cubicBezTo>
                    <a:pt x="1598" y="0"/>
                    <a:pt x="1446" y="18"/>
                    <a:pt x="1328" y="26"/>
                  </a:cubicBezTo>
                  <a:cubicBezTo>
                    <a:pt x="911" y="60"/>
                    <a:pt x="471" y="119"/>
                    <a:pt x="147" y="404"/>
                  </a:cubicBezTo>
                  <a:cubicBezTo>
                    <a:pt x="0" y="534"/>
                    <a:pt x="135" y="760"/>
                    <a:pt x="304" y="770"/>
                  </a:cubicBezTo>
                  <a:cubicBezTo>
                    <a:pt x="327" y="771"/>
                    <a:pt x="350" y="771"/>
                    <a:pt x="373" y="771"/>
                  </a:cubicBezTo>
                  <a:cubicBezTo>
                    <a:pt x="740" y="771"/>
                    <a:pt x="1105" y="630"/>
                    <a:pt x="1473" y="595"/>
                  </a:cubicBezTo>
                  <a:cubicBezTo>
                    <a:pt x="1521" y="591"/>
                    <a:pt x="1572" y="590"/>
                    <a:pt x="1625" y="590"/>
                  </a:cubicBezTo>
                  <a:cubicBezTo>
                    <a:pt x="1680" y="590"/>
                    <a:pt x="1737" y="591"/>
                    <a:pt x="1794" y="591"/>
                  </a:cubicBezTo>
                  <a:cubicBezTo>
                    <a:pt x="2003" y="591"/>
                    <a:pt x="2215" y="574"/>
                    <a:pt x="2342" y="414"/>
                  </a:cubicBezTo>
                  <a:cubicBezTo>
                    <a:pt x="2381" y="370"/>
                    <a:pt x="2388" y="306"/>
                    <a:pt x="2359" y="254"/>
                  </a:cubicBezTo>
                  <a:cubicBezTo>
                    <a:pt x="2254" y="47"/>
                    <a:pt x="2001" y="0"/>
                    <a:pt x="1751" y="0"/>
                  </a:cubicBezTo>
                  <a:close/>
                </a:path>
              </a:pathLst>
            </a:custGeom>
            <a:solidFill>
              <a:srgbClr val="FBE9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6"/>
            <p:cNvSpPr/>
            <p:nvPr/>
          </p:nvSpPr>
          <p:spPr>
            <a:xfrm>
              <a:off x="4704825" y="2033400"/>
              <a:ext cx="47400" cy="19650"/>
            </a:xfrm>
            <a:custGeom>
              <a:avLst/>
              <a:gdLst/>
              <a:ahLst/>
              <a:cxnLst/>
              <a:rect l="l" t="t" r="r" b="b"/>
              <a:pathLst>
                <a:path w="1896" h="786" extrusionOk="0">
                  <a:moveTo>
                    <a:pt x="1290" y="1"/>
                  </a:moveTo>
                  <a:cubicBezTo>
                    <a:pt x="1126" y="1"/>
                    <a:pt x="959" y="31"/>
                    <a:pt x="813" y="64"/>
                  </a:cubicBezTo>
                  <a:cubicBezTo>
                    <a:pt x="486" y="140"/>
                    <a:pt x="226" y="258"/>
                    <a:pt x="57" y="555"/>
                  </a:cubicBezTo>
                  <a:cubicBezTo>
                    <a:pt x="0" y="658"/>
                    <a:pt x="74" y="783"/>
                    <a:pt x="192" y="786"/>
                  </a:cubicBezTo>
                  <a:cubicBezTo>
                    <a:pt x="477" y="778"/>
                    <a:pt x="697" y="683"/>
                    <a:pt x="970" y="616"/>
                  </a:cubicBezTo>
                  <a:cubicBezTo>
                    <a:pt x="1228" y="555"/>
                    <a:pt x="1507" y="570"/>
                    <a:pt x="1751" y="457"/>
                  </a:cubicBezTo>
                  <a:cubicBezTo>
                    <a:pt x="1895" y="388"/>
                    <a:pt x="1854" y="192"/>
                    <a:pt x="1743" y="118"/>
                  </a:cubicBezTo>
                  <a:cubicBezTo>
                    <a:pt x="1613" y="31"/>
                    <a:pt x="1453" y="1"/>
                    <a:pt x="1290" y="1"/>
                  </a:cubicBezTo>
                  <a:close/>
                </a:path>
              </a:pathLst>
            </a:custGeom>
            <a:solidFill>
              <a:srgbClr val="FBE9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6"/>
            <p:cNvSpPr/>
            <p:nvPr/>
          </p:nvSpPr>
          <p:spPr>
            <a:xfrm>
              <a:off x="5682700" y="1814550"/>
              <a:ext cx="125875" cy="229725"/>
            </a:xfrm>
            <a:custGeom>
              <a:avLst/>
              <a:gdLst/>
              <a:ahLst/>
              <a:cxnLst/>
              <a:rect l="l" t="t" r="r" b="b"/>
              <a:pathLst>
                <a:path w="5035" h="9189" extrusionOk="0">
                  <a:moveTo>
                    <a:pt x="2745" y="1"/>
                  </a:moveTo>
                  <a:cubicBezTo>
                    <a:pt x="1134" y="566"/>
                    <a:pt x="231" y="1960"/>
                    <a:pt x="47" y="3563"/>
                  </a:cubicBezTo>
                  <a:cubicBezTo>
                    <a:pt x="3" y="3958"/>
                    <a:pt x="0" y="4358"/>
                    <a:pt x="37" y="4753"/>
                  </a:cubicBezTo>
                  <a:cubicBezTo>
                    <a:pt x="84" y="5212"/>
                    <a:pt x="103" y="6614"/>
                    <a:pt x="462" y="6930"/>
                  </a:cubicBezTo>
                  <a:cubicBezTo>
                    <a:pt x="1095" y="7485"/>
                    <a:pt x="1736" y="8045"/>
                    <a:pt x="2369" y="8605"/>
                  </a:cubicBezTo>
                  <a:cubicBezTo>
                    <a:pt x="2684" y="8884"/>
                    <a:pt x="2626" y="9189"/>
                    <a:pt x="3041" y="9189"/>
                  </a:cubicBezTo>
                  <a:cubicBezTo>
                    <a:pt x="3046" y="9189"/>
                    <a:pt x="3051" y="9189"/>
                    <a:pt x="3056" y="9189"/>
                  </a:cubicBezTo>
                  <a:cubicBezTo>
                    <a:pt x="3388" y="9179"/>
                    <a:pt x="4129" y="8965"/>
                    <a:pt x="4306" y="8693"/>
                  </a:cubicBezTo>
                  <a:cubicBezTo>
                    <a:pt x="4483" y="8423"/>
                    <a:pt x="4549" y="8082"/>
                    <a:pt x="4532" y="7753"/>
                  </a:cubicBezTo>
                  <a:cubicBezTo>
                    <a:pt x="4487" y="6781"/>
                    <a:pt x="3643" y="5956"/>
                    <a:pt x="3110" y="5141"/>
                  </a:cubicBezTo>
                  <a:cubicBezTo>
                    <a:pt x="3280" y="4697"/>
                    <a:pt x="3611" y="4324"/>
                    <a:pt x="3940" y="3968"/>
                  </a:cubicBezTo>
                  <a:cubicBezTo>
                    <a:pt x="3989" y="3916"/>
                    <a:pt x="4038" y="3857"/>
                    <a:pt x="4087" y="3808"/>
                  </a:cubicBezTo>
                  <a:cubicBezTo>
                    <a:pt x="4240" y="3847"/>
                    <a:pt x="4397" y="3884"/>
                    <a:pt x="4554" y="3923"/>
                  </a:cubicBezTo>
                  <a:cubicBezTo>
                    <a:pt x="5035" y="2843"/>
                    <a:pt x="4512" y="1437"/>
                    <a:pt x="3633" y="639"/>
                  </a:cubicBezTo>
                  <a:cubicBezTo>
                    <a:pt x="3363" y="394"/>
                    <a:pt x="3064" y="180"/>
                    <a:pt x="27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6"/>
            <p:cNvSpPr/>
            <p:nvPr/>
          </p:nvSpPr>
          <p:spPr>
            <a:xfrm>
              <a:off x="5668775" y="1814550"/>
              <a:ext cx="125950" cy="229500"/>
            </a:xfrm>
            <a:custGeom>
              <a:avLst/>
              <a:gdLst/>
              <a:ahLst/>
              <a:cxnLst/>
              <a:rect l="l" t="t" r="r" b="b"/>
              <a:pathLst>
                <a:path w="5038" h="9180" extrusionOk="0">
                  <a:moveTo>
                    <a:pt x="2747" y="1"/>
                  </a:moveTo>
                  <a:cubicBezTo>
                    <a:pt x="1137" y="566"/>
                    <a:pt x="231" y="1957"/>
                    <a:pt x="47" y="3563"/>
                  </a:cubicBezTo>
                  <a:cubicBezTo>
                    <a:pt x="3" y="3958"/>
                    <a:pt x="0" y="4356"/>
                    <a:pt x="39" y="4751"/>
                  </a:cubicBezTo>
                  <a:cubicBezTo>
                    <a:pt x="84" y="5212"/>
                    <a:pt x="106" y="6614"/>
                    <a:pt x="464" y="6930"/>
                  </a:cubicBezTo>
                  <a:cubicBezTo>
                    <a:pt x="1097" y="7485"/>
                    <a:pt x="1738" y="8045"/>
                    <a:pt x="2371" y="8605"/>
                  </a:cubicBezTo>
                  <a:cubicBezTo>
                    <a:pt x="2688" y="8882"/>
                    <a:pt x="3047" y="9179"/>
                    <a:pt x="3470" y="9179"/>
                  </a:cubicBezTo>
                  <a:cubicBezTo>
                    <a:pt x="3477" y="9179"/>
                    <a:pt x="3484" y="9179"/>
                    <a:pt x="3491" y="9179"/>
                  </a:cubicBezTo>
                  <a:cubicBezTo>
                    <a:pt x="3822" y="9172"/>
                    <a:pt x="4131" y="8965"/>
                    <a:pt x="4308" y="8693"/>
                  </a:cubicBezTo>
                  <a:cubicBezTo>
                    <a:pt x="4485" y="8423"/>
                    <a:pt x="4551" y="8082"/>
                    <a:pt x="4534" y="7753"/>
                  </a:cubicBezTo>
                  <a:cubicBezTo>
                    <a:pt x="4490" y="6781"/>
                    <a:pt x="3643" y="5956"/>
                    <a:pt x="3113" y="5141"/>
                  </a:cubicBezTo>
                  <a:cubicBezTo>
                    <a:pt x="3282" y="4697"/>
                    <a:pt x="3611" y="4324"/>
                    <a:pt x="3942" y="3968"/>
                  </a:cubicBezTo>
                  <a:cubicBezTo>
                    <a:pt x="3991" y="3916"/>
                    <a:pt x="4040" y="3857"/>
                    <a:pt x="4090" y="3806"/>
                  </a:cubicBezTo>
                  <a:cubicBezTo>
                    <a:pt x="4242" y="3847"/>
                    <a:pt x="4399" y="3884"/>
                    <a:pt x="4556" y="3921"/>
                  </a:cubicBezTo>
                  <a:cubicBezTo>
                    <a:pt x="5037" y="2843"/>
                    <a:pt x="4514" y="1437"/>
                    <a:pt x="3635" y="639"/>
                  </a:cubicBezTo>
                  <a:cubicBezTo>
                    <a:pt x="3365" y="394"/>
                    <a:pt x="3066" y="178"/>
                    <a:pt x="2747"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6"/>
            <p:cNvSpPr/>
            <p:nvPr/>
          </p:nvSpPr>
          <p:spPr>
            <a:xfrm>
              <a:off x="5599850" y="1863325"/>
              <a:ext cx="187375" cy="171100"/>
            </a:xfrm>
            <a:custGeom>
              <a:avLst/>
              <a:gdLst/>
              <a:ahLst/>
              <a:cxnLst/>
              <a:rect l="l" t="t" r="r" b="b"/>
              <a:pathLst>
                <a:path w="7495" h="6844" extrusionOk="0">
                  <a:moveTo>
                    <a:pt x="3913" y="0"/>
                  </a:moveTo>
                  <a:cubicBezTo>
                    <a:pt x="2725" y="0"/>
                    <a:pt x="1537" y="251"/>
                    <a:pt x="496" y="755"/>
                  </a:cubicBezTo>
                  <a:cubicBezTo>
                    <a:pt x="518" y="775"/>
                    <a:pt x="538" y="797"/>
                    <a:pt x="560" y="814"/>
                  </a:cubicBezTo>
                  <a:cubicBezTo>
                    <a:pt x="1" y="2738"/>
                    <a:pt x="45" y="4788"/>
                    <a:pt x="683" y="6688"/>
                  </a:cubicBezTo>
                  <a:cubicBezTo>
                    <a:pt x="929" y="6732"/>
                    <a:pt x="1242" y="6843"/>
                    <a:pt x="1513" y="6843"/>
                  </a:cubicBezTo>
                  <a:cubicBezTo>
                    <a:pt x="1617" y="6843"/>
                    <a:pt x="1714" y="6827"/>
                    <a:pt x="1800" y="6784"/>
                  </a:cubicBezTo>
                  <a:cubicBezTo>
                    <a:pt x="3579" y="5885"/>
                    <a:pt x="4453" y="3995"/>
                    <a:pt x="6196" y="3026"/>
                  </a:cubicBezTo>
                  <a:cubicBezTo>
                    <a:pt x="6314" y="2959"/>
                    <a:pt x="6439" y="2940"/>
                    <a:pt x="6565" y="2940"/>
                  </a:cubicBezTo>
                  <a:cubicBezTo>
                    <a:pt x="6588" y="2940"/>
                    <a:pt x="6612" y="2941"/>
                    <a:pt x="6635" y="2942"/>
                  </a:cubicBezTo>
                  <a:lnTo>
                    <a:pt x="7495" y="834"/>
                  </a:lnTo>
                  <a:cubicBezTo>
                    <a:pt x="6415" y="278"/>
                    <a:pt x="5164" y="0"/>
                    <a:pt x="3913" y="0"/>
                  </a:cubicBezTo>
                  <a:close/>
                </a:path>
              </a:pathLst>
            </a:custGeom>
            <a:solidFill>
              <a:srgbClr val="BF3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6"/>
            <p:cNvSpPr/>
            <p:nvPr/>
          </p:nvSpPr>
          <p:spPr>
            <a:xfrm>
              <a:off x="4758150" y="1789100"/>
              <a:ext cx="249550" cy="159275"/>
            </a:xfrm>
            <a:custGeom>
              <a:avLst/>
              <a:gdLst/>
              <a:ahLst/>
              <a:cxnLst/>
              <a:rect l="l" t="t" r="r" b="b"/>
              <a:pathLst>
                <a:path w="9982" h="6371" extrusionOk="0">
                  <a:moveTo>
                    <a:pt x="7588" y="0"/>
                  </a:moveTo>
                  <a:cubicBezTo>
                    <a:pt x="5401" y="1039"/>
                    <a:pt x="3037" y="2489"/>
                    <a:pt x="0" y="4426"/>
                  </a:cubicBezTo>
                  <a:cubicBezTo>
                    <a:pt x="293" y="5045"/>
                    <a:pt x="494" y="5752"/>
                    <a:pt x="786" y="6370"/>
                  </a:cubicBezTo>
                  <a:cubicBezTo>
                    <a:pt x="3314" y="5656"/>
                    <a:pt x="7242" y="5079"/>
                    <a:pt x="9981" y="4075"/>
                  </a:cubicBezTo>
                  <a:cubicBezTo>
                    <a:pt x="9596" y="2438"/>
                    <a:pt x="8948" y="931"/>
                    <a:pt x="75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6"/>
            <p:cNvSpPr/>
            <p:nvPr/>
          </p:nvSpPr>
          <p:spPr>
            <a:xfrm>
              <a:off x="4947825" y="1738950"/>
              <a:ext cx="415900" cy="214500"/>
            </a:xfrm>
            <a:custGeom>
              <a:avLst/>
              <a:gdLst/>
              <a:ahLst/>
              <a:cxnLst/>
              <a:rect l="l" t="t" r="r" b="b"/>
              <a:pathLst>
                <a:path w="16636" h="8580" extrusionOk="0">
                  <a:moveTo>
                    <a:pt x="6771" y="1"/>
                  </a:moveTo>
                  <a:cubicBezTo>
                    <a:pt x="6741" y="18"/>
                    <a:pt x="6714" y="38"/>
                    <a:pt x="6687" y="55"/>
                  </a:cubicBezTo>
                  <a:cubicBezTo>
                    <a:pt x="4294" y="313"/>
                    <a:pt x="2237" y="941"/>
                    <a:pt x="1" y="2004"/>
                  </a:cubicBezTo>
                  <a:cubicBezTo>
                    <a:pt x="1361" y="2934"/>
                    <a:pt x="2009" y="4441"/>
                    <a:pt x="2394" y="6081"/>
                  </a:cubicBezTo>
                  <a:cubicBezTo>
                    <a:pt x="3378" y="5720"/>
                    <a:pt x="4208" y="5305"/>
                    <a:pt x="4765" y="4809"/>
                  </a:cubicBezTo>
                  <a:cubicBezTo>
                    <a:pt x="5116" y="4499"/>
                    <a:pt x="5557" y="4343"/>
                    <a:pt x="5998" y="4343"/>
                  </a:cubicBezTo>
                  <a:cubicBezTo>
                    <a:pt x="6408" y="4343"/>
                    <a:pt x="6819" y="4478"/>
                    <a:pt x="7159" y="4751"/>
                  </a:cubicBezTo>
                  <a:cubicBezTo>
                    <a:pt x="8919" y="6152"/>
                    <a:pt x="11700" y="8170"/>
                    <a:pt x="13538" y="8580"/>
                  </a:cubicBezTo>
                  <a:lnTo>
                    <a:pt x="16636" y="4468"/>
                  </a:lnTo>
                  <a:cubicBezTo>
                    <a:pt x="16543" y="4400"/>
                    <a:pt x="16449" y="4331"/>
                    <a:pt x="16354" y="4262"/>
                  </a:cubicBezTo>
                  <a:lnTo>
                    <a:pt x="16312" y="4230"/>
                  </a:lnTo>
                  <a:cubicBezTo>
                    <a:pt x="16231" y="4174"/>
                    <a:pt x="16150" y="4115"/>
                    <a:pt x="16069" y="4058"/>
                  </a:cubicBezTo>
                  <a:lnTo>
                    <a:pt x="15990" y="4004"/>
                  </a:lnTo>
                  <a:cubicBezTo>
                    <a:pt x="15922" y="3955"/>
                    <a:pt x="15851" y="3906"/>
                    <a:pt x="15782" y="3860"/>
                  </a:cubicBezTo>
                  <a:lnTo>
                    <a:pt x="15664" y="3781"/>
                  </a:lnTo>
                  <a:cubicBezTo>
                    <a:pt x="15608" y="3742"/>
                    <a:pt x="15551" y="3702"/>
                    <a:pt x="15492" y="3663"/>
                  </a:cubicBezTo>
                  <a:cubicBezTo>
                    <a:pt x="15436" y="3626"/>
                    <a:pt x="15382" y="3592"/>
                    <a:pt x="15328" y="3555"/>
                  </a:cubicBezTo>
                  <a:cubicBezTo>
                    <a:pt x="15286" y="3528"/>
                    <a:pt x="15244" y="3501"/>
                    <a:pt x="15202" y="3474"/>
                  </a:cubicBezTo>
                  <a:cubicBezTo>
                    <a:pt x="15136" y="3432"/>
                    <a:pt x="15070" y="3391"/>
                    <a:pt x="15006" y="3349"/>
                  </a:cubicBezTo>
                  <a:lnTo>
                    <a:pt x="14908" y="3288"/>
                  </a:lnTo>
                  <a:cubicBezTo>
                    <a:pt x="14834" y="3241"/>
                    <a:pt x="14758" y="3197"/>
                    <a:pt x="14685" y="3150"/>
                  </a:cubicBezTo>
                  <a:lnTo>
                    <a:pt x="14613" y="3106"/>
                  </a:lnTo>
                  <a:cubicBezTo>
                    <a:pt x="14523" y="3052"/>
                    <a:pt x="14432" y="2995"/>
                    <a:pt x="14341" y="2944"/>
                  </a:cubicBezTo>
                  <a:lnTo>
                    <a:pt x="14319" y="2929"/>
                  </a:lnTo>
                  <a:cubicBezTo>
                    <a:pt x="14221" y="2873"/>
                    <a:pt x="14125" y="2816"/>
                    <a:pt x="14027" y="2760"/>
                  </a:cubicBezTo>
                  <a:lnTo>
                    <a:pt x="14019" y="2757"/>
                  </a:lnTo>
                  <a:cubicBezTo>
                    <a:pt x="11719" y="1439"/>
                    <a:pt x="9267" y="514"/>
                    <a:pt x="6798" y="33"/>
                  </a:cubicBezTo>
                  <a:lnTo>
                    <a:pt x="6771" y="1"/>
                  </a:lnTo>
                  <a:close/>
                </a:path>
              </a:pathLst>
            </a:custGeom>
            <a:solidFill>
              <a:srgbClr val="FEE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6"/>
            <p:cNvSpPr/>
            <p:nvPr/>
          </p:nvSpPr>
          <p:spPr>
            <a:xfrm>
              <a:off x="5525600" y="2271000"/>
              <a:ext cx="162525" cy="609900"/>
            </a:xfrm>
            <a:custGeom>
              <a:avLst/>
              <a:gdLst/>
              <a:ahLst/>
              <a:cxnLst/>
              <a:rect l="l" t="t" r="r" b="b"/>
              <a:pathLst>
                <a:path w="6501" h="24396" extrusionOk="0">
                  <a:moveTo>
                    <a:pt x="5808" y="1"/>
                  </a:moveTo>
                  <a:lnTo>
                    <a:pt x="749" y="983"/>
                  </a:lnTo>
                  <a:cubicBezTo>
                    <a:pt x="0" y="4103"/>
                    <a:pt x="2590" y="19947"/>
                    <a:pt x="3808" y="24395"/>
                  </a:cubicBezTo>
                  <a:cubicBezTo>
                    <a:pt x="4488" y="24324"/>
                    <a:pt x="5199" y="24133"/>
                    <a:pt x="5882" y="24061"/>
                  </a:cubicBezTo>
                  <a:cubicBezTo>
                    <a:pt x="6071" y="16712"/>
                    <a:pt x="6500" y="3685"/>
                    <a:pt x="5808" y="1"/>
                  </a:cubicBezTo>
                  <a:close/>
                </a:path>
              </a:pathLst>
            </a:custGeom>
            <a:solidFill>
              <a:srgbClr val="FEE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6"/>
            <p:cNvSpPr/>
            <p:nvPr/>
          </p:nvSpPr>
          <p:spPr>
            <a:xfrm>
              <a:off x="5601200" y="2938300"/>
              <a:ext cx="38675" cy="32875"/>
            </a:xfrm>
            <a:custGeom>
              <a:avLst/>
              <a:gdLst/>
              <a:ahLst/>
              <a:cxnLst/>
              <a:rect l="l" t="t" r="r" b="b"/>
              <a:pathLst>
                <a:path w="1547" h="1315" extrusionOk="0">
                  <a:moveTo>
                    <a:pt x="894" y="1"/>
                  </a:moveTo>
                  <a:cubicBezTo>
                    <a:pt x="894" y="1"/>
                    <a:pt x="570" y="290"/>
                    <a:pt x="285" y="418"/>
                  </a:cubicBezTo>
                  <a:cubicBezTo>
                    <a:pt x="1" y="543"/>
                    <a:pt x="30" y="1081"/>
                    <a:pt x="406" y="1270"/>
                  </a:cubicBezTo>
                  <a:cubicBezTo>
                    <a:pt x="468" y="1301"/>
                    <a:pt x="539" y="1315"/>
                    <a:pt x="612" y="1315"/>
                  </a:cubicBezTo>
                  <a:cubicBezTo>
                    <a:pt x="978" y="1315"/>
                    <a:pt x="1428" y="981"/>
                    <a:pt x="1483" y="889"/>
                  </a:cubicBezTo>
                  <a:cubicBezTo>
                    <a:pt x="1547" y="779"/>
                    <a:pt x="894" y="1"/>
                    <a:pt x="894" y="1"/>
                  </a:cubicBezTo>
                  <a:close/>
                </a:path>
              </a:pathLst>
            </a:custGeom>
            <a:solidFill>
              <a:srgbClr val="DDCE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6"/>
            <p:cNvSpPr/>
            <p:nvPr/>
          </p:nvSpPr>
          <p:spPr>
            <a:xfrm>
              <a:off x="5618925" y="2907000"/>
              <a:ext cx="56625" cy="85650"/>
            </a:xfrm>
            <a:custGeom>
              <a:avLst/>
              <a:gdLst/>
              <a:ahLst/>
              <a:cxnLst/>
              <a:rect l="l" t="t" r="r" b="b"/>
              <a:pathLst>
                <a:path w="2265" h="3426" extrusionOk="0">
                  <a:moveTo>
                    <a:pt x="1329" y="1"/>
                  </a:moveTo>
                  <a:lnTo>
                    <a:pt x="767" y="411"/>
                  </a:lnTo>
                  <a:lnTo>
                    <a:pt x="924" y="1930"/>
                  </a:lnTo>
                  <a:cubicBezTo>
                    <a:pt x="924" y="1930"/>
                    <a:pt x="457" y="2411"/>
                    <a:pt x="224" y="2546"/>
                  </a:cubicBezTo>
                  <a:cubicBezTo>
                    <a:pt x="1" y="2677"/>
                    <a:pt x="65" y="3425"/>
                    <a:pt x="770" y="3425"/>
                  </a:cubicBezTo>
                  <a:cubicBezTo>
                    <a:pt x="793" y="3425"/>
                    <a:pt x="816" y="3424"/>
                    <a:pt x="840" y="3423"/>
                  </a:cubicBezTo>
                  <a:cubicBezTo>
                    <a:pt x="1611" y="3374"/>
                    <a:pt x="2082" y="2679"/>
                    <a:pt x="2082" y="2679"/>
                  </a:cubicBezTo>
                  <a:cubicBezTo>
                    <a:pt x="2082" y="2679"/>
                    <a:pt x="2264" y="1594"/>
                    <a:pt x="2247" y="1552"/>
                  </a:cubicBezTo>
                  <a:cubicBezTo>
                    <a:pt x="2227" y="1513"/>
                    <a:pt x="1329" y="1"/>
                    <a:pt x="1329" y="1"/>
                  </a:cubicBezTo>
                  <a:close/>
                </a:path>
              </a:pathLst>
            </a:custGeom>
            <a:solidFill>
              <a:srgbClr val="FEE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6"/>
            <p:cNvSpPr/>
            <p:nvPr/>
          </p:nvSpPr>
          <p:spPr>
            <a:xfrm>
              <a:off x="5600525" y="2795575"/>
              <a:ext cx="119250" cy="199450"/>
            </a:xfrm>
            <a:custGeom>
              <a:avLst/>
              <a:gdLst/>
              <a:ahLst/>
              <a:cxnLst/>
              <a:rect l="l" t="t" r="r" b="b"/>
              <a:pathLst>
                <a:path w="4770" h="7978" extrusionOk="0">
                  <a:moveTo>
                    <a:pt x="3378" y="0"/>
                  </a:moveTo>
                  <a:lnTo>
                    <a:pt x="3378" y="0"/>
                  </a:lnTo>
                  <a:cubicBezTo>
                    <a:pt x="3378" y="4"/>
                    <a:pt x="2520" y="441"/>
                    <a:pt x="1294" y="441"/>
                  </a:cubicBezTo>
                  <a:cubicBezTo>
                    <a:pt x="896" y="441"/>
                    <a:pt x="459" y="395"/>
                    <a:pt x="1" y="273"/>
                  </a:cubicBezTo>
                  <a:lnTo>
                    <a:pt x="1" y="273"/>
                  </a:lnTo>
                  <a:cubicBezTo>
                    <a:pt x="1" y="273"/>
                    <a:pt x="337" y="3005"/>
                    <a:pt x="401" y="3076"/>
                  </a:cubicBezTo>
                  <a:cubicBezTo>
                    <a:pt x="464" y="3145"/>
                    <a:pt x="653" y="3061"/>
                    <a:pt x="526" y="3213"/>
                  </a:cubicBezTo>
                  <a:cubicBezTo>
                    <a:pt x="401" y="3366"/>
                    <a:pt x="35" y="4080"/>
                    <a:pt x="167" y="4669"/>
                  </a:cubicBezTo>
                  <a:cubicBezTo>
                    <a:pt x="300" y="5258"/>
                    <a:pt x="823" y="5705"/>
                    <a:pt x="965" y="6095"/>
                  </a:cubicBezTo>
                  <a:cubicBezTo>
                    <a:pt x="1092" y="6452"/>
                    <a:pt x="1317" y="6844"/>
                    <a:pt x="1619" y="6844"/>
                  </a:cubicBezTo>
                  <a:cubicBezTo>
                    <a:pt x="1649" y="6844"/>
                    <a:pt x="1680" y="6840"/>
                    <a:pt x="1711" y="6832"/>
                  </a:cubicBezTo>
                  <a:cubicBezTo>
                    <a:pt x="2062" y="6743"/>
                    <a:pt x="2359" y="6319"/>
                    <a:pt x="2345" y="6066"/>
                  </a:cubicBezTo>
                  <a:cubicBezTo>
                    <a:pt x="2330" y="5815"/>
                    <a:pt x="1985" y="4821"/>
                    <a:pt x="2080" y="4821"/>
                  </a:cubicBezTo>
                  <a:cubicBezTo>
                    <a:pt x="2080" y="4821"/>
                    <a:pt x="2081" y="4821"/>
                    <a:pt x="2082" y="4821"/>
                  </a:cubicBezTo>
                  <a:cubicBezTo>
                    <a:pt x="2188" y="4838"/>
                    <a:pt x="2625" y="5747"/>
                    <a:pt x="2627" y="6262"/>
                  </a:cubicBezTo>
                  <a:cubicBezTo>
                    <a:pt x="2629" y="6780"/>
                    <a:pt x="2323" y="7693"/>
                    <a:pt x="2710" y="7912"/>
                  </a:cubicBezTo>
                  <a:cubicBezTo>
                    <a:pt x="2791" y="7957"/>
                    <a:pt x="2880" y="7977"/>
                    <a:pt x="2970" y="7977"/>
                  </a:cubicBezTo>
                  <a:cubicBezTo>
                    <a:pt x="3313" y="7977"/>
                    <a:pt x="3685" y="7681"/>
                    <a:pt x="3798" y="7298"/>
                  </a:cubicBezTo>
                  <a:lnTo>
                    <a:pt x="4007" y="6233"/>
                  </a:lnTo>
                  <a:cubicBezTo>
                    <a:pt x="4007" y="6233"/>
                    <a:pt x="4466" y="5737"/>
                    <a:pt x="4439" y="5457"/>
                  </a:cubicBezTo>
                  <a:cubicBezTo>
                    <a:pt x="4439" y="5457"/>
                    <a:pt x="4770" y="4890"/>
                    <a:pt x="4699" y="4436"/>
                  </a:cubicBezTo>
                  <a:cubicBezTo>
                    <a:pt x="4625" y="3982"/>
                    <a:pt x="4696" y="3336"/>
                    <a:pt x="4274" y="2970"/>
                  </a:cubicBezTo>
                  <a:cubicBezTo>
                    <a:pt x="3877" y="2627"/>
                    <a:pt x="3445" y="2270"/>
                    <a:pt x="3252" y="2270"/>
                  </a:cubicBezTo>
                  <a:cubicBezTo>
                    <a:pt x="3241" y="2270"/>
                    <a:pt x="3230" y="2271"/>
                    <a:pt x="3221" y="2273"/>
                  </a:cubicBezTo>
                  <a:cubicBezTo>
                    <a:pt x="3103" y="2303"/>
                    <a:pt x="3042" y="2398"/>
                    <a:pt x="3031" y="2398"/>
                  </a:cubicBezTo>
                  <a:cubicBezTo>
                    <a:pt x="3025" y="2398"/>
                    <a:pt x="3031" y="2377"/>
                    <a:pt x="3047" y="2317"/>
                  </a:cubicBezTo>
                  <a:cubicBezTo>
                    <a:pt x="3096" y="2136"/>
                    <a:pt x="3494" y="1505"/>
                    <a:pt x="3378" y="0"/>
                  </a:cubicBezTo>
                  <a:close/>
                </a:path>
              </a:pathLst>
            </a:custGeom>
            <a:solidFill>
              <a:srgbClr val="FFF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6"/>
            <p:cNvSpPr/>
            <p:nvPr/>
          </p:nvSpPr>
          <p:spPr>
            <a:xfrm>
              <a:off x="5695625" y="2907925"/>
              <a:ext cx="11325" cy="43550"/>
            </a:xfrm>
            <a:custGeom>
              <a:avLst/>
              <a:gdLst/>
              <a:ahLst/>
              <a:cxnLst/>
              <a:rect l="l" t="t" r="r" b="b"/>
              <a:pathLst>
                <a:path w="453" h="1742" extrusionOk="0">
                  <a:moveTo>
                    <a:pt x="21" y="0"/>
                  </a:moveTo>
                  <a:cubicBezTo>
                    <a:pt x="7" y="0"/>
                    <a:pt x="1" y="27"/>
                    <a:pt x="9" y="87"/>
                  </a:cubicBezTo>
                  <a:cubicBezTo>
                    <a:pt x="9" y="87"/>
                    <a:pt x="325" y="997"/>
                    <a:pt x="200" y="1741"/>
                  </a:cubicBezTo>
                  <a:cubicBezTo>
                    <a:pt x="200" y="1741"/>
                    <a:pt x="453" y="1469"/>
                    <a:pt x="446" y="1397"/>
                  </a:cubicBezTo>
                  <a:cubicBezTo>
                    <a:pt x="441" y="1329"/>
                    <a:pt x="414" y="830"/>
                    <a:pt x="281" y="477"/>
                  </a:cubicBezTo>
                  <a:cubicBezTo>
                    <a:pt x="181" y="215"/>
                    <a:pt x="64" y="0"/>
                    <a:pt x="21" y="0"/>
                  </a:cubicBezTo>
                  <a:close/>
                </a:path>
              </a:pathLst>
            </a:custGeom>
            <a:solidFill>
              <a:srgbClr val="FEE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6"/>
            <p:cNvSpPr/>
            <p:nvPr/>
          </p:nvSpPr>
          <p:spPr>
            <a:xfrm>
              <a:off x="5706050" y="2899075"/>
              <a:ext cx="10725" cy="33050"/>
            </a:xfrm>
            <a:custGeom>
              <a:avLst/>
              <a:gdLst/>
              <a:ahLst/>
              <a:cxnLst/>
              <a:rect l="l" t="t" r="r" b="b"/>
              <a:pathLst>
                <a:path w="429" h="1322" extrusionOk="0">
                  <a:moveTo>
                    <a:pt x="42" y="0"/>
                  </a:moveTo>
                  <a:cubicBezTo>
                    <a:pt x="11" y="0"/>
                    <a:pt x="0" y="35"/>
                    <a:pt x="53" y="163"/>
                  </a:cubicBezTo>
                  <a:cubicBezTo>
                    <a:pt x="53" y="163"/>
                    <a:pt x="384" y="728"/>
                    <a:pt x="218" y="1322"/>
                  </a:cubicBezTo>
                  <a:cubicBezTo>
                    <a:pt x="218" y="1322"/>
                    <a:pt x="392" y="968"/>
                    <a:pt x="409" y="806"/>
                  </a:cubicBezTo>
                  <a:cubicBezTo>
                    <a:pt x="429" y="644"/>
                    <a:pt x="188" y="70"/>
                    <a:pt x="124" y="33"/>
                  </a:cubicBezTo>
                  <a:cubicBezTo>
                    <a:pt x="97" y="19"/>
                    <a:pt x="65" y="0"/>
                    <a:pt x="42" y="0"/>
                  </a:cubicBezTo>
                  <a:close/>
                </a:path>
              </a:pathLst>
            </a:custGeom>
            <a:solidFill>
              <a:srgbClr val="FEE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6"/>
            <p:cNvSpPr/>
            <p:nvPr/>
          </p:nvSpPr>
          <p:spPr>
            <a:xfrm>
              <a:off x="5150775" y="1774725"/>
              <a:ext cx="311400" cy="248700"/>
            </a:xfrm>
            <a:custGeom>
              <a:avLst/>
              <a:gdLst/>
              <a:ahLst/>
              <a:cxnLst/>
              <a:rect l="l" t="t" r="r" b="b"/>
              <a:pathLst>
                <a:path w="12456" h="9948" extrusionOk="0">
                  <a:moveTo>
                    <a:pt x="8766" y="1"/>
                  </a:moveTo>
                  <a:cubicBezTo>
                    <a:pt x="7868" y="3506"/>
                    <a:pt x="5548" y="7056"/>
                    <a:pt x="1954" y="8116"/>
                  </a:cubicBezTo>
                  <a:cubicBezTo>
                    <a:pt x="2030" y="8214"/>
                    <a:pt x="2099" y="8300"/>
                    <a:pt x="2156" y="8366"/>
                  </a:cubicBezTo>
                  <a:cubicBezTo>
                    <a:pt x="1461" y="8801"/>
                    <a:pt x="737" y="9341"/>
                    <a:pt x="0" y="9947"/>
                  </a:cubicBezTo>
                  <a:cubicBezTo>
                    <a:pt x="4571" y="9314"/>
                    <a:pt x="9669" y="7110"/>
                    <a:pt x="12455" y="3202"/>
                  </a:cubicBezTo>
                  <a:cubicBezTo>
                    <a:pt x="11682" y="2151"/>
                    <a:pt x="10970" y="1267"/>
                    <a:pt x="10447" y="870"/>
                  </a:cubicBezTo>
                  <a:cubicBezTo>
                    <a:pt x="9942" y="487"/>
                    <a:pt x="9372" y="192"/>
                    <a:pt x="8766"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6"/>
            <p:cNvSpPr/>
            <p:nvPr/>
          </p:nvSpPr>
          <p:spPr>
            <a:xfrm>
              <a:off x="5508975" y="2315500"/>
              <a:ext cx="188350" cy="107325"/>
            </a:xfrm>
            <a:custGeom>
              <a:avLst/>
              <a:gdLst/>
              <a:ahLst/>
              <a:cxnLst/>
              <a:rect l="l" t="t" r="r" b="b"/>
              <a:pathLst>
                <a:path w="7534" h="4293" extrusionOk="0">
                  <a:moveTo>
                    <a:pt x="0" y="0"/>
                  </a:moveTo>
                  <a:cubicBezTo>
                    <a:pt x="59" y="1490"/>
                    <a:pt x="282" y="3066"/>
                    <a:pt x="1655" y="3881"/>
                  </a:cubicBezTo>
                  <a:cubicBezTo>
                    <a:pt x="2122" y="4159"/>
                    <a:pt x="2659" y="4292"/>
                    <a:pt x="3200" y="4292"/>
                  </a:cubicBezTo>
                  <a:cubicBezTo>
                    <a:pt x="3471" y="4292"/>
                    <a:pt x="3744" y="4259"/>
                    <a:pt x="4009" y="4193"/>
                  </a:cubicBezTo>
                  <a:cubicBezTo>
                    <a:pt x="5749" y="3763"/>
                    <a:pt x="6861" y="2244"/>
                    <a:pt x="7379" y="621"/>
                  </a:cubicBezTo>
                  <a:cubicBezTo>
                    <a:pt x="7408" y="536"/>
                    <a:pt x="7462" y="459"/>
                    <a:pt x="7534" y="400"/>
                  </a:cubicBezTo>
                  <a:lnTo>
                    <a:pt x="7534" y="400"/>
                  </a:lnTo>
                  <a:cubicBezTo>
                    <a:pt x="6881" y="503"/>
                    <a:pt x="6209" y="544"/>
                    <a:pt x="5529" y="544"/>
                  </a:cubicBezTo>
                  <a:cubicBezTo>
                    <a:pt x="3661" y="544"/>
                    <a:pt x="1735" y="231"/>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6"/>
            <p:cNvSpPr/>
            <p:nvPr/>
          </p:nvSpPr>
          <p:spPr>
            <a:xfrm>
              <a:off x="5474650" y="1960550"/>
              <a:ext cx="185600" cy="196825"/>
            </a:xfrm>
            <a:custGeom>
              <a:avLst/>
              <a:gdLst/>
              <a:ahLst/>
              <a:cxnLst/>
              <a:rect l="l" t="t" r="r" b="b"/>
              <a:pathLst>
                <a:path w="7424" h="7873" extrusionOk="0">
                  <a:moveTo>
                    <a:pt x="2264" y="1"/>
                  </a:moveTo>
                  <a:cubicBezTo>
                    <a:pt x="244" y="509"/>
                    <a:pt x="53" y="2816"/>
                    <a:pt x="23" y="5062"/>
                  </a:cubicBezTo>
                  <a:cubicBezTo>
                    <a:pt x="0" y="6629"/>
                    <a:pt x="1268" y="7873"/>
                    <a:pt x="2786" y="7873"/>
                  </a:cubicBezTo>
                  <a:cubicBezTo>
                    <a:pt x="2908" y="7873"/>
                    <a:pt x="3033" y="7865"/>
                    <a:pt x="3158" y="7848"/>
                  </a:cubicBezTo>
                  <a:cubicBezTo>
                    <a:pt x="5249" y="7571"/>
                    <a:pt x="6847" y="6827"/>
                    <a:pt x="7424" y="4895"/>
                  </a:cubicBezTo>
                  <a:cubicBezTo>
                    <a:pt x="6044" y="3754"/>
                    <a:pt x="4574" y="2666"/>
                    <a:pt x="3688" y="1790"/>
                  </a:cubicBezTo>
                  <a:cubicBezTo>
                    <a:pt x="3320" y="1429"/>
                    <a:pt x="2824" y="779"/>
                    <a:pt x="2264"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6"/>
            <p:cNvSpPr/>
            <p:nvPr/>
          </p:nvSpPr>
          <p:spPr>
            <a:xfrm>
              <a:off x="4987900" y="1854750"/>
              <a:ext cx="723100" cy="703725"/>
            </a:xfrm>
            <a:custGeom>
              <a:avLst/>
              <a:gdLst/>
              <a:ahLst/>
              <a:cxnLst/>
              <a:rect l="l" t="t" r="r" b="b"/>
              <a:pathLst>
                <a:path w="28924" h="28149" extrusionOk="0">
                  <a:moveTo>
                    <a:pt x="18970" y="1"/>
                  </a:moveTo>
                  <a:cubicBezTo>
                    <a:pt x="16184" y="3909"/>
                    <a:pt x="11086" y="6113"/>
                    <a:pt x="6515" y="6746"/>
                  </a:cubicBezTo>
                  <a:cubicBezTo>
                    <a:pt x="2936" y="9692"/>
                    <a:pt x="2573" y="12176"/>
                    <a:pt x="1034" y="18160"/>
                  </a:cubicBezTo>
                  <a:cubicBezTo>
                    <a:pt x="990" y="18337"/>
                    <a:pt x="1" y="19204"/>
                    <a:pt x="1" y="19204"/>
                  </a:cubicBezTo>
                  <a:cubicBezTo>
                    <a:pt x="2129" y="19410"/>
                    <a:pt x="11503" y="28148"/>
                    <a:pt x="11503" y="28148"/>
                  </a:cubicBezTo>
                  <a:cubicBezTo>
                    <a:pt x="14640" y="25522"/>
                    <a:pt x="15099" y="25161"/>
                    <a:pt x="18438" y="22721"/>
                  </a:cubicBezTo>
                  <a:cubicBezTo>
                    <a:pt x="18560" y="22309"/>
                    <a:pt x="17495" y="19113"/>
                    <a:pt x="17763" y="18715"/>
                  </a:cubicBezTo>
                  <a:cubicBezTo>
                    <a:pt x="20902" y="14795"/>
                    <a:pt x="26285" y="14608"/>
                    <a:pt x="28924" y="10683"/>
                  </a:cubicBezTo>
                  <a:cubicBezTo>
                    <a:pt x="28367" y="10116"/>
                    <a:pt x="27709" y="9540"/>
                    <a:pt x="27029" y="8977"/>
                  </a:cubicBezTo>
                  <a:cubicBezTo>
                    <a:pt x="26442" y="10939"/>
                    <a:pt x="24820" y="11692"/>
                    <a:pt x="22694" y="11972"/>
                  </a:cubicBezTo>
                  <a:cubicBezTo>
                    <a:pt x="22568" y="11989"/>
                    <a:pt x="22443" y="11997"/>
                    <a:pt x="22319" y="11997"/>
                  </a:cubicBezTo>
                  <a:cubicBezTo>
                    <a:pt x="20785" y="11997"/>
                    <a:pt x="19502" y="10738"/>
                    <a:pt x="19525" y="9157"/>
                  </a:cubicBezTo>
                  <a:cubicBezTo>
                    <a:pt x="19554" y="6876"/>
                    <a:pt x="19746" y="4530"/>
                    <a:pt x="21798" y="4014"/>
                  </a:cubicBezTo>
                  <a:cubicBezTo>
                    <a:pt x="20927" y="2802"/>
                    <a:pt x="19906" y="1280"/>
                    <a:pt x="189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6"/>
            <p:cNvSpPr/>
            <p:nvPr/>
          </p:nvSpPr>
          <p:spPr>
            <a:xfrm>
              <a:off x="5425200" y="2125025"/>
              <a:ext cx="333925" cy="297775"/>
            </a:xfrm>
            <a:custGeom>
              <a:avLst/>
              <a:gdLst/>
              <a:ahLst/>
              <a:cxnLst/>
              <a:rect l="l" t="t" r="r" b="b"/>
              <a:pathLst>
                <a:path w="13357" h="11911" extrusionOk="0">
                  <a:moveTo>
                    <a:pt x="11272" y="0"/>
                  </a:moveTo>
                  <a:cubicBezTo>
                    <a:pt x="8668" y="3869"/>
                    <a:pt x="3359" y="4055"/>
                    <a:pt x="263" y="7919"/>
                  </a:cubicBezTo>
                  <a:cubicBezTo>
                    <a:pt x="1" y="8312"/>
                    <a:pt x="1066" y="11505"/>
                    <a:pt x="946" y="11910"/>
                  </a:cubicBezTo>
                  <a:cubicBezTo>
                    <a:pt x="1044" y="11839"/>
                    <a:pt x="3251" y="10099"/>
                    <a:pt x="3351" y="10027"/>
                  </a:cubicBezTo>
                  <a:cubicBezTo>
                    <a:pt x="4041" y="9546"/>
                    <a:pt x="2968" y="7227"/>
                    <a:pt x="3285" y="7094"/>
                  </a:cubicBezTo>
                  <a:lnTo>
                    <a:pt x="3285" y="7094"/>
                  </a:lnTo>
                  <a:cubicBezTo>
                    <a:pt x="3287" y="7273"/>
                    <a:pt x="3295" y="7455"/>
                    <a:pt x="3300" y="7639"/>
                  </a:cubicBezTo>
                  <a:cubicBezTo>
                    <a:pt x="5012" y="7867"/>
                    <a:pt x="6912" y="8176"/>
                    <a:pt x="8753" y="8176"/>
                  </a:cubicBezTo>
                  <a:cubicBezTo>
                    <a:pt x="9424" y="8176"/>
                    <a:pt x="10088" y="8135"/>
                    <a:pt x="10732" y="8034"/>
                  </a:cubicBezTo>
                  <a:cubicBezTo>
                    <a:pt x="11307" y="7529"/>
                    <a:pt x="13123" y="7708"/>
                    <a:pt x="13192" y="6981"/>
                  </a:cubicBezTo>
                  <a:cubicBezTo>
                    <a:pt x="13356" y="5256"/>
                    <a:pt x="13339" y="3110"/>
                    <a:pt x="12497" y="1559"/>
                  </a:cubicBezTo>
                  <a:cubicBezTo>
                    <a:pt x="12222" y="1056"/>
                    <a:pt x="11790" y="530"/>
                    <a:pt x="11272"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6"/>
            <p:cNvSpPr/>
            <p:nvPr/>
          </p:nvSpPr>
          <p:spPr>
            <a:xfrm>
              <a:off x="5139100" y="1723675"/>
              <a:ext cx="230825" cy="253950"/>
            </a:xfrm>
            <a:custGeom>
              <a:avLst/>
              <a:gdLst/>
              <a:ahLst/>
              <a:cxnLst/>
              <a:rect l="l" t="t" r="r" b="b"/>
              <a:pathLst>
                <a:path w="9233" h="10158" extrusionOk="0">
                  <a:moveTo>
                    <a:pt x="1938" y="1"/>
                  </a:moveTo>
                  <a:cubicBezTo>
                    <a:pt x="291" y="612"/>
                    <a:pt x="1" y="5035"/>
                    <a:pt x="347" y="6756"/>
                  </a:cubicBezTo>
                  <a:cubicBezTo>
                    <a:pt x="492" y="7463"/>
                    <a:pt x="1776" y="9323"/>
                    <a:pt x="2421" y="10158"/>
                  </a:cubicBezTo>
                  <a:cubicBezTo>
                    <a:pt x="6015" y="9100"/>
                    <a:pt x="8335" y="5548"/>
                    <a:pt x="9233" y="2043"/>
                  </a:cubicBezTo>
                  <a:cubicBezTo>
                    <a:pt x="7048" y="1343"/>
                    <a:pt x="1938" y="1"/>
                    <a:pt x="19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6"/>
            <p:cNvSpPr/>
            <p:nvPr/>
          </p:nvSpPr>
          <p:spPr>
            <a:xfrm>
              <a:off x="5523825" y="1939800"/>
              <a:ext cx="170175" cy="185675"/>
            </a:xfrm>
            <a:custGeom>
              <a:avLst/>
              <a:gdLst/>
              <a:ahLst/>
              <a:cxnLst/>
              <a:rect l="l" t="t" r="r" b="b"/>
              <a:pathLst>
                <a:path w="6807" h="7427" extrusionOk="0">
                  <a:moveTo>
                    <a:pt x="6807" y="1"/>
                  </a:moveTo>
                  <a:cubicBezTo>
                    <a:pt x="4819" y="686"/>
                    <a:pt x="2943" y="1665"/>
                    <a:pt x="1247" y="2905"/>
                  </a:cubicBezTo>
                  <a:cubicBezTo>
                    <a:pt x="1002" y="2735"/>
                    <a:pt x="803" y="2507"/>
                    <a:pt x="668" y="2242"/>
                  </a:cubicBezTo>
                  <a:cubicBezTo>
                    <a:pt x="216" y="3541"/>
                    <a:pt x="0" y="4908"/>
                    <a:pt x="138" y="6255"/>
                  </a:cubicBezTo>
                  <a:cubicBezTo>
                    <a:pt x="203" y="6921"/>
                    <a:pt x="762" y="7427"/>
                    <a:pt x="1430" y="7427"/>
                  </a:cubicBezTo>
                  <a:cubicBezTo>
                    <a:pt x="1439" y="7427"/>
                    <a:pt x="1449" y="7426"/>
                    <a:pt x="1458" y="7426"/>
                  </a:cubicBezTo>
                  <a:cubicBezTo>
                    <a:pt x="2308" y="7404"/>
                    <a:pt x="3154" y="7311"/>
                    <a:pt x="4006" y="7203"/>
                  </a:cubicBezTo>
                  <a:cubicBezTo>
                    <a:pt x="3793" y="6842"/>
                    <a:pt x="3670" y="6479"/>
                    <a:pt x="3454" y="6118"/>
                  </a:cubicBezTo>
                  <a:cubicBezTo>
                    <a:pt x="4090" y="5156"/>
                    <a:pt x="4973" y="4390"/>
                    <a:pt x="6044" y="3958"/>
                  </a:cubicBezTo>
                  <a:lnTo>
                    <a:pt x="6807" y="1"/>
                  </a:lnTo>
                  <a:close/>
                </a:path>
              </a:pathLst>
            </a:custGeom>
            <a:solidFill>
              <a:srgbClr val="FFC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6"/>
            <p:cNvSpPr/>
            <p:nvPr/>
          </p:nvSpPr>
          <p:spPr>
            <a:xfrm>
              <a:off x="5524300" y="1939800"/>
              <a:ext cx="169700" cy="185575"/>
            </a:xfrm>
            <a:custGeom>
              <a:avLst/>
              <a:gdLst/>
              <a:ahLst/>
              <a:cxnLst/>
              <a:rect l="l" t="t" r="r" b="b"/>
              <a:pathLst>
                <a:path w="6788" h="7423" extrusionOk="0">
                  <a:moveTo>
                    <a:pt x="6788" y="1"/>
                  </a:moveTo>
                  <a:lnTo>
                    <a:pt x="6788" y="1"/>
                  </a:lnTo>
                  <a:cubicBezTo>
                    <a:pt x="4800" y="686"/>
                    <a:pt x="2924" y="1665"/>
                    <a:pt x="1228" y="2905"/>
                  </a:cubicBezTo>
                  <a:cubicBezTo>
                    <a:pt x="983" y="2735"/>
                    <a:pt x="784" y="2507"/>
                    <a:pt x="649" y="2242"/>
                  </a:cubicBezTo>
                  <a:cubicBezTo>
                    <a:pt x="217" y="3487"/>
                    <a:pt x="1" y="4792"/>
                    <a:pt x="104" y="6084"/>
                  </a:cubicBezTo>
                  <a:cubicBezTo>
                    <a:pt x="162" y="6842"/>
                    <a:pt x="792" y="7422"/>
                    <a:pt x="1545" y="7422"/>
                  </a:cubicBezTo>
                  <a:cubicBezTo>
                    <a:pt x="1562" y="7422"/>
                    <a:pt x="1579" y="7422"/>
                    <a:pt x="1596" y="7421"/>
                  </a:cubicBezTo>
                  <a:cubicBezTo>
                    <a:pt x="2394" y="7392"/>
                    <a:pt x="3189" y="7304"/>
                    <a:pt x="3990" y="7203"/>
                  </a:cubicBezTo>
                  <a:cubicBezTo>
                    <a:pt x="3776" y="6842"/>
                    <a:pt x="3653" y="6479"/>
                    <a:pt x="3437" y="6118"/>
                  </a:cubicBezTo>
                  <a:cubicBezTo>
                    <a:pt x="4073" y="5156"/>
                    <a:pt x="4957" y="4390"/>
                    <a:pt x="6027" y="3958"/>
                  </a:cubicBezTo>
                  <a:lnTo>
                    <a:pt x="6788" y="1"/>
                  </a:lnTo>
                  <a:close/>
                </a:path>
              </a:pathLst>
            </a:custGeom>
            <a:solidFill>
              <a:srgbClr val="FEE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6"/>
            <p:cNvSpPr/>
            <p:nvPr/>
          </p:nvSpPr>
          <p:spPr>
            <a:xfrm>
              <a:off x="5592250" y="1880500"/>
              <a:ext cx="179025" cy="207375"/>
            </a:xfrm>
            <a:custGeom>
              <a:avLst/>
              <a:gdLst/>
              <a:ahLst/>
              <a:cxnLst/>
              <a:rect l="l" t="t" r="r" b="b"/>
              <a:pathLst>
                <a:path w="7161" h="8295" extrusionOk="0">
                  <a:moveTo>
                    <a:pt x="4523" y="0"/>
                  </a:moveTo>
                  <a:cubicBezTo>
                    <a:pt x="4074" y="0"/>
                    <a:pt x="3627" y="30"/>
                    <a:pt x="3191" y="93"/>
                  </a:cubicBezTo>
                  <a:cubicBezTo>
                    <a:pt x="2968" y="483"/>
                    <a:pt x="2948" y="1072"/>
                    <a:pt x="3137" y="1479"/>
                  </a:cubicBezTo>
                  <a:cubicBezTo>
                    <a:pt x="2605" y="2010"/>
                    <a:pt x="2045" y="2714"/>
                    <a:pt x="1696" y="3379"/>
                  </a:cubicBezTo>
                  <a:cubicBezTo>
                    <a:pt x="1583" y="3343"/>
                    <a:pt x="1345" y="3259"/>
                    <a:pt x="1232" y="3220"/>
                  </a:cubicBezTo>
                  <a:cubicBezTo>
                    <a:pt x="1070" y="3016"/>
                    <a:pt x="899" y="2810"/>
                    <a:pt x="636" y="2734"/>
                  </a:cubicBezTo>
                  <a:cubicBezTo>
                    <a:pt x="588" y="2720"/>
                    <a:pt x="539" y="2713"/>
                    <a:pt x="489" y="2713"/>
                  </a:cubicBezTo>
                  <a:cubicBezTo>
                    <a:pt x="453" y="2713"/>
                    <a:pt x="416" y="2717"/>
                    <a:pt x="381" y="2724"/>
                  </a:cubicBezTo>
                  <a:cubicBezTo>
                    <a:pt x="69" y="2800"/>
                    <a:pt x="0" y="3114"/>
                    <a:pt x="25" y="3382"/>
                  </a:cubicBezTo>
                  <a:cubicBezTo>
                    <a:pt x="79" y="3951"/>
                    <a:pt x="417" y="4324"/>
                    <a:pt x="955" y="4521"/>
                  </a:cubicBezTo>
                  <a:cubicBezTo>
                    <a:pt x="1299" y="5937"/>
                    <a:pt x="2192" y="7157"/>
                    <a:pt x="3439" y="7908"/>
                  </a:cubicBezTo>
                  <a:cubicBezTo>
                    <a:pt x="3702" y="8060"/>
                    <a:pt x="3984" y="8173"/>
                    <a:pt x="4279" y="8244"/>
                  </a:cubicBezTo>
                  <a:cubicBezTo>
                    <a:pt x="4407" y="8278"/>
                    <a:pt x="4535" y="8295"/>
                    <a:pt x="4662" y="8295"/>
                  </a:cubicBezTo>
                  <a:cubicBezTo>
                    <a:pt x="5297" y="8295"/>
                    <a:pt x="5883" y="7888"/>
                    <a:pt x="6088" y="7258"/>
                  </a:cubicBezTo>
                  <a:cubicBezTo>
                    <a:pt x="6917" y="4705"/>
                    <a:pt x="7160" y="336"/>
                    <a:pt x="6861" y="267"/>
                  </a:cubicBezTo>
                  <a:cubicBezTo>
                    <a:pt x="6108" y="93"/>
                    <a:pt x="5313" y="0"/>
                    <a:pt x="4523" y="0"/>
                  </a:cubicBezTo>
                  <a:close/>
                </a:path>
              </a:pathLst>
            </a:custGeom>
            <a:solidFill>
              <a:srgbClr val="FEE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6"/>
            <p:cNvSpPr/>
            <p:nvPr/>
          </p:nvSpPr>
          <p:spPr>
            <a:xfrm>
              <a:off x="5600400" y="1956875"/>
              <a:ext cx="18875" cy="21175"/>
            </a:xfrm>
            <a:custGeom>
              <a:avLst/>
              <a:gdLst/>
              <a:ahLst/>
              <a:cxnLst/>
              <a:rect l="l" t="t" r="r" b="b"/>
              <a:pathLst>
                <a:path w="755" h="847" extrusionOk="0">
                  <a:moveTo>
                    <a:pt x="109" y="0"/>
                  </a:moveTo>
                  <a:cubicBezTo>
                    <a:pt x="40" y="3"/>
                    <a:pt x="1" y="76"/>
                    <a:pt x="35" y="133"/>
                  </a:cubicBezTo>
                  <a:cubicBezTo>
                    <a:pt x="114" y="261"/>
                    <a:pt x="261" y="337"/>
                    <a:pt x="349" y="462"/>
                  </a:cubicBezTo>
                  <a:cubicBezTo>
                    <a:pt x="430" y="577"/>
                    <a:pt x="455" y="724"/>
                    <a:pt x="543" y="832"/>
                  </a:cubicBezTo>
                  <a:cubicBezTo>
                    <a:pt x="553" y="842"/>
                    <a:pt x="564" y="846"/>
                    <a:pt x="576" y="846"/>
                  </a:cubicBezTo>
                  <a:cubicBezTo>
                    <a:pt x="591" y="846"/>
                    <a:pt x="606" y="838"/>
                    <a:pt x="614" y="823"/>
                  </a:cubicBezTo>
                  <a:cubicBezTo>
                    <a:pt x="754" y="545"/>
                    <a:pt x="408" y="10"/>
                    <a:pt x="109" y="0"/>
                  </a:cubicBezTo>
                  <a:close/>
                </a:path>
              </a:pathLst>
            </a:custGeom>
            <a:solidFill>
              <a:srgbClr val="FFAB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6"/>
            <p:cNvSpPr/>
            <p:nvPr/>
          </p:nvSpPr>
          <p:spPr>
            <a:xfrm>
              <a:off x="5685800" y="1898225"/>
              <a:ext cx="36800" cy="16025"/>
            </a:xfrm>
            <a:custGeom>
              <a:avLst/>
              <a:gdLst/>
              <a:ahLst/>
              <a:cxnLst/>
              <a:rect l="l" t="t" r="r" b="b"/>
              <a:pathLst>
                <a:path w="1472" h="641" extrusionOk="0">
                  <a:moveTo>
                    <a:pt x="299" y="0"/>
                  </a:moveTo>
                  <a:cubicBezTo>
                    <a:pt x="112" y="0"/>
                    <a:pt x="1" y="269"/>
                    <a:pt x="193" y="368"/>
                  </a:cubicBezTo>
                  <a:cubicBezTo>
                    <a:pt x="372" y="461"/>
                    <a:pt x="559" y="527"/>
                    <a:pt x="735" y="626"/>
                  </a:cubicBezTo>
                  <a:lnTo>
                    <a:pt x="1472" y="640"/>
                  </a:lnTo>
                  <a:cubicBezTo>
                    <a:pt x="1192" y="341"/>
                    <a:pt x="745" y="90"/>
                    <a:pt x="340" y="5"/>
                  </a:cubicBezTo>
                  <a:cubicBezTo>
                    <a:pt x="326" y="2"/>
                    <a:pt x="312" y="0"/>
                    <a:pt x="299" y="0"/>
                  </a:cubicBezTo>
                  <a:close/>
                </a:path>
              </a:pathLst>
            </a:custGeom>
            <a:solidFill>
              <a:srgbClr val="4E34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6"/>
            <p:cNvSpPr/>
            <p:nvPr/>
          </p:nvSpPr>
          <p:spPr>
            <a:xfrm>
              <a:off x="5573100" y="1803375"/>
              <a:ext cx="223450" cy="237350"/>
            </a:xfrm>
            <a:custGeom>
              <a:avLst/>
              <a:gdLst/>
              <a:ahLst/>
              <a:cxnLst/>
              <a:rect l="l" t="t" r="r" b="b"/>
              <a:pathLst>
                <a:path w="8938" h="9494" extrusionOk="0">
                  <a:moveTo>
                    <a:pt x="4804" y="1"/>
                  </a:moveTo>
                  <a:cubicBezTo>
                    <a:pt x="4222" y="1"/>
                    <a:pt x="3644" y="84"/>
                    <a:pt x="3086" y="252"/>
                  </a:cubicBezTo>
                  <a:cubicBezTo>
                    <a:pt x="970" y="902"/>
                    <a:pt x="0" y="2935"/>
                    <a:pt x="206" y="5065"/>
                  </a:cubicBezTo>
                  <a:cubicBezTo>
                    <a:pt x="253" y="5529"/>
                    <a:pt x="273" y="6928"/>
                    <a:pt x="631" y="7242"/>
                  </a:cubicBezTo>
                  <a:cubicBezTo>
                    <a:pt x="1264" y="7802"/>
                    <a:pt x="1900" y="8359"/>
                    <a:pt x="2534" y="8917"/>
                  </a:cubicBezTo>
                  <a:cubicBezTo>
                    <a:pt x="2854" y="9196"/>
                    <a:pt x="3211" y="9494"/>
                    <a:pt x="3632" y="9494"/>
                  </a:cubicBezTo>
                  <a:cubicBezTo>
                    <a:pt x="3641" y="9494"/>
                    <a:pt x="3649" y="9494"/>
                    <a:pt x="3658" y="9493"/>
                  </a:cubicBezTo>
                  <a:cubicBezTo>
                    <a:pt x="3984" y="9484"/>
                    <a:pt x="4293" y="9282"/>
                    <a:pt x="4470" y="9012"/>
                  </a:cubicBezTo>
                  <a:cubicBezTo>
                    <a:pt x="4541" y="8899"/>
                    <a:pt x="4595" y="8779"/>
                    <a:pt x="4630" y="8651"/>
                  </a:cubicBezTo>
                  <a:cubicBezTo>
                    <a:pt x="4686" y="8462"/>
                    <a:pt x="4711" y="8266"/>
                    <a:pt x="4701" y="8070"/>
                  </a:cubicBezTo>
                  <a:cubicBezTo>
                    <a:pt x="4652" y="7100"/>
                    <a:pt x="3810" y="6273"/>
                    <a:pt x="3280" y="5453"/>
                  </a:cubicBezTo>
                  <a:cubicBezTo>
                    <a:pt x="3474" y="4945"/>
                    <a:pt x="3886" y="4520"/>
                    <a:pt x="4257" y="4118"/>
                  </a:cubicBezTo>
                  <a:cubicBezTo>
                    <a:pt x="4483" y="4179"/>
                    <a:pt x="4708" y="4233"/>
                    <a:pt x="4939" y="4282"/>
                  </a:cubicBezTo>
                  <a:cubicBezTo>
                    <a:pt x="5290" y="4358"/>
                    <a:pt x="5661" y="4351"/>
                    <a:pt x="6002" y="4474"/>
                  </a:cubicBezTo>
                  <a:lnTo>
                    <a:pt x="8938" y="4366"/>
                  </a:lnTo>
                  <a:cubicBezTo>
                    <a:pt x="8599" y="2561"/>
                    <a:pt x="6432" y="1108"/>
                    <a:pt x="4878" y="1"/>
                  </a:cubicBezTo>
                  <a:cubicBezTo>
                    <a:pt x="4853" y="1"/>
                    <a:pt x="4829" y="1"/>
                    <a:pt x="4804"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6"/>
            <p:cNvSpPr/>
            <p:nvPr/>
          </p:nvSpPr>
          <p:spPr>
            <a:xfrm>
              <a:off x="5560400" y="1796475"/>
              <a:ext cx="248175" cy="237450"/>
            </a:xfrm>
            <a:custGeom>
              <a:avLst/>
              <a:gdLst/>
              <a:ahLst/>
              <a:cxnLst/>
              <a:rect l="l" t="t" r="r" b="b"/>
              <a:pathLst>
                <a:path w="9927" h="9498" extrusionOk="0">
                  <a:moveTo>
                    <a:pt x="4815" y="1"/>
                  </a:moveTo>
                  <a:cubicBezTo>
                    <a:pt x="4228" y="1"/>
                    <a:pt x="3642" y="86"/>
                    <a:pt x="3086" y="255"/>
                  </a:cubicBezTo>
                  <a:cubicBezTo>
                    <a:pt x="967" y="903"/>
                    <a:pt x="0" y="2936"/>
                    <a:pt x="206" y="5066"/>
                  </a:cubicBezTo>
                  <a:cubicBezTo>
                    <a:pt x="251" y="5530"/>
                    <a:pt x="273" y="6929"/>
                    <a:pt x="631" y="7246"/>
                  </a:cubicBezTo>
                  <a:cubicBezTo>
                    <a:pt x="1264" y="7808"/>
                    <a:pt x="1898" y="8365"/>
                    <a:pt x="2533" y="8920"/>
                  </a:cubicBezTo>
                  <a:cubicBezTo>
                    <a:pt x="2851" y="9199"/>
                    <a:pt x="3211" y="9497"/>
                    <a:pt x="3632" y="9497"/>
                  </a:cubicBezTo>
                  <a:cubicBezTo>
                    <a:pt x="3641" y="9497"/>
                    <a:pt x="3649" y="9497"/>
                    <a:pt x="3658" y="9497"/>
                  </a:cubicBezTo>
                  <a:cubicBezTo>
                    <a:pt x="3982" y="9487"/>
                    <a:pt x="4288" y="9291"/>
                    <a:pt x="4470" y="9016"/>
                  </a:cubicBezTo>
                  <a:cubicBezTo>
                    <a:pt x="4649" y="8738"/>
                    <a:pt x="4716" y="8402"/>
                    <a:pt x="4701" y="8073"/>
                  </a:cubicBezTo>
                  <a:cubicBezTo>
                    <a:pt x="4649" y="7101"/>
                    <a:pt x="3810" y="6276"/>
                    <a:pt x="3277" y="5457"/>
                  </a:cubicBezTo>
                  <a:cubicBezTo>
                    <a:pt x="3471" y="4946"/>
                    <a:pt x="3883" y="4524"/>
                    <a:pt x="4254" y="4121"/>
                  </a:cubicBezTo>
                  <a:cubicBezTo>
                    <a:pt x="4482" y="4183"/>
                    <a:pt x="4708" y="4237"/>
                    <a:pt x="4939" y="4286"/>
                  </a:cubicBezTo>
                  <a:cubicBezTo>
                    <a:pt x="6203" y="4561"/>
                    <a:pt x="7534" y="4676"/>
                    <a:pt x="8832" y="4693"/>
                  </a:cubicBezTo>
                  <a:cubicBezTo>
                    <a:pt x="9028" y="4696"/>
                    <a:pt x="9227" y="4696"/>
                    <a:pt x="9426" y="4696"/>
                  </a:cubicBezTo>
                  <a:cubicBezTo>
                    <a:pt x="9433" y="4678"/>
                    <a:pt x="9441" y="4661"/>
                    <a:pt x="9446" y="4642"/>
                  </a:cubicBezTo>
                  <a:cubicBezTo>
                    <a:pt x="9927" y="3564"/>
                    <a:pt x="9404" y="2157"/>
                    <a:pt x="8528" y="1360"/>
                  </a:cubicBezTo>
                  <a:cubicBezTo>
                    <a:pt x="8255" y="1114"/>
                    <a:pt x="7958" y="901"/>
                    <a:pt x="7639" y="724"/>
                  </a:cubicBezTo>
                  <a:cubicBezTo>
                    <a:pt x="6787" y="241"/>
                    <a:pt x="5800" y="1"/>
                    <a:pt x="48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6"/>
            <p:cNvSpPr/>
            <p:nvPr/>
          </p:nvSpPr>
          <p:spPr>
            <a:xfrm>
              <a:off x="5563775" y="1853950"/>
              <a:ext cx="149000" cy="163525"/>
            </a:xfrm>
            <a:custGeom>
              <a:avLst/>
              <a:gdLst/>
              <a:ahLst/>
              <a:cxnLst/>
              <a:rect l="l" t="t" r="r" b="b"/>
              <a:pathLst>
                <a:path w="5960" h="6541" extrusionOk="0">
                  <a:moveTo>
                    <a:pt x="3505" y="0"/>
                  </a:moveTo>
                  <a:cubicBezTo>
                    <a:pt x="3273" y="0"/>
                    <a:pt x="3048" y="34"/>
                    <a:pt x="2845" y="101"/>
                  </a:cubicBezTo>
                  <a:cubicBezTo>
                    <a:pt x="815" y="101"/>
                    <a:pt x="0" y="3347"/>
                    <a:pt x="1628" y="4972"/>
                  </a:cubicBezTo>
                  <a:cubicBezTo>
                    <a:pt x="2381" y="5472"/>
                    <a:pt x="3289" y="6282"/>
                    <a:pt x="4352" y="6540"/>
                  </a:cubicBezTo>
                  <a:cubicBezTo>
                    <a:pt x="4409" y="6356"/>
                    <a:pt x="4431" y="6162"/>
                    <a:pt x="4423" y="5968"/>
                  </a:cubicBezTo>
                  <a:cubicBezTo>
                    <a:pt x="4374" y="5011"/>
                    <a:pt x="3545" y="4196"/>
                    <a:pt x="3019" y="3388"/>
                  </a:cubicBezTo>
                  <a:cubicBezTo>
                    <a:pt x="3211" y="2885"/>
                    <a:pt x="3618" y="2468"/>
                    <a:pt x="3984" y="2068"/>
                  </a:cubicBezTo>
                  <a:cubicBezTo>
                    <a:pt x="4207" y="2129"/>
                    <a:pt x="4431" y="2183"/>
                    <a:pt x="4659" y="2230"/>
                  </a:cubicBezTo>
                  <a:cubicBezTo>
                    <a:pt x="5003" y="2306"/>
                    <a:pt x="5354" y="2367"/>
                    <a:pt x="5705" y="2419"/>
                  </a:cubicBezTo>
                  <a:cubicBezTo>
                    <a:pt x="5960" y="808"/>
                    <a:pt x="4644" y="0"/>
                    <a:pt x="3505"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6"/>
            <p:cNvSpPr/>
            <p:nvPr/>
          </p:nvSpPr>
          <p:spPr>
            <a:xfrm>
              <a:off x="5560400" y="1796550"/>
              <a:ext cx="193700" cy="237375"/>
            </a:xfrm>
            <a:custGeom>
              <a:avLst/>
              <a:gdLst/>
              <a:ahLst/>
              <a:cxnLst/>
              <a:rect l="l" t="t" r="r" b="b"/>
              <a:pathLst>
                <a:path w="7748" h="9495" extrusionOk="0">
                  <a:moveTo>
                    <a:pt x="4782" y="1"/>
                  </a:moveTo>
                  <a:cubicBezTo>
                    <a:pt x="4207" y="1"/>
                    <a:pt x="3635" y="87"/>
                    <a:pt x="3086" y="252"/>
                  </a:cubicBezTo>
                  <a:cubicBezTo>
                    <a:pt x="967" y="900"/>
                    <a:pt x="0" y="2933"/>
                    <a:pt x="204" y="5063"/>
                  </a:cubicBezTo>
                  <a:cubicBezTo>
                    <a:pt x="251" y="5527"/>
                    <a:pt x="270" y="6926"/>
                    <a:pt x="629" y="7243"/>
                  </a:cubicBezTo>
                  <a:cubicBezTo>
                    <a:pt x="1264" y="7803"/>
                    <a:pt x="1898" y="8360"/>
                    <a:pt x="2531" y="8917"/>
                  </a:cubicBezTo>
                  <a:cubicBezTo>
                    <a:pt x="2851" y="9196"/>
                    <a:pt x="3209" y="9494"/>
                    <a:pt x="3630" y="9494"/>
                  </a:cubicBezTo>
                  <a:cubicBezTo>
                    <a:pt x="3638" y="9494"/>
                    <a:pt x="3647" y="9494"/>
                    <a:pt x="3655" y="9494"/>
                  </a:cubicBezTo>
                  <a:cubicBezTo>
                    <a:pt x="3982" y="9484"/>
                    <a:pt x="4291" y="9283"/>
                    <a:pt x="4468" y="9013"/>
                  </a:cubicBezTo>
                  <a:cubicBezTo>
                    <a:pt x="4539" y="8900"/>
                    <a:pt x="4593" y="8777"/>
                    <a:pt x="4630" y="8650"/>
                  </a:cubicBezTo>
                  <a:cubicBezTo>
                    <a:pt x="3550" y="8387"/>
                    <a:pt x="2629" y="7567"/>
                    <a:pt x="1863" y="7059"/>
                  </a:cubicBezTo>
                  <a:cubicBezTo>
                    <a:pt x="216" y="5414"/>
                    <a:pt x="1041" y="2123"/>
                    <a:pt x="3100" y="2123"/>
                  </a:cubicBezTo>
                  <a:cubicBezTo>
                    <a:pt x="3306" y="2054"/>
                    <a:pt x="3533" y="2020"/>
                    <a:pt x="3769" y="2020"/>
                  </a:cubicBezTo>
                  <a:cubicBezTo>
                    <a:pt x="4922" y="2020"/>
                    <a:pt x="6256" y="2839"/>
                    <a:pt x="5999" y="4472"/>
                  </a:cubicBezTo>
                  <a:cubicBezTo>
                    <a:pt x="6576" y="4558"/>
                    <a:pt x="7163" y="4614"/>
                    <a:pt x="7747" y="4648"/>
                  </a:cubicBezTo>
                  <a:cubicBezTo>
                    <a:pt x="7411" y="2844"/>
                    <a:pt x="6429" y="1106"/>
                    <a:pt x="4875" y="2"/>
                  </a:cubicBezTo>
                  <a:cubicBezTo>
                    <a:pt x="4844" y="1"/>
                    <a:pt x="4813" y="1"/>
                    <a:pt x="47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6"/>
            <p:cNvSpPr/>
            <p:nvPr/>
          </p:nvSpPr>
          <p:spPr>
            <a:xfrm>
              <a:off x="5682275" y="1796525"/>
              <a:ext cx="103100" cy="117225"/>
            </a:xfrm>
            <a:custGeom>
              <a:avLst/>
              <a:gdLst/>
              <a:ahLst/>
              <a:cxnLst/>
              <a:rect l="l" t="t" r="r" b="b"/>
              <a:pathLst>
                <a:path w="4124" h="4689" extrusionOk="0">
                  <a:moveTo>
                    <a:pt x="0" y="0"/>
                  </a:moveTo>
                  <a:cubicBezTo>
                    <a:pt x="1554" y="1105"/>
                    <a:pt x="2533" y="2843"/>
                    <a:pt x="2872" y="4647"/>
                  </a:cubicBezTo>
                  <a:cubicBezTo>
                    <a:pt x="3235" y="4669"/>
                    <a:pt x="3596" y="4684"/>
                    <a:pt x="3957" y="4689"/>
                  </a:cubicBezTo>
                  <a:lnTo>
                    <a:pt x="4001" y="4689"/>
                  </a:lnTo>
                  <a:cubicBezTo>
                    <a:pt x="4124" y="3591"/>
                    <a:pt x="4070" y="2519"/>
                    <a:pt x="3581" y="1304"/>
                  </a:cubicBezTo>
                  <a:cubicBezTo>
                    <a:pt x="3331" y="1080"/>
                    <a:pt x="3056" y="884"/>
                    <a:pt x="2762" y="719"/>
                  </a:cubicBezTo>
                  <a:cubicBezTo>
                    <a:pt x="1927" y="248"/>
                    <a:pt x="965" y="10"/>
                    <a:pt x="0" y="0"/>
                  </a:cubicBezTo>
                  <a:close/>
                </a:path>
              </a:pathLst>
            </a:custGeom>
            <a:solidFill>
              <a:srgbClr val="172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6"/>
            <p:cNvSpPr/>
            <p:nvPr/>
          </p:nvSpPr>
          <p:spPr>
            <a:xfrm>
              <a:off x="5628575" y="1965625"/>
              <a:ext cx="187500" cy="71175"/>
            </a:xfrm>
            <a:custGeom>
              <a:avLst/>
              <a:gdLst/>
              <a:ahLst/>
              <a:cxnLst/>
              <a:rect l="l" t="t" r="r" b="b"/>
              <a:pathLst>
                <a:path w="7500" h="2847" extrusionOk="0">
                  <a:moveTo>
                    <a:pt x="348" y="1"/>
                  </a:moveTo>
                  <a:cubicBezTo>
                    <a:pt x="161" y="1"/>
                    <a:pt x="0" y="236"/>
                    <a:pt x="170" y="409"/>
                  </a:cubicBezTo>
                  <a:cubicBezTo>
                    <a:pt x="1595" y="1873"/>
                    <a:pt x="3765" y="2846"/>
                    <a:pt x="5824" y="2846"/>
                  </a:cubicBezTo>
                  <a:cubicBezTo>
                    <a:pt x="5830" y="2846"/>
                    <a:pt x="5835" y="2846"/>
                    <a:pt x="5840" y="2846"/>
                  </a:cubicBezTo>
                  <a:cubicBezTo>
                    <a:pt x="6392" y="2846"/>
                    <a:pt x="7013" y="2721"/>
                    <a:pt x="7273" y="2169"/>
                  </a:cubicBezTo>
                  <a:cubicBezTo>
                    <a:pt x="7499" y="1685"/>
                    <a:pt x="7278" y="1253"/>
                    <a:pt x="6812" y="1069"/>
                  </a:cubicBezTo>
                  <a:cubicBezTo>
                    <a:pt x="6795" y="1062"/>
                    <a:pt x="6778" y="1059"/>
                    <a:pt x="6763" y="1059"/>
                  </a:cubicBezTo>
                  <a:cubicBezTo>
                    <a:pt x="6639" y="1059"/>
                    <a:pt x="6568" y="1254"/>
                    <a:pt x="6677" y="1334"/>
                  </a:cubicBezTo>
                  <a:cubicBezTo>
                    <a:pt x="6846" y="1459"/>
                    <a:pt x="7011" y="1585"/>
                    <a:pt x="7011" y="1820"/>
                  </a:cubicBezTo>
                  <a:cubicBezTo>
                    <a:pt x="7008" y="1926"/>
                    <a:pt x="6976" y="2031"/>
                    <a:pt x="6915" y="2120"/>
                  </a:cubicBezTo>
                  <a:cubicBezTo>
                    <a:pt x="6844" y="2225"/>
                    <a:pt x="6741" y="2306"/>
                    <a:pt x="6623" y="2353"/>
                  </a:cubicBezTo>
                  <a:cubicBezTo>
                    <a:pt x="6427" y="2428"/>
                    <a:pt x="6206" y="2455"/>
                    <a:pt x="5979" y="2455"/>
                  </a:cubicBezTo>
                  <a:cubicBezTo>
                    <a:pt x="5661" y="2455"/>
                    <a:pt x="5333" y="2403"/>
                    <a:pt x="5052" y="2363"/>
                  </a:cubicBezTo>
                  <a:cubicBezTo>
                    <a:pt x="4512" y="2284"/>
                    <a:pt x="3982" y="2154"/>
                    <a:pt x="3466" y="1968"/>
                  </a:cubicBezTo>
                  <a:cubicBezTo>
                    <a:pt x="2330" y="1555"/>
                    <a:pt x="1397" y="878"/>
                    <a:pt x="511" y="68"/>
                  </a:cubicBezTo>
                  <a:cubicBezTo>
                    <a:pt x="459" y="21"/>
                    <a:pt x="403" y="1"/>
                    <a:pt x="3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6"/>
            <p:cNvSpPr/>
            <p:nvPr/>
          </p:nvSpPr>
          <p:spPr>
            <a:xfrm>
              <a:off x="5623100" y="2008650"/>
              <a:ext cx="187575" cy="71225"/>
            </a:xfrm>
            <a:custGeom>
              <a:avLst/>
              <a:gdLst/>
              <a:ahLst/>
              <a:cxnLst/>
              <a:rect l="l" t="t" r="r" b="b"/>
              <a:pathLst>
                <a:path w="7503" h="2849" extrusionOk="0">
                  <a:moveTo>
                    <a:pt x="349" y="0"/>
                  </a:moveTo>
                  <a:cubicBezTo>
                    <a:pt x="162" y="0"/>
                    <a:pt x="1" y="235"/>
                    <a:pt x="170" y="409"/>
                  </a:cubicBezTo>
                  <a:cubicBezTo>
                    <a:pt x="1598" y="1873"/>
                    <a:pt x="3765" y="2848"/>
                    <a:pt x="5825" y="2848"/>
                  </a:cubicBezTo>
                  <a:cubicBezTo>
                    <a:pt x="5830" y="2848"/>
                    <a:pt x="5835" y="2848"/>
                    <a:pt x="5840" y="2848"/>
                  </a:cubicBezTo>
                  <a:cubicBezTo>
                    <a:pt x="6393" y="2848"/>
                    <a:pt x="7016" y="2721"/>
                    <a:pt x="7274" y="2171"/>
                  </a:cubicBezTo>
                  <a:cubicBezTo>
                    <a:pt x="7502" y="1687"/>
                    <a:pt x="7281" y="1255"/>
                    <a:pt x="6815" y="1069"/>
                  </a:cubicBezTo>
                  <a:cubicBezTo>
                    <a:pt x="6798" y="1062"/>
                    <a:pt x="6781" y="1059"/>
                    <a:pt x="6765" y="1059"/>
                  </a:cubicBezTo>
                  <a:cubicBezTo>
                    <a:pt x="6640" y="1059"/>
                    <a:pt x="6571" y="1253"/>
                    <a:pt x="6680" y="1334"/>
                  </a:cubicBezTo>
                  <a:cubicBezTo>
                    <a:pt x="6849" y="1459"/>
                    <a:pt x="7014" y="1587"/>
                    <a:pt x="7014" y="1820"/>
                  </a:cubicBezTo>
                  <a:cubicBezTo>
                    <a:pt x="7011" y="1928"/>
                    <a:pt x="6977" y="2031"/>
                    <a:pt x="6918" y="2119"/>
                  </a:cubicBezTo>
                  <a:cubicBezTo>
                    <a:pt x="6844" y="2225"/>
                    <a:pt x="6744" y="2306"/>
                    <a:pt x="6624" y="2353"/>
                  </a:cubicBezTo>
                  <a:cubicBezTo>
                    <a:pt x="6427" y="2430"/>
                    <a:pt x="6205" y="2456"/>
                    <a:pt x="5977" y="2456"/>
                  </a:cubicBezTo>
                  <a:cubicBezTo>
                    <a:pt x="5661" y="2456"/>
                    <a:pt x="5335" y="2405"/>
                    <a:pt x="5055" y="2365"/>
                  </a:cubicBezTo>
                  <a:cubicBezTo>
                    <a:pt x="4515" y="2286"/>
                    <a:pt x="3982" y="2154"/>
                    <a:pt x="3469" y="1970"/>
                  </a:cubicBezTo>
                  <a:cubicBezTo>
                    <a:pt x="2333" y="1557"/>
                    <a:pt x="1398" y="877"/>
                    <a:pt x="511" y="67"/>
                  </a:cubicBezTo>
                  <a:cubicBezTo>
                    <a:pt x="460" y="20"/>
                    <a:pt x="403" y="0"/>
                    <a:pt x="3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6"/>
            <p:cNvSpPr/>
            <p:nvPr/>
          </p:nvSpPr>
          <p:spPr>
            <a:xfrm>
              <a:off x="5626725" y="1968125"/>
              <a:ext cx="12875" cy="53675"/>
            </a:xfrm>
            <a:custGeom>
              <a:avLst/>
              <a:gdLst/>
              <a:ahLst/>
              <a:cxnLst/>
              <a:rect l="l" t="t" r="r" b="b"/>
              <a:pathLst>
                <a:path w="515" h="2147" extrusionOk="0">
                  <a:moveTo>
                    <a:pt x="314" y="1"/>
                  </a:moveTo>
                  <a:cubicBezTo>
                    <a:pt x="212" y="1"/>
                    <a:pt x="106" y="66"/>
                    <a:pt x="99" y="196"/>
                  </a:cubicBezTo>
                  <a:cubicBezTo>
                    <a:pt x="64" y="785"/>
                    <a:pt x="30" y="1372"/>
                    <a:pt x="6" y="1958"/>
                  </a:cubicBezTo>
                  <a:cubicBezTo>
                    <a:pt x="1" y="2084"/>
                    <a:pt x="93" y="2146"/>
                    <a:pt x="189" y="2146"/>
                  </a:cubicBezTo>
                  <a:cubicBezTo>
                    <a:pt x="286" y="2146"/>
                    <a:pt x="387" y="2083"/>
                    <a:pt x="396" y="1958"/>
                  </a:cubicBezTo>
                  <a:cubicBezTo>
                    <a:pt x="440" y="1372"/>
                    <a:pt x="474" y="785"/>
                    <a:pt x="509" y="196"/>
                  </a:cubicBezTo>
                  <a:cubicBezTo>
                    <a:pt x="515" y="66"/>
                    <a:pt x="416" y="1"/>
                    <a:pt x="3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6"/>
            <p:cNvSpPr/>
            <p:nvPr/>
          </p:nvSpPr>
          <p:spPr>
            <a:xfrm>
              <a:off x="5676650" y="1894225"/>
              <a:ext cx="22000" cy="108200"/>
            </a:xfrm>
            <a:custGeom>
              <a:avLst/>
              <a:gdLst/>
              <a:ahLst/>
              <a:cxnLst/>
              <a:rect l="l" t="t" r="r" b="b"/>
              <a:pathLst>
                <a:path w="880" h="4328" extrusionOk="0">
                  <a:moveTo>
                    <a:pt x="685" y="0"/>
                  </a:moveTo>
                  <a:cubicBezTo>
                    <a:pt x="588" y="0"/>
                    <a:pt x="488" y="61"/>
                    <a:pt x="485" y="184"/>
                  </a:cubicBezTo>
                  <a:cubicBezTo>
                    <a:pt x="468" y="1564"/>
                    <a:pt x="48" y="2897"/>
                    <a:pt x="2" y="4256"/>
                  </a:cubicBezTo>
                  <a:cubicBezTo>
                    <a:pt x="0" y="4299"/>
                    <a:pt x="40" y="4328"/>
                    <a:pt x="77" y="4328"/>
                  </a:cubicBezTo>
                  <a:cubicBezTo>
                    <a:pt x="99" y="4328"/>
                    <a:pt x="121" y="4317"/>
                    <a:pt x="132" y="4293"/>
                  </a:cubicBezTo>
                  <a:cubicBezTo>
                    <a:pt x="728" y="3078"/>
                    <a:pt x="755" y="1512"/>
                    <a:pt x="868" y="184"/>
                  </a:cubicBezTo>
                  <a:cubicBezTo>
                    <a:pt x="879" y="62"/>
                    <a:pt x="784" y="0"/>
                    <a:pt x="6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6"/>
            <p:cNvSpPr/>
            <p:nvPr/>
          </p:nvSpPr>
          <p:spPr>
            <a:xfrm>
              <a:off x="5659200" y="1892525"/>
              <a:ext cx="154750" cy="23200"/>
            </a:xfrm>
            <a:custGeom>
              <a:avLst/>
              <a:gdLst/>
              <a:ahLst/>
              <a:cxnLst/>
              <a:rect l="l" t="t" r="r" b="b"/>
              <a:pathLst>
                <a:path w="6190" h="928" extrusionOk="0">
                  <a:moveTo>
                    <a:pt x="1979" y="1"/>
                  </a:moveTo>
                  <a:cubicBezTo>
                    <a:pt x="1373" y="1"/>
                    <a:pt x="772" y="46"/>
                    <a:pt x="189" y="154"/>
                  </a:cubicBezTo>
                  <a:cubicBezTo>
                    <a:pt x="0" y="191"/>
                    <a:pt x="62" y="458"/>
                    <a:pt x="231" y="471"/>
                  </a:cubicBezTo>
                  <a:cubicBezTo>
                    <a:pt x="2106" y="608"/>
                    <a:pt x="3913" y="561"/>
                    <a:pt x="5778" y="922"/>
                  </a:cubicBezTo>
                  <a:cubicBezTo>
                    <a:pt x="5796" y="926"/>
                    <a:pt x="5814" y="928"/>
                    <a:pt x="5831" y="928"/>
                  </a:cubicBezTo>
                  <a:cubicBezTo>
                    <a:pt x="6094" y="928"/>
                    <a:pt x="6190" y="516"/>
                    <a:pt x="5906" y="461"/>
                  </a:cubicBezTo>
                  <a:cubicBezTo>
                    <a:pt x="4649" y="215"/>
                    <a:pt x="3300" y="1"/>
                    <a:pt x="19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6"/>
            <p:cNvSpPr/>
            <p:nvPr/>
          </p:nvSpPr>
          <p:spPr>
            <a:xfrm>
              <a:off x="5633150" y="1893950"/>
              <a:ext cx="35875" cy="42475"/>
            </a:xfrm>
            <a:custGeom>
              <a:avLst/>
              <a:gdLst/>
              <a:ahLst/>
              <a:cxnLst/>
              <a:rect l="l" t="t" r="r" b="b"/>
              <a:pathLst>
                <a:path w="1435" h="1699" extrusionOk="0">
                  <a:moveTo>
                    <a:pt x="1200" y="0"/>
                  </a:moveTo>
                  <a:cubicBezTo>
                    <a:pt x="1159" y="0"/>
                    <a:pt x="1118" y="17"/>
                    <a:pt x="1081" y="58"/>
                  </a:cubicBezTo>
                  <a:cubicBezTo>
                    <a:pt x="721" y="465"/>
                    <a:pt x="426" y="941"/>
                    <a:pt x="112" y="1383"/>
                  </a:cubicBezTo>
                  <a:cubicBezTo>
                    <a:pt x="0" y="1543"/>
                    <a:pt x="151" y="1698"/>
                    <a:pt x="305" y="1698"/>
                  </a:cubicBezTo>
                  <a:cubicBezTo>
                    <a:pt x="371" y="1698"/>
                    <a:pt x="438" y="1670"/>
                    <a:pt x="485" y="1602"/>
                  </a:cubicBezTo>
                  <a:cubicBezTo>
                    <a:pt x="782" y="1167"/>
                    <a:pt x="1118" y="740"/>
                    <a:pt x="1366" y="276"/>
                  </a:cubicBezTo>
                  <a:cubicBezTo>
                    <a:pt x="1434" y="148"/>
                    <a:pt x="1321" y="0"/>
                    <a:pt x="1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6"/>
            <p:cNvSpPr/>
            <p:nvPr/>
          </p:nvSpPr>
          <p:spPr>
            <a:xfrm>
              <a:off x="5640300" y="1931325"/>
              <a:ext cx="45800" cy="48575"/>
            </a:xfrm>
            <a:custGeom>
              <a:avLst/>
              <a:gdLst/>
              <a:ahLst/>
              <a:cxnLst/>
              <a:rect l="l" t="t" r="r" b="b"/>
              <a:pathLst>
                <a:path w="1832" h="1943" extrusionOk="0">
                  <a:moveTo>
                    <a:pt x="48" y="1"/>
                  </a:moveTo>
                  <a:cubicBezTo>
                    <a:pt x="25" y="1"/>
                    <a:pt x="0" y="13"/>
                    <a:pt x="3" y="40"/>
                  </a:cubicBezTo>
                  <a:cubicBezTo>
                    <a:pt x="20" y="229"/>
                    <a:pt x="98" y="298"/>
                    <a:pt x="226" y="445"/>
                  </a:cubicBezTo>
                  <a:cubicBezTo>
                    <a:pt x="405" y="657"/>
                    <a:pt x="594" y="863"/>
                    <a:pt x="778" y="1069"/>
                  </a:cubicBezTo>
                  <a:cubicBezTo>
                    <a:pt x="962" y="1275"/>
                    <a:pt x="1151" y="1479"/>
                    <a:pt x="1338" y="1683"/>
                  </a:cubicBezTo>
                  <a:cubicBezTo>
                    <a:pt x="1480" y="1837"/>
                    <a:pt x="1532" y="1933"/>
                    <a:pt x="1745" y="1943"/>
                  </a:cubicBezTo>
                  <a:cubicBezTo>
                    <a:pt x="1787" y="1943"/>
                    <a:pt x="1822" y="1908"/>
                    <a:pt x="1824" y="1864"/>
                  </a:cubicBezTo>
                  <a:cubicBezTo>
                    <a:pt x="1831" y="1656"/>
                    <a:pt x="1728" y="1589"/>
                    <a:pt x="1583" y="1440"/>
                  </a:cubicBezTo>
                  <a:cubicBezTo>
                    <a:pt x="1409" y="1256"/>
                    <a:pt x="1235" y="1071"/>
                    <a:pt x="1058" y="887"/>
                  </a:cubicBezTo>
                  <a:cubicBezTo>
                    <a:pt x="881" y="703"/>
                    <a:pt x="705" y="522"/>
                    <a:pt x="525" y="342"/>
                  </a:cubicBezTo>
                  <a:cubicBezTo>
                    <a:pt x="373" y="188"/>
                    <a:pt x="270" y="38"/>
                    <a:pt x="54" y="1"/>
                  </a:cubicBezTo>
                  <a:cubicBezTo>
                    <a:pt x="52" y="1"/>
                    <a:pt x="50" y="1"/>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6"/>
            <p:cNvSpPr/>
            <p:nvPr/>
          </p:nvSpPr>
          <p:spPr>
            <a:xfrm>
              <a:off x="4673275" y="1847150"/>
              <a:ext cx="209650" cy="182225"/>
            </a:xfrm>
            <a:custGeom>
              <a:avLst/>
              <a:gdLst/>
              <a:ahLst/>
              <a:cxnLst/>
              <a:rect l="l" t="t" r="r" b="b"/>
              <a:pathLst>
                <a:path w="8386" h="7289" extrusionOk="0">
                  <a:moveTo>
                    <a:pt x="6694" y="0"/>
                  </a:moveTo>
                  <a:cubicBezTo>
                    <a:pt x="6694" y="0"/>
                    <a:pt x="5759" y="199"/>
                    <a:pt x="4515" y="1456"/>
                  </a:cubicBezTo>
                  <a:cubicBezTo>
                    <a:pt x="4515" y="1456"/>
                    <a:pt x="3872" y="496"/>
                    <a:pt x="2978" y="496"/>
                  </a:cubicBezTo>
                  <a:cubicBezTo>
                    <a:pt x="2850" y="496"/>
                    <a:pt x="2717" y="515"/>
                    <a:pt x="2580" y="560"/>
                  </a:cubicBezTo>
                  <a:cubicBezTo>
                    <a:pt x="1486" y="918"/>
                    <a:pt x="241" y="1056"/>
                    <a:pt x="143" y="1709"/>
                  </a:cubicBezTo>
                  <a:cubicBezTo>
                    <a:pt x="76" y="2155"/>
                    <a:pt x="337" y="2232"/>
                    <a:pt x="643" y="2232"/>
                  </a:cubicBezTo>
                  <a:cubicBezTo>
                    <a:pt x="785" y="2232"/>
                    <a:pt x="936" y="2216"/>
                    <a:pt x="1068" y="2212"/>
                  </a:cubicBezTo>
                  <a:cubicBezTo>
                    <a:pt x="1348" y="2204"/>
                    <a:pt x="1901" y="2062"/>
                    <a:pt x="2216" y="2062"/>
                  </a:cubicBezTo>
                  <a:cubicBezTo>
                    <a:pt x="2371" y="2062"/>
                    <a:pt x="2468" y="2096"/>
                    <a:pt x="2448" y="2197"/>
                  </a:cubicBezTo>
                  <a:cubicBezTo>
                    <a:pt x="2389" y="2507"/>
                    <a:pt x="504" y="2804"/>
                    <a:pt x="295" y="3211"/>
                  </a:cubicBezTo>
                  <a:cubicBezTo>
                    <a:pt x="87" y="3616"/>
                    <a:pt x="1" y="4048"/>
                    <a:pt x="543" y="4060"/>
                  </a:cubicBezTo>
                  <a:cubicBezTo>
                    <a:pt x="548" y="4061"/>
                    <a:pt x="553" y="4061"/>
                    <a:pt x="558" y="4061"/>
                  </a:cubicBezTo>
                  <a:cubicBezTo>
                    <a:pt x="1072" y="4061"/>
                    <a:pt x="2159" y="3495"/>
                    <a:pt x="2513" y="3495"/>
                  </a:cubicBezTo>
                  <a:cubicBezTo>
                    <a:pt x="2536" y="3495"/>
                    <a:pt x="2557" y="3498"/>
                    <a:pt x="2573" y="3503"/>
                  </a:cubicBezTo>
                  <a:cubicBezTo>
                    <a:pt x="2846" y="3589"/>
                    <a:pt x="2561" y="3886"/>
                    <a:pt x="2229" y="3947"/>
                  </a:cubicBezTo>
                  <a:cubicBezTo>
                    <a:pt x="1898" y="4009"/>
                    <a:pt x="246" y="4578"/>
                    <a:pt x="347" y="5045"/>
                  </a:cubicBezTo>
                  <a:cubicBezTo>
                    <a:pt x="434" y="5462"/>
                    <a:pt x="572" y="5761"/>
                    <a:pt x="974" y="5761"/>
                  </a:cubicBezTo>
                  <a:cubicBezTo>
                    <a:pt x="1023" y="5761"/>
                    <a:pt x="1077" y="5756"/>
                    <a:pt x="1135" y="5747"/>
                  </a:cubicBezTo>
                  <a:cubicBezTo>
                    <a:pt x="1634" y="5664"/>
                    <a:pt x="2721" y="5047"/>
                    <a:pt x="3073" y="5047"/>
                  </a:cubicBezTo>
                  <a:cubicBezTo>
                    <a:pt x="3095" y="5047"/>
                    <a:pt x="3114" y="5050"/>
                    <a:pt x="3130" y="5055"/>
                  </a:cubicBezTo>
                  <a:cubicBezTo>
                    <a:pt x="3400" y="5140"/>
                    <a:pt x="2836" y="5413"/>
                    <a:pt x="2404" y="5646"/>
                  </a:cubicBezTo>
                  <a:cubicBezTo>
                    <a:pt x="1974" y="5882"/>
                    <a:pt x="914" y="6375"/>
                    <a:pt x="1051" y="6819"/>
                  </a:cubicBezTo>
                  <a:cubicBezTo>
                    <a:pt x="1132" y="7085"/>
                    <a:pt x="1365" y="7288"/>
                    <a:pt x="1735" y="7288"/>
                  </a:cubicBezTo>
                  <a:cubicBezTo>
                    <a:pt x="1981" y="7288"/>
                    <a:pt x="2288" y="7198"/>
                    <a:pt x="2652" y="6977"/>
                  </a:cubicBezTo>
                  <a:cubicBezTo>
                    <a:pt x="3562" y="6422"/>
                    <a:pt x="4755" y="5730"/>
                    <a:pt x="4755" y="5730"/>
                  </a:cubicBezTo>
                  <a:cubicBezTo>
                    <a:pt x="4755" y="5730"/>
                    <a:pt x="4979" y="5901"/>
                    <a:pt x="5028" y="6135"/>
                  </a:cubicBezTo>
                  <a:cubicBezTo>
                    <a:pt x="5035" y="6168"/>
                    <a:pt x="5054" y="6183"/>
                    <a:pt x="5083" y="6183"/>
                  </a:cubicBezTo>
                  <a:cubicBezTo>
                    <a:pt x="5258" y="6183"/>
                    <a:pt x="5780" y="5617"/>
                    <a:pt x="5938" y="5099"/>
                  </a:cubicBezTo>
                  <a:cubicBezTo>
                    <a:pt x="6123" y="4495"/>
                    <a:pt x="5813" y="3795"/>
                    <a:pt x="5936" y="3658"/>
                  </a:cubicBezTo>
                  <a:cubicBezTo>
                    <a:pt x="6059" y="3520"/>
                    <a:pt x="8153" y="3140"/>
                    <a:pt x="8386" y="3088"/>
                  </a:cubicBezTo>
                  <a:cubicBezTo>
                    <a:pt x="8386" y="3088"/>
                    <a:pt x="7988" y="899"/>
                    <a:pt x="66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 name="Google Shape;1645;p56"/>
          <p:cNvGrpSpPr/>
          <p:nvPr/>
        </p:nvGrpSpPr>
        <p:grpSpPr>
          <a:xfrm flipH="1">
            <a:off x="471766" y="1445475"/>
            <a:ext cx="2433835" cy="3267890"/>
            <a:chOff x="5809175" y="1727225"/>
            <a:chExt cx="936775" cy="1257800"/>
          </a:xfrm>
        </p:grpSpPr>
        <p:sp>
          <p:nvSpPr>
            <p:cNvPr id="1646" name="Google Shape;1646;p56"/>
            <p:cNvSpPr/>
            <p:nvPr/>
          </p:nvSpPr>
          <p:spPr>
            <a:xfrm>
              <a:off x="5970325" y="2840175"/>
              <a:ext cx="173575" cy="119100"/>
            </a:xfrm>
            <a:custGeom>
              <a:avLst/>
              <a:gdLst/>
              <a:ahLst/>
              <a:cxnLst/>
              <a:rect l="l" t="t" r="r" b="b"/>
              <a:pathLst>
                <a:path w="6943" h="4764" extrusionOk="0">
                  <a:moveTo>
                    <a:pt x="5518" y="1"/>
                  </a:moveTo>
                  <a:cubicBezTo>
                    <a:pt x="4772" y="656"/>
                    <a:pt x="3798" y="1253"/>
                    <a:pt x="2931" y="1879"/>
                  </a:cubicBezTo>
                  <a:cubicBezTo>
                    <a:pt x="2418" y="2247"/>
                    <a:pt x="1802" y="2431"/>
                    <a:pt x="1171" y="2473"/>
                  </a:cubicBezTo>
                  <a:cubicBezTo>
                    <a:pt x="1168" y="2473"/>
                    <a:pt x="1164" y="2473"/>
                    <a:pt x="1161" y="2473"/>
                  </a:cubicBezTo>
                  <a:cubicBezTo>
                    <a:pt x="1010" y="2473"/>
                    <a:pt x="1008" y="2249"/>
                    <a:pt x="896" y="2249"/>
                  </a:cubicBezTo>
                  <a:cubicBezTo>
                    <a:pt x="880" y="2249"/>
                    <a:pt x="861" y="2253"/>
                    <a:pt x="840" y="2264"/>
                  </a:cubicBezTo>
                  <a:cubicBezTo>
                    <a:pt x="616" y="2374"/>
                    <a:pt x="202" y="2495"/>
                    <a:pt x="140" y="2738"/>
                  </a:cubicBezTo>
                  <a:cubicBezTo>
                    <a:pt x="0" y="3270"/>
                    <a:pt x="484" y="4095"/>
                    <a:pt x="938" y="4321"/>
                  </a:cubicBezTo>
                  <a:cubicBezTo>
                    <a:pt x="1412" y="4557"/>
                    <a:pt x="1925" y="4704"/>
                    <a:pt x="2455" y="4751"/>
                  </a:cubicBezTo>
                  <a:cubicBezTo>
                    <a:pt x="2547" y="4759"/>
                    <a:pt x="2641" y="4763"/>
                    <a:pt x="2734" y="4763"/>
                  </a:cubicBezTo>
                  <a:cubicBezTo>
                    <a:pt x="3097" y="4763"/>
                    <a:pt x="3460" y="4694"/>
                    <a:pt x="3751" y="4483"/>
                  </a:cubicBezTo>
                  <a:cubicBezTo>
                    <a:pt x="4001" y="4304"/>
                    <a:pt x="4173" y="4039"/>
                    <a:pt x="4340" y="3781"/>
                  </a:cubicBezTo>
                  <a:cubicBezTo>
                    <a:pt x="4782" y="3091"/>
                    <a:pt x="6311" y="2895"/>
                    <a:pt x="6756" y="2205"/>
                  </a:cubicBezTo>
                  <a:cubicBezTo>
                    <a:pt x="6942" y="1913"/>
                    <a:pt x="6051" y="1110"/>
                    <a:pt x="6071" y="764"/>
                  </a:cubicBezTo>
                  <a:cubicBezTo>
                    <a:pt x="6090" y="416"/>
                    <a:pt x="5864" y="30"/>
                    <a:pt x="5518"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6"/>
            <p:cNvSpPr/>
            <p:nvPr/>
          </p:nvSpPr>
          <p:spPr>
            <a:xfrm>
              <a:off x="5976100" y="2831525"/>
              <a:ext cx="158700" cy="119100"/>
            </a:xfrm>
            <a:custGeom>
              <a:avLst/>
              <a:gdLst/>
              <a:ahLst/>
              <a:cxnLst/>
              <a:rect l="l" t="t" r="r" b="b"/>
              <a:pathLst>
                <a:path w="6348" h="4764" extrusionOk="0">
                  <a:moveTo>
                    <a:pt x="5496" y="1"/>
                  </a:moveTo>
                  <a:cubicBezTo>
                    <a:pt x="4750" y="656"/>
                    <a:pt x="3775" y="1253"/>
                    <a:pt x="2911" y="1878"/>
                  </a:cubicBezTo>
                  <a:cubicBezTo>
                    <a:pt x="2396" y="2247"/>
                    <a:pt x="1782" y="2431"/>
                    <a:pt x="1149" y="2473"/>
                  </a:cubicBezTo>
                  <a:cubicBezTo>
                    <a:pt x="962" y="2482"/>
                    <a:pt x="778" y="2529"/>
                    <a:pt x="611" y="2610"/>
                  </a:cubicBezTo>
                  <a:cubicBezTo>
                    <a:pt x="385" y="2720"/>
                    <a:pt x="204" y="2912"/>
                    <a:pt x="140" y="3155"/>
                  </a:cubicBezTo>
                  <a:cubicBezTo>
                    <a:pt x="0" y="3688"/>
                    <a:pt x="464" y="4093"/>
                    <a:pt x="916" y="4321"/>
                  </a:cubicBezTo>
                  <a:cubicBezTo>
                    <a:pt x="1389" y="4557"/>
                    <a:pt x="1905" y="4704"/>
                    <a:pt x="2433" y="4750"/>
                  </a:cubicBezTo>
                  <a:cubicBezTo>
                    <a:pt x="2525" y="4759"/>
                    <a:pt x="2619" y="4763"/>
                    <a:pt x="2712" y="4763"/>
                  </a:cubicBezTo>
                  <a:cubicBezTo>
                    <a:pt x="3075" y="4763"/>
                    <a:pt x="3440" y="4694"/>
                    <a:pt x="3731" y="4483"/>
                  </a:cubicBezTo>
                  <a:cubicBezTo>
                    <a:pt x="3981" y="4304"/>
                    <a:pt x="4151" y="4039"/>
                    <a:pt x="4318" y="3781"/>
                  </a:cubicBezTo>
                  <a:cubicBezTo>
                    <a:pt x="4760" y="3091"/>
                    <a:pt x="5717" y="2887"/>
                    <a:pt x="6159" y="2198"/>
                  </a:cubicBezTo>
                  <a:cubicBezTo>
                    <a:pt x="6348" y="1906"/>
                    <a:pt x="6029" y="1110"/>
                    <a:pt x="6048" y="764"/>
                  </a:cubicBezTo>
                  <a:cubicBezTo>
                    <a:pt x="6068" y="416"/>
                    <a:pt x="5842" y="30"/>
                    <a:pt x="549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6"/>
            <p:cNvSpPr/>
            <p:nvPr/>
          </p:nvSpPr>
          <p:spPr>
            <a:xfrm>
              <a:off x="6019600" y="2258675"/>
              <a:ext cx="487150" cy="231525"/>
            </a:xfrm>
            <a:custGeom>
              <a:avLst/>
              <a:gdLst/>
              <a:ahLst/>
              <a:cxnLst/>
              <a:rect l="l" t="t" r="r" b="b"/>
              <a:pathLst>
                <a:path w="19486" h="9261" extrusionOk="0">
                  <a:moveTo>
                    <a:pt x="15872" y="1"/>
                  </a:moveTo>
                  <a:cubicBezTo>
                    <a:pt x="13748" y="1"/>
                    <a:pt x="10955" y="596"/>
                    <a:pt x="8565" y="933"/>
                  </a:cubicBezTo>
                  <a:cubicBezTo>
                    <a:pt x="7850" y="1397"/>
                    <a:pt x="0" y="2526"/>
                    <a:pt x="1208" y="4144"/>
                  </a:cubicBezTo>
                  <a:lnTo>
                    <a:pt x="3481" y="5175"/>
                  </a:lnTo>
                  <a:cubicBezTo>
                    <a:pt x="3773" y="5955"/>
                    <a:pt x="4348" y="6643"/>
                    <a:pt x="5104" y="7099"/>
                  </a:cubicBezTo>
                  <a:cubicBezTo>
                    <a:pt x="5258" y="7193"/>
                    <a:pt x="5420" y="7281"/>
                    <a:pt x="5587" y="7359"/>
                  </a:cubicBezTo>
                  <a:cubicBezTo>
                    <a:pt x="5683" y="7509"/>
                    <a:pt x="5788" y="7654"/>
                    <a:pt x="5906" y="7787"/>
                  </a:cubicBezTo>
                  <a:cubicBezTo>
                    <a:pt x="6886" y="8889"/>
                    <a:pt x="8474" y="9220"/>
                    <a:pt x="9947" y="9257"/>
                  </a:cubicBezTo>
                  <a:cubicBezTo>
                    <a:pt x="10037" y="9259"/>
                    <a:pt x="10128" y="9260"/>
                    <a:pt x="10219" y="9260"/>
                  </a:cubicBezTo>
                  <a:cubicBezTo>
                    <a:pt x="12198" y="9260"/>
                    <a:pt x="14342" y="8687"/>
                    <a:pt x="15391" y="7031"/>
                  </a:cubicBezTo>
                  <a:cubicBezTo>
                    <a:pt x="15978" y="6103"/>
                    <a:pt x="19485" y="4640"/>
                    <a:pt x="19385" y="3545"/>
                  </a:cubicBezTo>
                  <a:cubicBezTo>
                    <a:pt x="19353" y="3214"/>
                    <a:pt x="19161" y="1770"/>
                    <a:pt x="19095" y="1446"/>
                  </a:cubicBezTo>
                  <a:cubicBezTo>
                    <a:pt x="18743" y="353"/>
                    <a:pt x="17506" y="1"/>
                    <a:pt x="15872"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6"/>
            <p:cNvSpPr/>
            <p:nvPr/>
          </p:nvSpPr>
          <p:spPr>
            <a:xfrm>
              <a:off x="6059250" y="2432050"/>
              <a:ext cx="144050" cy="439750"/>
            </a:xfrm>
            <a:custGeom>
              <a:avLst/>
              <a:gdLst/>
              <a:ahLst/>
              <a:cxnLst/>
              <a:rect l="l" t="t" r="r" b="b"/>
              <a:pathLst>
                <a:path w="5762" h="17590" extrusionOk="0">
                  <a:moveTo>
                    <a:pt x="1976" y="1"/>
                  </a:moveTo>
                  <a:cubicBezTo>
                    <a:pt x="1242" y="1"/>
                    <a:pt x="530" y="329"/>
                    <a:pt x="0" y="861"/>
                  </a:cubicBezTo>
                  <a:cubicBezTo>
                    <a:pt x="619" y="4133"/>
                    <a:pt x="756" y="8942"/>
                    <a:pt x="788" y="13046"/>
                  </a:cubicBezTo>
                  <a:cubicBezTo>
                    <a:pt x="800" y="14497"/>
                    <a:pt x="800" y="15859"/>
                    <a:pt x="800" y="17033"/>
                  </a:cubicBezTo>
                  <a:cubicBezTo>
                    <a:pt x="1080" y="17295"/>
                    <a:pt x="1419" y="17487"/>
                    <a:pt x="1787" y="17590"/>
                  </a:cubicBezTo>
                  <a:cubicBezTo>
                    <a:pt x="2433" y="16962"/>
                    <a:pt x="3049" y="14846"/>
                    <a:pt x="3535" y="13203"/>
                  </a:cubicBezTo>
                  <a:cubicBezTo>
                    <a:pt x="3756" y="12455"/>
                    <a:pt x="3952" y="11804"/>
                    <a:pt x="4109" y="11436"/>
                  </a:cubicBezTo>
                  <a:cubicBezTo>
                    <a:pt x="4797" y="9828"/>
                    <a:pt x="5518" y="8076"/>
                    <a:pt x="5651" y="6316"/>
                  </a:cubicBezTo>
                  <a:cubicBezTo>
                    <a:pt x="5761" y="4862"/>
                    <a:pt x="5577" y="3385"/>
                    <a:pt x="5091" y="2018"/>
                  </a:cubicBezTo>
                  <a:cubicBezTo>
                    <a:pt x="4406" y="1087"/>
                    <a:pt x="3574" y="299"/>
                    <a:pt x="2364" y="32"/>
                  </a:cubicBezTo>
                  <a:cubicBezTo>
                    <a:pt x="2235" y="11"/>
                    <a:pt x="2105" y="1"/>
                    <a:pt x="1976" y="1"/>
                  </a:cubicBezTo>
                  <a:close/>
                </a:path>
              </a:pathLst>
            </a:custGeom>
            <a:solidFill>
              <a:srgbClr val="5E4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6"/>
            <p:cNvSpPr/>
            <p:nvPr/>
          </p:nvSpPr>
          <p:spPr>
            <a:xfrm>
              <a:off x="6042600" y="2332100"/>
              <a:ext cx="143950" cy="150400"/>
            </a:xfrm>
            <a:custGeom>
              <a:avLst/>
              <a:gdLst/>
              <a:ahLst/>
              <a:cxnLst/>
              <a:rect l="l" t="t" r="r" b="b"/>
              <a:pathLst>
                <a:path w="5758" h="6016" extrusionOk="0">
                  <a:moveTo>
                    <a:pt x="729" y="0"/>
                  </a:moveTo>
                  <a:cubicBezTo>
                    <a:pt x="557" y="0"/>
                    <a:pt x="397" y="51"/>
                    <a:pt x="268" y="176"/>
                  </a:cubicBezTo>
                  <a:cubicBezTo>
                    <a:pt x="65" y="375"/>
                    <a:pt x="30" y="691"/>
                    <a:pt x="23" y="981"/>
                  </a:cubicBezTo>
                  <a:cubicBezTo>
                    <a:pt x="1" y="1875"/>
                    <a:pt x="251" y="2812"/>
                    <a:pt x="251" y="2812"/>
                  </a:cubicBezTo>
                  <a:cubicBezTo>
                    <a:pt x="401" y="3492"/>
                    <a:pt x="538" y="4175"/>
                    <a:pt x="666" y="4859"/>
                  </a:cubicBezTo>
                  <a:cubicBezTo>
                    <a:pt x="1196" y="4327"/>
                    <a:pt x="1908" y="3999"/>
                    <a:pt x="2642" y="3999"/>
                  </a:cubicBezTo>
                  <a:cubicBezTo>
                    <a:pt x="2771" y="3999"/>
                    <a:pt x="2901" y="4009"/>
                    <a:pt x="3030" y="4030"/>
                  </a:cubicBezTo>
                  <a:cubicBezTo>
                    <a:pt x="4240" y="4297"/>
                    <a:pt x="5072" y="5085"/>
                    <a:pt x="5757" y="6016"/>
                  </a:cubicBezTo>
                  <a:cubicBezTo>
                    <a:pt x="5502" y="5294"/>
                    <a:pt x="5158" y="4607"/>
                    <a:pt x="4738" y="3968"/>
                  </a:cubicBezTo>
                  <a:cubicBezTo>
                    <a:pt x="4439" y="3517"/>
                    <a:pt x="4125" y="3050"/>
                    <a:pt x="3791" y="2596"/>
                  </a:cubicBezTo>
                  <a:cubicBezTo>
                    <a:pt x="3165" y="1747"/>
                    <a:pt x="2463" y="934"/>
                    <a:pt x="1631" y="343"/>
                  </a:cubicBezTo>
                  <a:cubicBezTo>
                    <a:pt x="1370" y="157"/>
                    <a:pt x="1032" y="0"/>
                    <a:pt x="729"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6"/>
            <p:cNvSpPr/>
            <p:nvPr/>
          </p:nvSpPr>
          <p:spPr>
            <a:xfrm>
              <a:off x="6096550" y="1999900"/>
              <a:ext cx="143500" cy="204000"/>
            </a:xfrm>
            <a:custGeom>
              <a:avLst/>
              <a:gdLst/>
              <a:ahLst/>
              <a:cxnLst/>
              <a:rect l="l" t="t" r="r" b="b"/>
              <a:pathLst>
                <a:path w="5740" h="8160" extrusionOk="0">
                  <a:moveTo>
                    <a:pt x="1873" y="0"/>
                  </a:moveTo>
                  <a:cubicBezTo>
                    <a:pt x="587" y="2064"/>
                    <a:pt x="1" y="4927"/>
                    <a:pt x="509" y="7565"/>
                  </a:cubicBezTo>
                  <a:cubicBezTo>
                    <a:pt x="504" y="7578"/>
                    <a:pt x="499" y="7592"/>
                    <a:pt x="494" y="7607"/>
                  </a:cubicBezTo>
                  <a:lnTo>
                    <a:pt x="2924" y="8159"/>
                  </a:lnTo>
                  <a:cubicBezTo>
                    <a:pt x="4380" y="5955"/>
                    <a:pt x="5349" y="3316"/>
                    <a:pt x="5740" y="508"/>
                  </a:cubicBezTo>
                  <a:lnTo>
                    <a:pt x="1873" y="0"/>
                  </a:lnTo>
                  <a:close/>
                </a:path>
              </a:pathLst>
            </a:custGeom>
            <a:solidFill>
              <a:srgbClr val="5E4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6"/>
            <p:cNvSpPr/>
            <p:nvPr/>
          </p:nvSpPr>
          <p:spPr>
            <a:xfrm>
              <a:off x="6032300" y="1999950"/>
              <a:ext cx="207750" cy="258675"/>
            </a:xfrm>
            <a:custGeom>
              <a:avLst/>
              <a:gdLst/>
              <a:ahLst/>
              <a:cxnLst/>
              <a:rect l="l" t="t" r="r" b="b"/>
              <a:pathLst>
                <a:path w="8310" h="10347" extrusionOk="0">
                  <a:moveTo>
                    <a:pt x="4443" y="0"/>
                  </a:moveTo>
                  <a:cubicBezTo>
                    <a:pt x="3830" y="982"/>
                    <a:pt x="2914" y="2136"/>
                    <a:pt x="3125" y="3376"/>
                  </a:cubicBezTo>
                  <a:cubicBezTo>
                    <a:pt x="3619" y="6275"/>
                    <a:pt x="50" y="7583"/>
                    <a:pt x="1" y="7605"/>
                  </a:cubicBezTo>
                  <a:cubicBezTo>
                    <a:pt x="683" y="8683"/>
                    <a:pt x="1081" y="9120"/>
                    <a:pt x="860" y="10347"/>
                  </a:cubicBezTo>
                  <a:cubicBezTo>
                    <a:pt x="2622" y="9704"/>
                    <a:pt x="4002" y="9377"/>
                    <a:pt x="5411" y="8221"/>
                  </a:cubicBezTo>
                  <a:lnTo>
                    <a:pt x="5484" y="8206"/>
                  </a:lnTo>
                  <a:lnTo>
                    <a:pt x="5482" y="8175"/>
                  </a:lnTo>
                  <a:cubicBezTo>
                    <a:pt x="5484" y="8167"/>
                    <a:pt x="5489" y="8162"/>
                    <a:pt x="5492" y="8155"/>
                  </a:cubicBezTo>
                  <a:lnTo>
                    <a:pt x="5494" y="8157"/>
                  </a:lnTo>
                  <a:cubicBezTo>
                    <a:pt x="6950" y="5953"/>
                    <a:pt x="7919" y="3314"/>
                    <a:pt x="8310" y="506"/>
                  </a:cubicBezTo>
                  <a:lnTo>
                    <a:pt x="4443" y="0"/>
                  </a:lnTo>
                  <a:close/>
                </a:path>
              </a:pathLst>
            </a:custGeom>
            <a:solidFill>
              <a:srgbClr val="5E4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6"/>
            <p:cNvSpPr/>
            <p:nvPr/>
          </p:nvSpPr>
          <p:spPr>
            <a:xfrm>
              <a:off x="6439150" y="1803275"/>
              <a:ext cx="137125" cy="249600"/>
            </a:xfrm>
            <a:custGeom>
              <a:avLst/>
              <a:gdLst/>
              <a:ahLst/>
              <a:cxnLst/>
              <a:rect l="l" t="t" r="r" b="b"/>
              <a:pathLst>
                <a:path w="5485" h="9984" extrusionOk="0">
                  <a:moveTo>
                    <a:pt x="2678" y="1"/>
                  </a:moveTo>
                  <a:cubicBezTo>
                    <a:pt x="2522" y="1"/>
                    <a:pt x="2366" y="10"/>
                    <a:pt x="2210" y="27"/>
                  </a:cubicBezTo>
                  <a:cubicBezTo>
                    <a:pt x="1719" y="81"/>
                    <a:pt x="912" y="378"/>
                    <a:pt x="1" y="764"/>
                  </a:cubicBezTo>
                  <a:cubicBezTo>
                    <a:pt x="298" y="4384"/>
                    <a:pt x="2757" y="7794"/>
                    <a:pt x="5485" y="9983"/>
                  </a:cubicBezTo>
                  <a:cubicBezTo>
                    <a:pt x="5242" y="9301"/>
                    <a:pt x="4979" y="8670"/>
                    <a:pt x="4697" y="8118"/>
                  </a:cubicBezTo>
                  <a:cubicBezTo>
                    <a:pt x="4758" y="8098"/>
                    <a:pt x="4837" y="8066"/>
                    <a:pt x="4922" y="8034"/>
                  </a:cubicBezTo>
                  <a:cubicBezTo>
                    <a:pt x="2998" y="5950"/>
                    <a:pt x="2868" y="2742"/>
                    <a:pt x="3641" y="113"/>
                  </a:cubicBezTo>
                  <a:cubicBezTo>
                    <a:pt x="3325" y="39"/>
                    <a:pt x="3002" y="1"/>
                    <a:pt x="2678"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6"/>
            <p:cNvSpPr/>
            <p:nvPr/>
          </p:nvSpPr>
          <p:spPr>
            <a:xfrm>
              <a:off x="6096675" y="2037250"/>
              <a:ext cx="133375" cy="113675"/>
            </a:xfrm>
            <a:custGeom>
              <a:avLst/>
              <a:gdLst/>
              <a:ahLst/>
              <a:cxnLst/>
              <a:rect l="l" t="t" r="r" b="b"/>
              <a:pathLst>
                <a:path w="5335" h="4547" extrusionOk="0">
                  <a:moveTo>
                    <a:pt x="278" y="1"/>
                  </a:moveTo>
                  <a:lnTo>
                    <a:pt x="278" y="1"/>
                  </a:lnTo>
                  <a:cubicBezTo>
                    <a:pt x="302" y="67"/>
                    <a:pt x="307" y="136"/>
                    <a:pt x="293" y="205"/>
                  </a:cubicBezTo>
                  <a:cubicBezTo>
                    <a:pt x="0" y="1461"/>
                    <a:pt x="135" y="2880"/>
                    <a:pt x="1100" y="3835"/>
                  </a:cubicBezTo>
                  <a:cubicBezTo>
                    <a:pt x="1540" y="4270"/>
                    <a:pt x="2134" y="4547"/>
                    <a:pt x="2752" y="4547"/>
                  </a:cubicBezTo>
                  <a:cubicBezTo>
                    <a:pt x="3960" y="4547"/>
                    <a:pt x="4718" y="3609"/>
                    <a:pt x="5334" y="2664"/>
                  </a:cubicBezTo>
                  <a:cubicBezTo>
                    <a:pt x="3670" y="1950"/>
                    <a:pt x="1719" y="1196"/>
                    <a:pt x="278"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6"/>
            <p:cNvSpPr/>
            <p:nvPr/>
          </p:nvSpPr>
          <p:spPr>
            <a:xfrm>
              <a:off x="6207125" y="1860150"/>
              <a:ext cx="188850" cy="155225"/>
            </a:xfrm>
            <a:custGeom>
              <a:avLst/>
              <a:gdLst/>
              <a:ahLst/>
              <a:cxnLst/>
              <a:rect l="l" t="t" r="r" b="b"/>
              <a:pathLst>
                <a:path w="7554" h="6209" extrusionOk="0">
                  <a:moveTo>
                    <a:pt x="5887" y="1"/>
                  </a:moveTo>
                  <a:lnTo>
                    <a:pt x="5887" y="1"/>
                  </a:lnTo>
                  <a:cubicBezTo>
                    <a:pt x="5210" y="295"/>
                    <a:pt x="4628" y="529"/>
                    <a:pt x="4242" y="622"/>
                  </a:cubicBezTo>
                  <a:cubicBezTo>
                    <a:pt x="3315" y="850"/>
                    <a:pt x="1918" y="990"/>
                    <a:pt x="558" y="1199"/>
                  </a:cubicBezTo>
                  <a:cubicBezTo>
                    <a:pt x="1" y="3413"/>
                    <a:pt x="1918" y="4795"/>
                    <a:pt x="4289" y="6209"/>
                  </a:cubicBezTo>
                  <a:cubicBezTo>
                    <a:pt x="5070" y="4343"/>
                    <a:pt x="7554" y="1665"/>
                    <a:pt x="5887"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6"/>
            <p:cNvSpPr/>
            <p:nvPr/>
          </p:nvSpPr>
          <p:spPr>
            <a:xfrm>
              <a:off x="6173700" y="1822350"/>
              <a:ext cx="432225" cy="540875"/>
            </a:xfrm>
            <a:custGeom>
              <a:avLst/>
              <a:gdLst/>
              <a:ahLst/>
              <a:cxnLst/>
              <a:rect l="l" t="t" r="r" b="b"/>
              <a:pathLst>
                <a:path w="17289" h="21635" extrusionOk="0">
                  <a:moveTo>
                    <a:pt x="10619" y="1"/>
                  </a:moveTo>
                  <a:cubicBezTo>
                    <a:pt x="9514" y="467"/>
                    <a:pt x="8258" y="1061"/>
                    <a:pt x="7222" y="1513"/>
                  </a:cubicBezTo>
                  <a:cubicBezTo>
                    <a:pt x="8891" y="3177"/>
                    <a:pt x="6407" y="5855"/>
                    <a:pt x="5626" y="7721"/>
                  </a:cubicBezTo>
                  <a:cubicBezTo>
                    <a:pt x="3255" y="6307"/>
                    <a:pt x="1338" y="4925"/>
                    <a:pt x="1895" y="2711"/>
                  </a:cubicBezTo>
                  <a:lnTo>
                    <a:pt x="1895" y="2711"/>
                  </a:lnTo>
                  <a:cubicBezTo>
                    <a:pt x="1235" y="2814"/>
                    <a:pt x="584" y="2932"/>
                    <a:pt x="0" y="3086"/>
                  </a:cubicBezTo>
                  <a:cubicBezTo>
                    <a:pt x="194" y="6663"/>
                    <a:pt x="3623" y="8872"/>
                    <a:pt x="4144" y="12640"/>
                  </a:cubicBezTo>
                  <a:cubicBezTo>
                    <a:pt x="4161" y="12979"/>
                    <a:pt x="4126" y="13317"/>
                    <a:pt x="4040" y="13644"/>
                  </a:cubicBezTo>
                  <a:cubicBezTo>
                    <a:pt x="5268" y="16526"/>
                    <a:pt x="5962" y="15158"/>
                    <a:pt x="5062" y="17971"/>
                  </a:cubicBezTo>
                  <a:cubicBezTo>
                    <a:pt x="7213" y="19452"/>
                    <a:pt x="8656" y="20137"/>
                    <a:pt x="10311" y="20137"/>
                  </a:cubicBezTo>
                  <a:cubicBezTo>
                    <a:pt x="10865" y="20137"/>
                    <a:pt x="11443" y="20060"/>
                    <a:pt x="12079" y="19910"/>
                  </a:cubicBezTo>
                  <a:cubicBezTo>
                    <a:pt x="12516" y="19808"/>
                    <a:pt x="12778" y="19759"/>
                    <a:pt x="12938" y="19759"/>
                  </a:cubicBezTo>
                  <a:cubicBezTo>
                    <a:pt x="13530" y="19759"/>
                    <a:pt x="12717" y="20434"/>
                    <a:pt x="14257" y="21550"/>
                  </a:cubicBezTo>
                  <a:cubicBezTo>
                    <a:pt x="14338" y="21609"/>
                    <a:pt x="14398" y="21635"/>
                    <a:pt x="14443" y="21635"/>
                  </a:cubicBezTo>
                  <a:cubicBezTo>
                    <a:pt x="14699" y="21635"/>
                    <a:pt x="14434" y="20781"/>
                    <a:pt x="14411" y="20212"/>
                  </a:cubicBezTo>
                  <a:cubicBezTo>
                    <a:pt x="14222" y="15642"/>
                    <a:pt x="17288" y="12522"/>
                    <a:pt x="16103" y="9218"/>
                  </a:cubicBezTo>
                  <a:cubicBezTo>
                    <a:pt x="13375" y="7033"/>
                    <a:pt x="10916" y="3621"/>
                    <a:pt x="10619"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6"/>
            <p:cNvSpPr/>
            <p:nvPr/>
          </p:nvSpPr>
          <p:spPr>
            <a:xfrm>
              <a:off x="6067475" y="1899500"/>
              <a:ext cx="210375" cy="263950"/>
            </a:xfrm>
            <a:custGeom>
              <a:avLst/>
              <a:gdLst/>
              <a:ahLst/>
              <a:cxnLst/>
              <a:rect l="l" t="t" r="r" b="b"/>
              <a:pathLst>
                <a:path w="8415" h="10558" extrusionOk="0">
                  <a:moveTo>
                    <a:pt x="4251" y="0"/>
                  </a:moveTo>
                  <a:cubicBezTo>
                    <a:pt x="3702" y="147"/>
                    <a:pt x="3208" y="322"/>
                    <a:pt x="2830" y="548"/>
                  </a:cubicBezTo>
                  <a:cubicBezTo>
                    <a:pt x="1664" y="1237"/>
                    <a:pt x="808" y="2646"/>
                    <a:pt x="241" y="3847"/>
                  </a:cubicBezTo>
                  <a:cubicBezTo>
                    <a:pt x="0" y="4355"/>
                    <a:pt x="1269" y="4951"/>
                    <a:pt x="1448" y="5511"/>
                  </a:cubicBezTo>
                  <a:cubicBezTo>
                    <a:pt x="2889" y="6709"/>
                    <a:pt x="4841" y="7460"/>
                    <a:pt x="6502" y="8172"/>
                  </a:cubicBezTo>
                  <a:cubicBezTo>
                    <a:pt x="6581" y="8054"/>
                    <a:pt x="6655" y="7936"/>
                    <a:pt x="6728" y="7821"/>
                  </a:cubicBezTo>
                  <a:cubicBezTo>
                    <a:pt x="6885" y="8032"/>
                    <a:pt x="7033" y="8248"/>
                    <a:pt x="7175" y="8469"/>
                  </a:cubicBezTo>
                  <a:cubicBezTo>
                    <a:pt x="7558" y="9053"/>
                    <a:pt x="7894" y="9664"/>
                    <a:pt x="8184" y="10300"/>
                  </a:cubicBezTo>
                  <a:cubicBezTo>
                    <a:pt x="8221" y="10386"/>
                    <a:pt x="8255" y="10472"/>
                    <a:pt x="8292" y="10558"/>
                  </a:cubicBezTo>
                  <a:cubicBezTo>
                    <a:pt x="8378" y="10231"/>
                    <a:pt x="8415" y="9893"/>
                    <a:pt x="8397" y="9554"/>
                  </a:cubicBezTo>
                  <a:cubicBezTo>
                    <a:pt x="7875" y="5786"/>
                    <a:pt x="4448" y="3577"/>
                    <a:pt x="4251"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6"/>
            <p:cNvSpPr/>
            <p:nvPr/>
          </p:nvSpPr>
          <p:spPr>
            <a:xfrm>
              <a:off x="6229400" y="1787750"/>
              <a:ext cx="104100" cy="183125"/>
            </a:xfrm>
            <a:custGeom>
              <a:avLst/>
              <a:gdLst/>
              <a:ahLst/>
              <a:cxnLst/>
              <a:rect l="l" t="t" r="r" b="b"/>
              <a:pathLst>
                <a:path w="4164" h="7325" extrusionOk="0">
                  <a:moveTo>
                    <a:pt x="1039" y="0"/>
                  </a:moveTo>
                  <a:lnTo>
                    <a:pt x="1" y="2870"/>
                  </a:lnTo>
                  <a:cubicBezTo>
                    <a:pt x="529" y="3564"/>
                    <a:pt x="806" y="4406"/>
                    <a:pt x="848" y="5278"/>
                  </a:cubicBezTo>
                  <a:cubicBezTo>
                    <a:pt x="565" y="5430"/>
                    <a:pt x="347" y="5617"/>
                    <a:pt x="67" y="5769"/>
                  </a:cubicBezTo>
                  <a:cubicBezTo>
                    <a:pt x="801" y="6343"/>
                    <a:pt x="1537" y="6893"/>
                    <a:pt x="2365" y="7325"/>
                  </a:cubicBezTo>
                  <a:cubicBezTo>
                    <a:pt x="3324" y="6387"/>
                    <a:pt x="3892" y="5153"/>
                    <a:pt x="4164" y="3837"/>
                  </a:cubicBezTo>
                  <a:lnTo>
                    <a:pt x="4164" y="3837"/>
                  </a:lnTo>
                  <a:cubicBezTo>
                    <a:pt x="3973" y="3960"/>
                    <a:pt x="3757" y="4028"/>
                    <a:pt x="3531" y="4043"/>
                  </a:cubicBezTo>
                  <a:cubicBezTo>
                    <a:pt x="2907" y="2578"/>
                    <a:pt x="2068" y="1215"/>
                    <a:pt x="1039" y="0"/>
                  </a:cubicBezTo>
                  <a:close/>
                </a:path>
              </a:pathLst>
            </a:custGeom>
            <a:solidFill>
              <a:srgbClr val="5E4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6"/>
            <p:cNvSpPr/>
            <p:nvPr/>
          </p:nvSpPr>
          <p:spPr>
            <a:xfrm>
              <a:off x="6229400" y="1787750"/>
              <a:ext cx="104100" cy="183125"/>
            </a:xfrm>
            <a:custGeom>
              <a:avLst/>
              <a:gdLst/>
              <a:ahLst/>
              <a:cxnLst/>
              <a:rect l="l" t="t" r="r" b="b"/>
              <a:pathLst>
                <a:path w="4164" h="7325" extrusionOk="0">
                  <a:moveTo>
                    <a:pt x="1039" y="0"/>
                  </a:moveTo>
                  <a:cubicBezTo>
                    <a:pt x="2068" y="1215"/>
                    <a:pt x="2907" y="2578"/>
                    <a:pt x="3531" y="4043"/>
                  </a:cubicBezTo>
                  <a:cubicBezTo>
                    <a:pt x="3757" y="4028"/>
                    <a:pt x="3973" y="3960"/>
                    <a:pt x="4164" y="3837"/>
                  </a:cubicBezTo>
                  <a:cubicBezTo>
                    <a:pt x="3892" y="5153"/>
                    <a:pt x="3324" y="6387"/>
                    <a:pt x="2365" y="7325"/>
                  </a:cubicBezTo>
                  <a:cubicBezTo>
                    <a:pt x="1537" y="6893"/>
                    <a:pt x="801" y="6343"/>
                    <a:pt x="67" y="5769"/>
                  </a:cubicBezTo>
                  <a:cubicBezTo>
                    <a:pt x="347" y="5617"/>
                    <a:pt x="565" y="5430"/>
                    <a:pt x="848" y="5278"/>
                  </a:cubicBezTo>
                  <a:cubicBezTo>
                    <a:pt x="806" y="4406"/>
                    <a:pt x="529" y="3564"/>
                    <a:pt x="1" y="2870"/>
                  </a:cubicBezTo>
                  <a:close/>
                </a:path>
              </a:pathLst>
            </a:custGeom>
            <a:solidFill>
              <a:srgbClr val="5E4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6"/>
            <p:cNvSpPr/>
            <p:nvPr/>
          </p:nvSpPr>
          <p:spPr>
            <a:xfrm>
              <a:off x="6173025" y="2294850"/>
              <a:ext cx="403325" cy="216225"/>
            </a:xfrm>
            <a:custGeom>
              <a:avLst/>
              <a:gdLst/>
              <a:ahLst/>
              <a:cxnLst/>
              <a:rect l="l" t="t" r="r" b="b"/>
              <a:pathLst>
                <a:path w="16133" h="8649" extrusionOk="0">
                  <a:moveTo>
                    <a:pt x="12077" y="0"/>
                  </a:moveTo>
                  <a:cubicBezTo>
                    <a:pt x="11100" y="0"/>
                    <a:pt x="9934" y="129"/>
                    <a:pt x="8564" y="323"/>
                  </a:cubicBezTo>
                  <a:cubicBezTo>
                    <a:pt x="7850" y="785"/>
                    <a:pt x="0" y="1914"/>
                    <a:pt x="1205" y="3534"/>
                  </a:cubicBezTo>
                  <a:lnTo>
                    <a:pt x="3478" y="4562"/>
                  </a:lnTo>
                  <a:cubicBezTo>
                    <a:pt x="3770" y="5343"/>
                    <a:pt x="4347" y="6030"/>
                    <a:pt x="5103" y="6489"/>
                  </a:cubicBezTo>
                  <a:cubicBezTo>
                    <a:pt x="5255" y="6580"/>
                    <a:pt x="5417" y="6668"/>
                    <a:pt x="5587" y="6747"/>
                  </a:cubicBezTo>
                  <a:cubicBezTo>
                    <a:pt x="5680" y="6897"/>
                    <a:pt x="5788" y="7042"/>
                    <a:pt x="5903" y="7174"/>
                  </a:cubicBezTo>
                  <a:cubicBezTo>
                    <a:pt x="6883" y="8276"/>
                    <a:pt x="8471" y="8608"/>
                    <a:pt x="9944" y="8645"/>
                  </a:cubicBezTo>
                  <a:cubicBezTo>
                    <a:pt x="10034" y="8647"/>
                    <a:pt x="10125" y="8648"/>
                    <a:pt x="10216" y="8648"/>
                  </a:cubicBezTo>
                  <a:cubicBezTo>
                    <a:pt x="12198" y="8648"/>
                    <a:pt x="14342" y="8075"/>
                    <a:pt x="15391" y="6418"/>
                  </a:cubicBezTo>
                  <a:cubicBezTo>
                    <a:pt x="15977" y="5490"/>
                    <a:pt x="16132" y="4339"/>
                    <a:pt x="16031" y="3247"/>
                  </a:cubicBezTo>
                  <a:cubicBezTo>
                    <a:pt x="16000" y="2915"/>
                    <a:pt x="15950" y="2586"/>
                    <a:pt x="15884" y="2260"/>
                  </a:cubicBezTo>
                  <a:cubicBezTo>
                    <a:pt x="15335" y="561"/>
                    <a:pt x="14115" y="0"/>
                    <a:pt x="12077"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6"/>
            <p:cNvSpPr/>
            <p:nvPr/>
          </p:nvSpPr>
          <p:spPr>
            <a:xfrm>
              <a:off x="6298200" y="2432850"/>
              <a:ext cx="270150" cy="384775"/>
            </a:xfrm>
            <a:custGeom>
              <a:avLst/>
              <a:gdLst/>
              <a:ahLst/>
              <a:cxnLst/>
              <a:rect l="l" t="t" r="r" b="b"/>
              <a:pathLst>
                <a:path w="10806" h="15391" extrusionOk="0">
                  <a:moveTo>
                    <a:pt x="2878" y="1"/>
                  </a:moveTo>
                  <a:cubicBezTo>
                    <a:pt x="2434" y="1"/>
                    <a:pt x="1985" y="73"/>
                    <a:pt x="1530" y="243"/>
                  </a:cubicBezTo>
                  <a:cubicBezTo>
                    <a:pt x="727" y="596"/>
                    <a:pt x="180" y="1360"/>
                    <a:pt x="1" y="2224"/>
                  </a:cubicBezTo>
                  <a:cubicBezTo>
                    <a:pt x="2301" y="4632"/>
                    <a:pt x="5035" y="8591"/>
                    <a:pt x="7296" y="12015"/>
                  </a:cubicBezTo>
                  <a:cubicBezTo>
                    <a:pt x="8096" y="13225"/>
                    <a:pt x="8837" y="14369"/>
                    <a:pt x="9478" y="15354"/>
                  </a:cubicBezTo>
                  <a:cubicBezTo>
                    <a:pt x="9617" y="15378"/>
                    <a:pt x="9757" y="15390"/>
                    <a:pt x="9896" y="15390"/>
                  </a:cubicBezTo>
                  <a:cubicBezTo>
                    <a:pt x="10137" y="15390"/>
                    <a:pt x="10378" y="15354"/>
                    <a:pt x="10610" y="15282"/>
                  </a:cubicBezTo>
                  <a:cubicBezTo>
                    <a:pt x="10806" y="14406"/>
                    <a:pt x="10173" y="12295"/>
                    <a:pt x="9687" y="10653"/>
                  </a:cubicBezTo>
                  <a:cubicBezTo>
                    <a:pt x="9463" y="9904"/>
                    <a:pt x="9272" y="9251"/>
                    <a:pt x="9206" y="8859"/>
                  </a:cubicBezTo>
                  <a:cubicBezTo>
                    <a:pt x="8906" y="7135"/>
                    <a:pt x="8555" y="5272"/>
                    <a:pt x="7711" y="3723"/>
                  </a:cubicBezTo>
                  <a:cubicBezTo>
                    <a:pt x="7009" y="2445"/>
                    <a:pt x="6054" y="1306"/>
                    <a:pt x="4898" y="422"/>
                  </a:cubicBezTo>
                  <a:cubicBezTo>
                    <a:pt x="4242" y="174"/>
                    <a:pt x="3567" y="1"/>
                    <a:pt x="2878" y="1"/>
                  </a:cubicBezTo>
                  <a:close/>
                </a:path>
              </a:pathLst>
            </a:custGeom>
            <a:solidFill>
              <a:srgbClr val="5E4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6"/>
            <p:cNvSpPr/>
            <p:nvPr/>
          </p:nvSpPr>
          <p:spPr>
            <a:xfrm>
              <a:off x="6224550" y="2380550"/>
              <a:ext cx="196100" cy="107900"/>
            </a:xfrm>
            <a:custGeom>
              <a:avLst/>
              <a:gdLst/>
              <a:ahLst/>
              <a:cxnLst/>
              <a:rect l="l" t="t" r="r" b="b"/>
              <a:pathLst>
                <a:path w="7844" h="4316" extrusionOk="0">
                  <a:moveTo>
                    <a:pt x="1196" y="1"/>
                  </a:moveTo>
                  <a:cubicBezTo>
                    <a:pt x="715" y="1"/>
                    <a:pt x="166" y="154"/>
                    <a:pt x="62" y="607"/>
                  </a:cubicBezTo>
                  <a:cubicBezTo>
                    <a:pt x="1" y="882"/>
                    <a:pt x="143" y="1166"/>
                    <a:pt x="296" y="1412"/>
                  </a:cubicBezTo>
                  <a:cubicBezTo>
                    <a:pt x="764" y="2175"/>
                    <a:pt x="1484" y="2826"/>
                    <a:pt x="1484" y="2826"/>
                  </a:cubicBezTo>
                  <a:cubicBezTo>
                    <a:pt x="1979" y="3317"/>
                    <a:pt x="2465" y="3812"/>
                    <a:pt x="2947" y="4316"/>
                  </a:cubicBezTo>
                  <a:cubicBezTo>
                    <a:pt x="3126" y="3452"/>
                    <a:pt x="3673" y="2688"/>
                    <a:pt x="4476" y="2335"/>
                  </a:cubicBezTo>
                  <a:cubicBezTo>
                    <a:pt x="4931" y="2165"/>
                    <a:pt x="5380" y="2093"/>
                    <a:pt x="5824" y="2093"/>
                  </a:cubicBezTo>
                  <a:cubicBezTo>
                    <a:pt x="6512" y="2093"/>
                    <a:pt x="7187" y="2266"/>
                    <a:pt x="7844" y="2514"/>
                  </a:cubicBezTo>
                  <a:cubicBezTo>
                    <a:pt x="7237" y="2048"/>
                    <a:pt x="6577" y="1657"/>
                    <a:pt x="5875" y="1353"/>
                  </a:cubicBezTo>
                  <a:cubicBezTo>
                    <a:pt x="5379" y="1137"/>
                    <a:pt x="4864" y="916"/>
                    <a:pt x="4333" y="717"/>
                  </a:cubicBezTo>
                  <a:cubicBezTo>
                    <a:pt x="3347" y="344"/>
                    <a:pt x="2316" y="47"/>
                    <a:pt x="1295" y="3"/>
                  </a:cubicBezTo>
                  <a:cubicBezTo>
                    <a:pt x="1262" y="1"/>
                    <a:pt x="1229" y="1"/>
                    <a:pt x="1196" y="1"/>
                  </a:cubicBezTo>
                  <a:close/>
                </a:path>
              </a:pathLst>
            </a:custGeom>
            <a:solidFill>
              <a:srgbClr val="5E4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6"/>
            <p:cNvSpPr/>
            <p:nvPr/>
          </p:nvSpPr>
          <p:spPr>
            <a:xfrm>
              <a:off x="6198475" y="2370500"/>
              <a:ext cx="222175" cy="117950"/>
            </a:xfrm>
            <a:custGeom>
              <a:avLst/>
              <a:gdLst/>
              <a:ahLst/>
              <a:cxnLst/>
              <a:rect l="l" t="t" r="r" b="b"/>
              <a:pathLst>
                <a:path w="8887" h="4718" extrusionOk="0">
                  <a:moveTo>
                    <a:pt x="408" y="1"/>
                  </a:moveTo>
                  <a:cubicBezTo>
                    <a:pt x="221" y="1"/>
                    <a:pt x="90" y="47"/>
                    <a:pt x="62" y="172"/>
                  </a:cubicBezTo>
                  <a:cubicBezTo>
                    <a:pt x="1" y="449"/>
                    <a:pt x="1186" y="1568"/>
                    <a:pt x="1339" y="1814"/>
                  </a:cubicBezTo>
                  <a:cubicBezTo>
                    <a:pt x="1807" y="2577"/>
                    <a:pt x="2527" y="3228"/>
                    <a:pt x="2527" y="3228"/>
                  </a:cubicBezTo>
                  <a:cubicBezTo>
                    <a:pt x="3022" y="3719"/>
                    <a:pt x="3508" y="4214"/>
                    <a:pt x="3990" y="4718"/>
                  </a:cubicBezTo>
                  <a:cubicBezTo>
                    <a:pt x="4169" y="3854"/>
                    <a:pt x="4716" y="3090"/>
                    <a:pt x="5519" y="2737"/>
                  </a:cubicBezTo>
                  <a:cubicBezTo>
                    <a:pt x="5974" y="2567"/>
                    <a:pt x="6423" y="2495"/>
                    <a:pt x="6867" y="2495"/>
                  </a:cubicBezTo>
                  <a:cubicBezTo>
                    <a:pt x="7555" y="2495"/>
                    <a:pt x="8230" y="2668"/>
                    <a:pt x="8887" y="2916"/>
                  </a:cubicBezTo>
                  <a:cubicBezTo>
                    <a:pt x="8280" y="2450"/>
                    <a:pt x="7620" y="2059"/>
                    <a:pt x="6918" y="1755"/>
                  </a:cubicBezTo>
                  <a:cubicBezTo>
                    <a:pt x="6422" y="1539"/>
                    <a:pt x="5907" y="1318"/>
                    <a:pt x="5376" y="1119"/>
                  </a:cubicBezTo>
                  <a:cubicBezTo>
                    <a:pt x="4390" y="746"/>
                    <a:pt x="3359" y="449"/>
                    <a:pt x="2338" y="405"/>
                  </a:cubicBezTo>
                  <a:cubicBezTo>
                    <a:pt x="1966" y="388"/>
                    <a:pt x="950" y="1"/>
                    <a:pt x="408"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6"/>
            <p:cNvSpPr/>
            <p:nvPr/>
          </p:nvSpPr>
          <p:spPr>
            <a:xfrm>
              <a:off x="6495675" y="2811575"/>
              <a:ext cx="107175" cy="173450"/>
            </a:xfrm>
            <a:custGeom>
              <a:avLst/>
              <a:gdLst/>
              <a:ahLst/>
              <a:cxnLst/>
              <a:rect l="l" t="t" r="r" b="b"/>
              <a:pathLst>
                <a:path w="4287" h="6938" extrusionOk="0">
                  <a:moveTo>
                    <a:pt x="2986" y="1"/>
                  </a:moveTo>
                  <a:cubicBezTo>
                    <a:pt x="2437" y="194"/>
                    <a:pt x="1803" y="331"/>
                    <a:pt x="1239" y="331"/>
                  </a:cubicBezTo>
                  <a:cubicBezTo>
                    <a:pt x="1121" y="331"/>
                    <a:pt x="1007" y="325"/>
                    <a:pt x="897" y="313"/>
                  </a:cubicBezTo>
                  <a:cubicBezTo>
                    <a:pt x="818" y="811"/>
                    <a:pt x="784" y="1317"/>
                    <a:pt x="717" y="1670"/>
                  </a:cubicBezTo>
                  <a:lnTo>
                    <a:pt x="168" y="4616"/>
                  </a:lnTo>
                  <a:cubicBezTo>
                    <a:pt x="84" y="5060"/>
                    <a:pt x="1" y="5519"/>
                    <a:pt x="94" y="5961"/>
                  </a:cubicBezTo>
                  <a:cubicBezTo>
                    <a:pt x="187" y="6405"/>
                    <a:pt x="499" y="6835"/>
                    <a:pt x="946" y="6921"/>
                  </a:cubicBezTo>
                  <a:cubicBezTo>
                    <a:pt x="1004" y="6932"/>
                    <a:pt x="1063" y="6938"/>
                    <a:pt x="1120" y="6938"/>
                  </a:cubicBezTo>
                  <a:cubicBezTo>
                    <a:pt x="1579" y="6938"/>
                    <a:pt x="2001" y="6596"/>
                    <a:pt x="2335" y="6258"/>
                  </a:cubicBezTo>
                  <a:cubicBezTo>
                    <a:pt x="2799" y="5787"/>
                    <a:pt x="3229" y="5283"/>
                    <a:pt x="3619" y="4751"/>
                  </a:cubicBezTo>
                  <a:cubicBezTo>
                    <a:pt x="3962" y="4282"/>
                    <a:pt x="4286" y="3730"/>
                    <a:pt x="4205" y="3155"/>
                  </a:cubicBezTo>
                  <a:cubicBezTo>
                    <a:pt x="4142" y="2726"/>
                    <a:pt x="3864" y="2365"/>
                    <a:pt x="3638" y="1994"/>
                  </a:cubicBezTo>
                  <a:cubicBezTo>
                    <a:pt x="3459" y="1700"/>
                    <a:pt x="3260" y="799"/>
                    <a:pt x="2986"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6"/>
            <p:cNvSpPr/>
            <p:nvPr/>
          </p:nvSpPr>
          <p:spPr>
            <a:xfrm>
              <a:off x="6492675" y="2765325"/>
              <a:ext cx="107350" cy="204425"/>
            </a:xfrm>
            <a:custGeom>
              <a:avLst/>
              <a:gdLst/>
              <a:ahLst/>
              <a:cxnLst/>
              <a:rect l="l" t="t" r="r" b="b"/>
              <a:pathLst>
                <a:path w="4294" h="8177" extrusionOk="0">
                  <a:moveTo>
                    <a:pt x="1336" y="0"/>
                  </a:moveTo>
                  <a:cubicBezTo>
                    <a:pt x="1186" y="0"/>
                    <a:pt x="1035" y="49"/>
                    <a:pt x="906" y="157"/>
                  </a:cubicBezTo>
                  <a:lnTo>
                    <a:pt x="894" y="165"/>
                  </a:lnTo>
                  <a:cubicBezTo>
                    <a:pt x="241" y="719"/>
                    <a:pt x="859" y="2128"/>
                    <a:pt x="715" y="2909"/>
                  </a:cubicBezTo>
                  <a:lnTo>
                    <a:pt x="165" y="5854"/>
                  </a:lnTo>
                  <a:cubicBezTo>
                    <a:pt x="81" y="6299"/>
                    <a:pt x="0" y="6758"/>
                    <a:pt x="91" y="7200"/>
                  </a:cubicBezTo>
                  <a:cubicBezTo>
                    <a:pt x="184" y="7644"/>
                    <a:pt x="499" y="8073"/>
                    <a:pt x="943" y="8159"/>
                  </a:cubicBezTo>
                  <a:cubicBezTo>
                    <a:pt x="1002" y="8171"/>
                    <a:pt x="1060" y="8176"/>
                    <a:pt x="1117" y="8176"/>
                  </a:cubicBezTo>
                  <a:cubicBezTo>
                    <a:pt x="1756" y="8176"/>
                    <a:pt x="2321" y="7518"/>
                    <a:pt x="2681" y="7124"/>
                  </a:cubicBezTo>
                  <a:cubicBezTo>
                    <a:pt x="2975" y="6800"/>
                    <a:pt x="3258" y="6466"/>
                    <a:pt x="3523" y="6115"/>
                  </a:cubicBezTo>
                  <a:cubicBezTo>
                    <a:pt x="3896" y="5619"/>
                    <a:pt x="4294" y="5022"/>
                    <a:pt x="4203" y="4391"/>
                  </a:cubicBezTo>
                  <a:cubicBezTo>
                    <a:pt x="4141" y="3964"/>
                    <a:pt x="3712" y="3660"/>
                    <a:pt x="3636" y="3233"/>
                  </a:cubicBezTo>
                  <a:cubicBezTo>
                    <a:pt x="3520" y="2550"/>
                    <a:pt x="3756" y="1785"/>
                    <a:pt x="2850" y="739"/>
                  </a:cubicBezTo>
                  <a:cubicBezTo>
                    <a:pt x="2775" y="732"/>
                    <a:pt x="2708" y="729"/>
                    <a:pt x="2649" y="729"/>
                  </a:cubicBezTo>
                  <a:cubicBezTo>
                    <a:pt x="2402" y="729"/>
                    <a:pt x="2280" y="778"/>
                    <a:pt x="2204" y="778"/>
                  </a:cubicBezTo>
                  <a:cubicBezTo>
                    <a:pt x="2129" y="778"/>
                    <a:pt x="2100" y="729"/>
                    <a:pt x="2040" y="530"/>
                  </a:cubicBezTo>
                  <a:cubicBezTo>
                    <a:pt x="1940" y="203"/>
                    <a:pt x="1640" y="0"/>
                    <a:pt x="133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6"/>
            <p:cNvSpPr/>
            <p:nvPr/>
          </p:nvSpPr>
          <p:spPr>
            <a:xfrm>
              <a:off x="6131775" y="1750625"/>
              <a:ext cx="100300" cy="174175"/>
            </a:xfrm>
            <a:custGeom>
              <a:avLst/>
              <a:gdLst/>
              <a:ahLst/>
              <a:cxnLst/>
              <a:rect l="l" t="t" r="r" b="b"/>
              <a:pathLst>
                <a:path w="4012" h="6967" extrusionOk="0">
                  <a:moveTo>
                    <a:pt x="914" y="3083"/>
                  </a:moveTo>
                  <a:cubicBezTo>
                    <a:pt x="1191" y="3326"/>
                    <a:pt x="1468" y="3582"/>
                    <a:pt x="1630" y="3903"/>
                  </a:cubicBezTo>
                  <a:cubicBezTo>
                    <a:pt x="1292" y="4556"/>
                    <a:pt x="722" y="5246"/>
                    <a:pt x="764" y="5980"/>
                  </a:cubicBezTo>
                  <a:cubicBezTo>
                    <a:pt x="779" y="6230"/>
                    <a:pt x="855" y="6483"/>
                    <a:pt x="1009" y="6672"/>
                  </a:cubicBezTo>
                  <a:cubicBezTo>
                    <a:pt x="1166" y="6863"/>
                    <a:pt x="1741" y="6967"/>
                    <a:pt x="1989" y="6947"/>
                  </a:cubicBezTo>
                  <a:cubicBezTo>
                    <a:pt x="2315" y="6917"/>
                    <a:pt x="2242" y="6692"/>
                    <a:pt x="2460" y="6453"/>
                  </a:cubicBezTo>
                  <a:cubicBezTo>
                    <a:pt x="2895" y="5982"/>
                    <a:pt x="3331" y="5511"/>
                    <a:pt x="3766" y="5042"/>
                  </a:cubicBezTo>
                  <a:cubicBezTo>
                    <a:pt x="4011" y="4775"/>
                    <a:pt x="3916" y="3717"/>
                    <a:pt x="3916" y="3366"/>
                  </a:cubicBezTo>
                  <a:cubicBezTo>
                    <a:pt x="3913" y="3066"/>
                    <a:pt x="3879" y="2764"/>
                    <a:pt x="3815" y="2472"/>
                  </a:cubicBezTo>
                  <a:cubicBezTo>
                    <a:pt x="3550" y="1277"/>
                    <a:pt x="2762" y="297"/>
                    <a:pt x="1503" y="0"/>
                  </a:cubicBezTo>
                  <a:cubicBezTo>
                    <a:pt x="1277" y="160"/>
                    <a:pt x="1068" y="344"/>
                    <a:pt x="884" y="550"/>
                  </a:cubicBezTo>
                  <a:cubicBezTo>
                    <a:pt x="285" y="1220"/>
                    <a:pt x="1" y="2320"/>
                    <a:pt x="450" y="3093"/>
                  </a:cubicBezTo>
                  <a:cubicBezTo>
                    <a:pt x="563" y="3054"/>
                    <a:pt x="678" y="3015"/>
                    <a:pt x="791" y="2970"/>
                  </a:cubicBezTo>
                  <a:cubicBezTo>
                    <a:pt x="830" y="3007"/>
                    <a:pt x="872" y="3049"/>
                    <a:pt x="914" y="3083"/>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6"/>
            <p:cNvSpPr/>
            <p:nvPr/>
          </p:nvSpPr>
          <p:spPr>
            <a:xfrm>
              <a:off x="6142200" y="1749500"/>
              <a:ext cx="100300" cy="174425"/>
            </a:xfrm>
            <a:custGeom>
              <a:avLst/>
              <a:gdLst/>
              <a:ahLst/>
              <a:cxnLst/>
              <a:rect l="l" t="t" r="r" b="b"/>
              <a:pathLst>
                <a:path w="4012" h="6977" extrusionOk="0">
                  <a:moveTo>
                    <a:pt x="1503" y="1"/>
                  </a:moveTo>
                  <a:cubicBezTo>
                    <a:pt x="1277" y="161"/>
                    <a:pt x="1069" y="345"/>
                    <a:pt x="884" y="551"/>
                  </a:cubicBezTo>
                  <a:cubicBezTo>
                    <a:pt x="286" y="1221"/>
                    <a:pt x="1" y="2321"/>
                    <a:pt x="450" y="3096"/>
                  </a:cubicBezTo>
                  <a:cubicBezTo>
                    <a:pt x="563" y="3055"/>
                    <a:pt x="678" y="3015"/>
                    <a:pt x="791" y="2974"/>
                  </a:cubicBezTo>
                  <a:cubicBezTo>
                    <a:pt x="833" y="3010"/>
                    <a:pt x="875" y="3050"/>
                    <a:pt x="916" y="3087"/>
                  </a:cubicBezTo>
                  <a:cubicBezTo>
                    <a:pt x="1191" y="3327"/>
                    <a:pt x="1469" y="3582"/>
                    <a:pt x="1631" y="3904"/>
                  </a:cubicBezTo>
                  <a:cubicBezTo>
                    <a:pt x="1294" y="4559"/>
                    <a:pt x="722" y="5247"/>
                    <a:pt x="764" y="5983"/>
                  </a:cubicBezTo>
                  <a:cubicBezTo>
                    <a:pt x="779" y="6231"/>
                    <a:pt x="855" y="6484"/>
                    <a:pt x="1010" y="6673"/>
                  </a:cubicBezTo>
                  <a:cubicBezTo>
                    <a:pt x="1156" y="6851"/>
                    <a:pt x="1382" y="6977"/>
                    <a:pt x="1613" y="6977"/>
                  </a:cubicBezTo>
                  <a:cubicBezTo>
                    <a:pt x="1629" y="6977"/>
                    <a:pt x="1646" y="6976"/>
                    <a:pt x="1663" y="6975"/>
                  </a:cubicBezTo>
                  <a:cubicBezTo>
                    <a:pt x="1989" y="6948"/>
                    <a:pt x="2242" y="6692"/>
                    <a:pt x="2460" y="6454"/>
                  </a:cubicBezTo>
                  <a:cubicBezTo>
                    <a:pt x="2895" y="5983"/>
                    <a:pt x="3332" y="5512"/>
                    <a:pt x="3766" y="5043"/>
                  </a:cubicBezTo>
                  <a:cubicBezTo>
                    <a:pt x="4012" y="4775"/>
                    <a:pt x="3916" y="3717"/>
                    <a:pt x="3916" y="3366"/>
                  </a:cubicBezTo>
                  <a:cubicBezTo>
                    <a:pt x="3914" y="3067"/>
                    <a:pt x="3879" y="2767"/>
                    <a:pt x="3815" y="2473"/>
                  </a:cubicBezTo>
                  <a:cubicBezTo>
                    <a:pt x="3550" y="1280"/>
                    <a:pt x="2762" y="300"/>
                    <a:pt x="150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6"/>
            <p:cNvSpPr/>
            <p:nvPr/>
          </p:nvSpPr>
          <p:spPr>
            <a:xfrm>
              <a:off x="6147725" y="1782325"/>
              <a:ext cx="149275" cy="124650"/>
            </a:xfrm>
            <a:custGeom>
              <a:avLst/>
              <a:gdLst/>
              <a:ahLst/>
              <a:cxnLst/>
              <a:rect l="l" t="t" r="r" b="b"/>
              <a:pathLst>
                <a:path w="5971" h="4986" extrusionOk="0">
                  <a:moveTo>
                    <a:pt x="3295" y="1"/>
                  </a:moveTo>
                  <a:cubicBezTo>
                    <a:pt x="2130" y="1"/>
                    <a:pt x="952" y="325"/>
                    <a:pt x="1" y="944"/>
                  </a:cubicBezTo>
                  <a:cubicBezTo>
                    <a:pt x="202" y="1476"/>
                    <a:pt x="506" y="1975"/>
                    <a:pt x="813" y="2466"/>
                  </a:cubicBezTo>
                  <a:cubicBezTo>
                    <a:pt x="859" y="2458"/>
                    <a:pt x="905" y="2453"/>
                    <a:pt x="951" y="2453"/>
                  </a:cubicBezTo>
                  <a:cubicBezTo>
                    <a:pt x="1017" y="2453"/>
                    <a:pt x="1084" y="2464"/>
                    <a:pt x="1150" y="2493"/>
                  </a:cubicBezTo>
                  <a:cubicBezTo>
                    <a:pt x="2539" y="3087"/>
                    <a:pt x="3346" y="4442"/>
                    <a:pt x="4758" y="4979"/>
                  </a:cubicBezTo>
                  <a:cubicBezTo>
                    <a:pt x="4768" y="4983"/>
                    <a:pt x="4778" y="4985"/>
                    <a:pt x="4789" y="4985"/>
                  </a:cubicBezTo>
                  <a:cubicBezTo>
                    <a:pt x="5032" y="4985"/>
                    <a:pt x="5394" y="3992"/>
                    <a:pt x="5637" y="3924"/>
                  </a:cubicBezTo>
                  <a:cubicBezTo>
                    <a:pt x="5970" y="2453"/>
                    <a:pt x="5794" y="1778"/>
                    <a:pt x="5222" y="384"/>
                  </a:cubicBezTo>
                  <a:cubicBezTo>
                    <a:pt x="5239" y="369"/>
                    <a:pt x="5251" y="352"/>
                    <a:pt x="5266" y="335"/>
                  </a:cubicBezTo>
                  <a:cubicBezTo>
                    <a:pt x="4645" y="110"/>
                    <a:pt x="3972" y="1"/>
                    <a:pt x="3295" y="1"/>
                  </a:cubicBezTo>
                  <a:close/>
                </a:path>
              </a:pathLst>
            </a:custGeom>
            <a:solidFill>
              <a:srgbClr val="BF3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6"/>
            <p:cNvSpPr/>
            <p:nvPr/>
          </p:nvSpPr>
          <p:spPr>
            <a:xfrm>
              <a:off x="6160125" y="1795675"/>
              <a:ext cx="140500" cy="157675"/>
            </a:xfrm>
            <a:custGeom>
              <a:avLst/>
              <a:gdLst/>
              <a:ahLst/>
              <a:cxnLst/>
              <a:rect l="l" t="t" r="r" b="b"/>
              <a:pathLst>
                <a:path w="5620" h="6307" extrusionOk="0">
                  <a:moveTo>
                    <a:pt x="2722" y="0"/>
                  </a:moveTo>
                  <a:cubicBezTo>
                    <a:pt x="1881" y="0"/>
                    <a:pt x="1014" y="155"/>
                    <a:pt x="221" y="425"/>
                  </a:cubicBezTo>
                  <a:cubicBezTo>
                    <a:pt x="1" y="501"/>
                    <a:pt x="528" y="3773"/>
                    <a:pt x="1353" y="5631"/>
                  </a:cubicBezTo>
                  <a:cubicBezTo>
                    <a:pt x="1539" y="6052"/>
                    <a:pt x="1954" y="6306"/>
                    <a:pt x="2392" y="6306"/>
                  </a:cubicBezTo>
                  <a:cubicBezTo>
                    <a:pt x="2526" y="6306"/>
                    <a:pt x="2662" y="6282"/>
                    <a:pt x="2794" y="6232"/>
                  </a:cubicBezTo>
                  <a:cubicBezTo>
                    <a:pt x="3010" y="6154"/>
                    <a:pt x="3214" y="6048"/>
                    <a:pt x="3398" y="5913"/>
                  </a:cubicBezTo>
                  <a:cubicBezTo>
                    <a:pt x="4279" y="5248"/>
                    <a:pt x="4858" y="4261"/>
                    <a:pt x="5006" y="3166"/>
                  </a:cubicBezTo>
                  <a:cubicBezTo>
                    <a:pt x="5393" y="2975"/>
                    <a:pt x="5619" y="2668"/>
                    <a:pt x="5617" y="2236"/>
                  </a:cubicBezTo>
                  <a:cubicBezTo>
                    <a:pt x="5614" y="2032"/>
                    <a:pt x="5538" y="1799"/>
                    <a:pt x="5295" y="1770"/>
                  </a:cubicBezTo>
                  <a:cubicBezTo>
                    <a:pt x="5279" y="1767"/>
                    <a:pt x="5262" y="1766"/>
                    <a:pt x="5245" y="1766"/>
                  </a:cubicBezTo>
                  <a:cubicBezTo>
                    <a:pt x="5198" y="1766"/>
                    <a:pt x="5149" y="1776"/>
                    <a:pt x="5104" y="1794"/>
                  </a:cubicBezTo>
                  <a:cubicBezTo>
                    <a:pt x="4912" y="1873"/>
                    <a:pt x="4799" y="2042"/>
                    <a:pt x="4694" y="2207"/>
                  </a:cubicBezTo>
                  <a:cubicBezTo>
                    <a:pt x="4613" y="2246"/>
                    <a:pt x="4439" y="2327"/>
                    <a:pt x="4358" y="2366"/>
                  </a:cubicBezTo>
                  <a:cubicBezTo>
                    <a:pt x="4041" y="1892"/>
                    <a:pt x="3567" y="1404"/>
                    <a:pt x="3123" y="1046"/>
                  </a:cubicBezTo>
                  <a:cubicBezTo>
                    <a:pt x="3233" y="724"/>
                    <a:pt x="3172" y="282"/>
                    <a:pt x="2973" y="5"/>
                  </a:cubicBezTo>
                  <a:cubicBezTo>
                    <a:pt x="2890" y="2"/>
                    <a:pt x="2806" y="0"/>
                    <a:pt x="2722" y="0"/>
                  </a:cubicBezTo>
                  <a:close/>
                </a:path>
              </a:pathLst>
            </a:custGeom>
            <a:solidFill>
              <a:srgbClr val="5E4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6"/>
            <p:cNvSpPr/>
            <p:nvPr/>
          </p:nvSpPr>
          <p:spPr>
            <a:xfrm>
              <a:off x="6281025" y="1846225"/>
              <a:ext cx="13325" cy="16900"/>
            </a:xfrm>
            <a:custGeom>
              <a:avLst/>
              <a:gdLst/>
              <a:ahLst/>
              <a:cxnLst/>
              <a:rect l="l" t="t" r="r" b="b"/>
              <a:pathLst>
                <a:path w="533" h="676" extrusionOk="0">
                  <a:moveTo>
                    <a:pt x="448" y="0"/>
                  </a:moveTo>
                  <a:cubicBezTo>
                    <a:pt x="447" y="0"/>
                    <a:pt x="446" y="0"/>
                    <a:pt x="445" y="1"/>
                  </a:cubicBezTo>
                  <a:cubicBezTo>
                    <a:pt x="219" y="32"/>
                    <a:pt x="0" y="462"/>
                    <a:pt x="128" y="661"/>
                  </a:cubicBezTo>
                  <a:cubicBezTo>
                    <a:pt x="134" y="671"/>
                    <a:pt x="144" y="676"/>
                    <a:pt x="155" y="676"/>
                  </a:cubicBezTo>
                  <a:cubicBezTo>
                    <a:pt x="165" y="676"/>
                    <a:pt x="176" y="672"/>
                    <a:pt x="184" y="663"/>
                  </a:cubicBezTo>
                  <a:cubicBezTo>
                    <a:pt x="241" y="575"/>
                    <a:pt x="248" y="460"/>
                    <a:pt x="300" y="366"/>
                  </a:cubicBezTo>
                  <a:cubicBezTo>
                    <a:pt x="359" y="266"/>
                    <a:pt x="462" y="197"/>
                    <a:pt x="511" y="96"/>
                  </a:cubicBezTo>
                  <a:cubicBezTo>
                    <a:pt x="532" y="51"/>
                    <a:pt x="498" y="0"/>
                    <a:pt x="448" y="0"/>
                  </a:cubicBezTo>
                  <a:close/>
                </a:path>
              </a:pathLst>
            </a:custGeom>
            <a:solidFill>
              <a:srgbClr val="5E4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6"/>
            <p:cNvSpPr/>
            <p:nvPr/>
          </p:nvSpPr>
          <p:spPr>
            <a:xfrm>
              <a:off x="6193950" y="1896550"/>
              <a:ext cx="35800" cy="30275"/>
            </a:xfrm>
            <a:custGeom>
              <a:avLst/>
              <a:gdLst/>
              <a:ahLst/>
              <a:cxnLst/>
              <a:rect l="l" t="t" r="r" b="b"/>
              <a:pathLst>
                <a:path w="1432" h="1211" extrusionOk="0">
                  <a:moveTo>
                    <a:pt x="1431" y="0"/>
                  </a:moveTo>
                  <a:cubicBezTo>
                    <a:pt x="1056" y="175"/>
                    <a:pt x="395" y="420"/>
                    <a:pt x="0" y="545"/>
                  </a:cubicBezTo>
                  <a:cubicBezTo>
                    <a:pt x="162" y="742"/>
                    <a:pt x="265" y="1014"/>
                    <a:pt x="427" y="1211"/>
                  </a:cubicBezTo>
                  <a:cubicBezTo>
                    <a:pt x="871" y="1014"/>
                    <a:pt x="1419" y="486"/>
                    <a:pt x="1431" y="0"/>
                  </a:cubicBezTo>
                  <a:close/>
                </a:path>
              </a:pathLst>
            </a:custGeom>
            <a:solidFill>
              <a:srgbClr val="5E4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6"/>
            <p:cNvSpPr/>
            <p:nvPr/>
          </p:nvSpPr>
          <p:spPr>
            <a:xfrm>
              <a:off x="6142950" y="1737075"/>
              <a:ext cx="168225" cy="177225"/>
            </a:xfrm>
            <a:custGeom>
              <a:avLst/>
              <a:gdLst/>
              <a:ahLst/>
              <a:cxnLst/>
              <a:rect l="l" t="t" r="r" b="b"/>
              <a:pathLst>
                <a:path w="6729" h="7089" extrusionOk="0">
                  <a:moveTo>
                    <a:pt x="3243" y="1"/>
                  </a:moveTo>
                  <a:cubicBezTo>
                    <a:pt x="3067" y="1"/>
                    <a:pt x="2891" y="11"/>
                    <a:pt x="2715" y="32"/>
                  </a:cubicBezTo>
                  <a:cubicBezTo>
                    <a:pt x="1633" y="984"/>
                    <a:pt x="113" y="2253"/>
                    <a:pt x="0" y="3638"/>
                  </a:cubicBezTo>
                  <a:cubicBezTo>
                    <a:pt x="48" y="3767"/>
                    <a:pt x="275" y="3817"/>
                    <a:pt x="572" y="3817"/>
                  </a:cubicBezTo>
                  <a:cubicBezTo>
                    <a:pt x="1111" y="3817"/>
                    <a:pt x="1879" y="3651"/>
                    <a:pt x="2219" y="3488"/>
                  </a:cubicBezTo>
                  <a:cubicBezTo>
                    <a:pt x="2467" y="3370"/>
                    <a:pt x="2747" y="3345"/>
                    <a:pt x="3005" y="3262"/>
                  </a:cubicBezTo>
                  <a:cubicBezTo>
                    <a:pt x="3174" y="3208"/>
                    <a:pt x="3341" y="3149"/>
                    <a:pt x="3508" y="3085"/>
                  </a:cubicBezTo>
                  <a:cubicBezTo>
                    <a:pt x="3817" y="3358"/>
                    <a:pt x="4161" y="3647"/>
                    <a:pt x="4347" y="4016"/>
                  </a:cubicBezTo>
                  <a:cubicBezTo>
                    <a:pt x="4011" y="4673"/>
                    <a:pt x="3444" y="5361"/>
                    <a:pt x="3483" y="6097"/>
                  </a:cubicBezTo>
                  <a:cubicBezTo>
                    <a:pt x="3491" y="6244"/>
                    <a:pt x="3523" y="6392"/>
                    <a:pt x="3579" y="6529"/>
                  </a:cubicBezTo>
                  <a:cubicBezTo>
                    <a:pt x="3618" y="6622"/>
                    <a:pt x="3668" y="6708"/>
                    <a:pt x="3729" y="6787"/>
                  </a:cubicBezTo>
                  <a:cubicBezTo>
                    <a:pt x="3873" y="6965"/>
                    <a:pt x="4100" y="7088"/>
                    <a:pt x="4329" y="7088"/>
                  </a:cubicBezTo>
                  <a:cubicBezTo>
                    <a:pt x="4346" y="7088"/>
                    <a:pt x="4363" y="7088"/>
                    <a:pt x="4379" y="7086"/>
                  </a:cubicBezTo>
                  <a:cubicBezTo>
                    <a:pt x="4706" y="7062"/>
                    <a:pt x="4959" y="6804"/>
                    <a:pt x="5180" y="6563"/>
                  </a:cubicBezTo>
                  <a:cubicBezTo>
                    <a:pt x="5614" y="6095"/>
                    <a:pt x="6049" y="5623"/>
                    <a:pt x="6483" y="5152"/>
                  </a:cubicBezTo>
                  <a:cubicBezTo>
                    <a:pt x="6728" y="4887"/>
                    <a:pt x="6633" y="3831"/>
                    <a:pt x="6630" y="3478"/>
                  </a:cubicBezTo>
                  <a:cubicBezTo>
                    <a:pt x="6618" y="1858"/>
                    <a:pt x="5732" y="402"/>
                    <a:pt x="4085" y="78"/>
                  </a:cubicBezTo>
                  <a:cubicBezTo>
                    <a:pt x="3807" y="27"/>
                    <a:pt x="3525" y="1"/>
                    <a:pt x="324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6"/>
            <p:cNvSpPr/>
            <p:nvPr/>
          </p:nvSpPr>
          <p:spPr>
            <a:xfrm>
              <a:off x="6131775" y="1727225"/>
              <a:ext cx="188475" cy="181250"/>
            </a:xfrm>
            <a:custGeom>
              <a:avLst/>
              <a:gdLst/>
              <a:ahLst/>
              <a:cxnLst/>
              <a:rect l="l" t="t" r="r" b="b"/>
              <a:pathLst>
                <a:path w="7539" h="7250" extrusionOk="0">
                  <a:moveTo>
                    <a:pt x="447" y="4032"/>
                  </a:moveTo>
                  <a:cubicBezTo>
                    <a:pt x="452" y="4044"/>
                    <a:pt x="460" y="4059"/>
                    <a:pt x="467" y="4071"/>
                  </a:cubicBezTo>
                  <a:cubicBezTo>
                    <a:pt x="617" y="4054"/>
                    <a:pt x="766" y="4039"/>
                    <a:pt x="914" y="4019"/>
                  </a:cubicBezTo>
                  <a:cubicBezTo>
                    <a:pt x="1891" y="3906"/>
                    <a:pt x="2885" y="3712"/>
                    <a:pt x="3815" y="3406"/>
                  </a:cubicBezTo>
                  <a:cubicBezTo>
                    <a:pt x="3984" y="3352"/>
                    <a:pt x="4151" y="3293"/>
                    <a:pt x="4316" y="3229"/>
                  </a:cubicBezTo>
                  <a:cubicBezTo>
                    <a:pt x="4628" y="3504"/>
                    <a:pt x="4971" y="3791"/>
                    <a:pt x="5158" y="4159"/>
                  </a:cubicBezTo>
                  <a:cubicBezTo>
                    <a:pt x="4821" y="4817"/>
                    <a:pt x="4252" y="5507"/>
                    <a:pt x="4291" y="6241"/>
                  </a:cubicBezTo>
                  <a:cubicBezTo>
                    <a:pt x="4306" y="6491"/>
                    <a:pt x="4382" y="6739"/>
                    <a:pt x="4539" y="6933"/>
                  </a:cubicBezTo>
                  <a:cubicBezTo>
                    <a:pt x="4696" y="7127"/>
                    <a:pt x="4942" y="7250"/>
                    <a:pt x="5190" y="7232"/>
                  </a:cubicBezTo>
                  <a:cubicBezTo>
                    <a:pt x="5516" y="7208"/>
                    <a:pt x="5767" y="6948"/>
                    <a:pt x="5990" y="6710"/>
                  </a:cubicBezTo>
                  <a:cubicBezTo>
                    <a:pt x="6424" y="6243"/>
                    <a:pt x="6859" y="5772"/>
                    <a:pt x="7293" y="5298"/>
                  </a:cubicBezTo>
                  <a:cubicBezTo>
                    <a:pt x="7539" y="5031"/>
                    <a:pt x="7443" y="3978"/>
                    <a:pt x="7441" y="3624"/>
                  </a:cubicBezTo>
                  <a:cubicBezTo>
                    <a:pt x="7428" y="2002"/>
                    <a:pt x="6540" y="548"/>
                    <a:pt x="4895" y="224"/>
                  </a:cubicBezTo>
                  <a:cubicBezTo>
                    <a:pt x="3737" y="1"/>
                    <a:pt x="2467" y="249"/>
                    <a:pt x="1503" y="934"/>
                  </a:cubicBezTo>
                  <a:cubicBezTo>
                    <a:pt x="1274" y="1093"/>
                    <a:pt x="1068" y="1280"/>
                    <a:pt x="882" y="1486"/>
                  </a:cubicBezTo>
                  <a:cubicBezTo>
                    <a:pt x="285" y="2156"/>
                    <a:pt x="1" y="3258"/>
                    <a:pt x="447" y="4032"/>
                  </a:cubicBez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6"/>
            <p:cNvSpPr/>
            <p:nvPr/>
          </p:nvSpPr>
          <p:spPr>
            <a:xfrm>
              <a:off x="6198875" y="1767300"/>
              <a:ext cx="118525" cy="126825"/>
            </a:xfrm>
            <a:custGeom>
              <a:avLst/>
              <a:gdLst/>
              <a:ahLst/>
              <a:cxnLst/>
              <a:rect l="l" t="t" r="r" b="b"/>
              <a:pathLst>
                <a:path w="4741" h="5073" extrusionOk="0">
                  <a:moveTo>
                    <a:pt x="2018" y="1"/>
                  </a:moveTo>
                  <a:cubicBezTo>
                    <a:pt x="1104" y="1"/>
                    <a:pt x="1" y="736"/>
                    <a:pt x="348" y="2033"/>
                  </a:cubicBezTo>
                  <a:cubicBezTo>
                    <a:pt x="613" y="1965"/>
                    <a:pt x="876" y="1891"/>
                    <a:pt x="1131" y="1805"/>
                  </a:cubicBezTo>
                  <a:cubicBezTo>
                    <a:pt x="1303" y="1751"/>
                    <a:pt x="1467" y="1692"/>
                    <a:pt x="1634" y="1628"/>
                  </a:cubicBezTo>
                  <a:cubicBezTo>
                    <a:pt x="1946" y="1903"/>
                    <a:pt x="2290" y="2190"/>
                    <a:pt x="2474" y="2559"/>
                  </a:cubicBezTo>
                  <a:cubicBezTo>
                    <a:pt x="2137" y="3216"/>
                    <a:pt x="1570" y="3904"/>
                    <a:pt x="1610" y="4640"/>
                  </a:cubicBezTo>
                  <a:cubicBezTo>
                    <a:pt x="1617" y="4787"/>
                    <a:pt x="1649" y="4935"/>
                    <a:pt x="1708" y="5072"/>
                  </a:cubicBezTo>
                  <a:cubicBezTo>
                    <a:pt x="2498" y="4790"/>
                    <a:pt x="3129" y="4098"/>
                    <a:pt x="3664" y="3656"/>
                  </a:cubicBezTo>
                  <a:cubicBezTo>
                    <a:pt x="4740" y="2330"/>
                    <a:pt x="3952" y="27"/>
                    <a:pt x="2494" y="27"/>
                  </a:cubicBezTo>
                  <a:cubicBezTo>
                    <a:pt x="2445" y="27"/>
                    <a:pt x="2396" y="30"/>
                    <a:pt x="2346" y="35"/>
                  </a:cubicBezTo>
                  <a:cubicBezTo>
                    <a:pt x="2242" y="12"/>
                    <a:pt x="2131" y="1"/>
                    <a:pt x="2018"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6"/>
            <p:cNvSpPr/>
            <p:nvPr/>
          </p:nvSpPr>
          <p:spPr>
            <a:xfrm>
              <a:off x="6174925" y="1730900"/>
              <a:ext cx="145275" cy="177250"/>
            </a:xfrm>
            <a:custGeom>
              <a:avLst/>
              <a:gdLst/>
              <a:ahLst/>
              <a:cxnLst/>
              <a:rect l="l" t="t" r="r" b="b"/>
              <a:pathLst>
                <a:path w="5811" h="7090" extrusionOk="0">
                  <a:moveTo>
                    <a:pt x="2326" y="1"/>
                  </a:moveTo>
                  <a:cubicBezTo>
                    <a:pt x="2150" y="1"/>
                    <a:pt x="1974" y="11"/>
                    <a:pt x="1799" y="31"/>
                  </a:cubicBezTo>
                  <a:cubicBezTo>
                    <a:pt x="717" y="986"/>
                    <a:pt x="113" y="2372"/>
                    <a:pt x="0" y="3759"/>
                  </a:cubicBezTo>
                  <a:cubicBezTo>
                    <a:pt x="437" y="3686"/>
                    <a:pt x="872" y="3600"/>
                    <a:pt x="1301" y="3489"/>
                  </a:cubicBezTo>
                  <a:cubicBezTo>
                    <a:pt x="958" y="2192"/>
                    <a:pt x="2060" y="1457"/>
                    <a:pt x="2973" y="1457"/>
                  </a:cubicBezTo>
                  <a:cubicBezTo>
                    <a:pt x="3087" y="1457"/>
                    <a:pt x="3197" y="1468"/>
                    <a:pt x="3302" y="1491"/>
                  </a:cubicBezTo>
                  <a:cubicBezTo>
                    <a:pt x="3352" y="1486"/>
                    <a:pt x="3401" y="1483"/>
                    <a:pt x="3449" y="1483"/>
                  </a:cubicBezTo>
                  <a:cubicBezTo>
                    <a:pt x="4910" y="1483"/>
                    <a:pt x="5698" y="3789"/>
                    <a:pt x="4620" y="5112"/>
                  </a:cubicBezTo>
                  <a:cubicBezTo>
                    <a:pt x="4085" y="5556"/>
                    <a:pt x="3456" y="6246"/>
                    <a:pt x="2663" y="6528"/>
                  </a:cubicBezTo>
                  <a:cubicBezTo>
                    <a:pt x="2700" y="6621"/>
                    <a:pt x="2752" y="6710"/>
                    <a:pt x="2813" y="6788"/>
                  </a:cubicBezTo>
                  <a:cubicBezTo>
                    <a:pt x="2958" y="6966"/>
                    <a:pt x="3186" y="7089"/>
                    <a:pt x="3417" y="7089"/>
                  </a:cubicBezTo>
                  <a:cubicBezTo>
                    <a:pt x="3432" y="7089"/>
                    <a:pt x="3446" y="7089"/>
                    <a:pt x="3461" y="7088"/>
                  </a:cubicBezTo>
                  <a:cubicBezTo>
                    <a:pt x="3790" y="7063"/>
                    <a:pt x="4041" y="6806"/>
                    <a:pt x="4264" y="6565"/>
                  </a:cubicBezTo>
                  <a:cubicBezTo>
                    <a:pt x="4698" y="6094"/>
                    <a:pt x="5133" y="5625"/>
                    <a:pt x="5567" y="5154"/>
                  </a:cubicBezTo>
                  <a:cubicBezTo>
                    <a:pt x="5810" y="4886"/>
                    <a:pt x="5717" y="3833"/>
                    <a:pt x="5715" y="3479"/>
                  </a:cubicBezTo>
                  <a:cubicBezTo>
                    <a:pt x="5702" y="1857"/>
                    <a:pt x="4814" y="404"/>
                    <a:pt x="3169" y="80"/>
                  </a:cubicBezTo>
                  <a:cubicBezTo>
                    <a:pt x="2891" y="27"/>
                    <a:pt x="2608" y="1"/>
                    <a:pt x="2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6"/>
            <p:cNvSpPr/>
            <p:nvPr/>
          </p:nvSpPr>
          <p:spPr>
            <a:xfrm>
              <a:off x="6131775" y="1763200"/>
              <a:ext cx="23275" cy="65800"/>
            </a:xfrm>
            <a:custGeom>
              <a:avLst/>
              <a:gdLst/>
              <a:ahLst/>
              <a:cxnLst/>
              <a:rect l="l" t="t" r="r" b="b"/>
              <a:pathLst>
                <a:path w="931" h="2632" extrusionOk="0">
                  <a:moveTo>
                    <a:pt x="931" y="0"/>
                  </a:moveTo>
                  <a:cubicBezTo>
                    <a:pt x="916" y="18"/>
                    <a:pt x="896" y="32"/>
                    <a:pt x="882" y="47"/>
                  </a:cubicBezTo>
                  <a:cubicBezTo>
                    <a:pt x="285" y="717"/>
                    <a:pt x="1" y="1819"/>
                    <a:pt x="447" y="2593"/>
                  </a:cubicBezTo>
                  <a:cubicBezTo>
                    <a:pt x="452" y="2605"/>
                    <a:pt x="460" y="2620"/>
                    <a:pt x="467" y="2632"/>
                  </a:cubicBezTo>
                  <a:cubicBezTo>
                    <a:pt x="604" y="2615"/>
                    <a:pt x="744" y="2602"/>
                    <a:pt x="882" y="2585"/>
                  </a:cubicBezTo>
                  <a:cubicBezTo>
                    <a:pt x="703" y="1768"/>
                    <a:pt x="658" y="955"/>
                    <a:pt x="9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6"/>
            <p:cNvSpPr/>
            <p:nvPr/>
          </p:nvSpPr>
          <p:spPr>
            <a:xfrm>
              <a:off x="6148225" y="1731650"/>
              <a:ext cx="71700" cy="96200"/>
            </a:xfrm>
            <a:custGeom>
              <a:avLst/>
              <a:gdLst/>
              <a:ahLst/>
              <a:cxnLst/>
              <a:rect l="l" t="t" r="r" b="b"/>
              <a:pathLst>
                <a:path w="2868" h="3848" extrusionOk="0">
                  <a:moveTo>
                    <a:pt x="2867" y="1"/>
                  </a:moveTo>
                  <a:lnTo>
                    <a:pt x="2867" y="1"/>
                  </a:lnTo>
                  <a:cubicBezTo>
                    <a:pt x="2143" y="84"/>
                    <a:pt x="1436" y="339"/>
                    <a:pt x="845" y="759"/>
                  </a:cubicBezTo>
                  <a:cubicBezTo>
                    <a:pt x="636" y="906"/>
                    <a:pt x="445" y="1076"/>
                    <a:pt x="273" y="1262"/>
                  </a:cubicBezTo>
                  <a:cubicBezTo>
                    <a:pt x="0" y="2217"/>
                    <a:pt x="45" y="3030"/>
                    <a:pt x="224" y="3847"/>
                  </a:cubicBezTo>
                  <a:lnTo>
                    <a:pt x="256" y="3845"/>
                  </a:lnTo>
                  <a:cubicBezTo>
                    <a:pt x="526" y="3813"/>
                    <a:pt x="798" y="3771"/>
                    <a:pt x="1068" y="3727"/>
                  </a:cubicBezTo>
                  <a:cubicBezTo>
                    <a:pt x="1181" y="2342"/>
                    <a:pt x="1785" y="956"/>
                    <a:pt x="2867"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6"/>
            <p:cNvSpPr/>
            <p:nvPr/>
          </p:nvSpPr>
          <p:spPr>
            <a:xfrm>
              <a:off x="6135775" y="1855475"/>
              <a:ext cx="138125" cy="64750"/>
            </a:xfrm>
            <a:custGeom>
              <a:avLst/>
              <a:gdLst/>
              <a:ahLst/>
              <a:cxnLst/>
              <a:rect l="l" t="t" r="r" b="b"/>
              <a:pathLst>
                <a:path w="5525" h="2590" extrusionOk="0">
                  <a:moveTo>
                    <a:pt x="5269" y="0"/>
                  </a:moveTo>
                  <a:cubicBezTo>
                    <a:pt x="5222" y="0"/>
                    <a:pt x="5173" y="19"/>
                    <a:pt x="5133" y="65"/>
                  </a:cubicBezTo>
                  <a:cubicBezTo>
                    <a:pt x="4529" y="745"/>
                    <a:pt x="3881" y="1329"/>
                    <a:pt x="3056" y="1729"/>
                  </a:cubicBezTo>
                  <a:cubicBezTo>
                    <a:pt x="2683" y="1908"/>
                    <a:pt x="2293" y="2048"/>
                    <a:pt x="1893" y="2149"/>
                  </a:cubicBezTo>
                  <a:cubicBezTo>
                    <a:pt x="1630" y="2216"/>
                    <a:pt x="1312" y="2302"/>
                    <a:pt x="1015" y="2302"/>
                  </a:cubicBezTo>
                  <a:cubicBezTo>
                    <a:pt x="909" y="2302"/>
                    <a:pt x="806" y="2291"/>
                    <a:pt x="709" y="2264"/>
                  </a:cubicBezTo>
                  <a:cubicBezTo>
                    <a:pt x="616" y="2240"/>
                    <a:pt x="533" y="2186"/>
                    <a:pt x="471" y="2112"/>
                  </a:cubicBezTo>
                  <a:cubicBezTo>
                    <a:pt x="417" y="2051"/>
                    <a:pt x="383" y="1975"/>
                    <a:pt x="376" y="1894"/>
                  </a:cubicBezTo>
                  <a:cubicBezTo>
                    <a:pt x="358" y="1717"/>
                    <a:pt x="471" y="1609"/>
                    <a:pt x="589" y="1501"/>
                  </a:cubicBezTo>
                  <a:cubicBezTo>
                    <a:pt x="663" y="1435"/>
                    <a:pt x="601" y="1301"/>
                    <a:pt x="511" y="1301"/>
                  </a:cubicBezTo>
                  <a:cubicBezTo>
                    <a:pt x="497" y="1301"/>
                    <a:pt x="482" y="1304"/>
                    <a:pt x="466" y="1312"/>
                  </a:cubicBezTo>
                  <a:cubicBezTo>
                    <a:pt x="130" y="1489"/>
                    <a:pt x="0" y="1832"/>
                    <a:pt x="204" y="2178"/>
                  </a:cubicBezTo>
                  <a:cubicBezTo>
                    <a:pt x="396" y="2498"/>
                    <a:pt x="746" y="2590"/>
                    <a:pt x="1094" y="2590"/>
                  </a:cubicBezTo>
                  <a:cubicBezTo>
                    <a:pt x="1176" y="2590"/>
                    <a:pt x="1258" y="2585"/>
                    <a:pt x="1338" y="2576"/>
                  </a:cubicBezTo>
                  <a:cubicBezTo>
                    <a:pt x="2894" y="2419"/>
                    <a:pt x="4455" y="1513"/>
                    <a:pt x="5417" y="296"/>
                  </a:cubicBezTo>
                  <a:cubicBezTo>
                    <a:pt x="5525" y="157"/>
                    <a:pt x="5403" y="0"/>
                    <a:pt x="5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6"/>
            <p:cNvSpPr/>
            <p:nvPr/>
          </p:nvSpPr>
          <p:spPr>
            <a:xfrm>
              <a:off x="6143200" y="1887475"/>
              <a:ext cx="138200" cy="64750"/>
            </a:xfrm>
            <a:custGeom>
              <a:avLst/>
              <a:gdLst/>
              <a:ahLst/>
              <a:cxnLst/>
              <a:rect l="l" t="t" r="r" b="b"/>
              <a:pathLst>
                <a:path w="5528" h="2590" extrusionOk="0">
                  <a:moveTo>
                    <a:pt x="5271" y="0"/>
                  </a:moveTo>
                  <a:cubicBezTo>
                    <a:pt x="5224" y="0"/>
                    <a:pt x="5176" y="19"/>
                    <a:pt x="5135" y="64"/>
                  </a:cubicBezTo>
                  <a:cubicBezTo>
                    <a:pt x="4531" y="744"/>
                    <a:pt x="3883" y="1328"/>
                    <a:pt x="3059" y="1728"/>
                  </a:cubicBezTo>
                  <a:cubicBezTo>
                    <a:pt x="2685" y="1907"/>
                    <a:pt x="2295" y="2050"/>
                    <a:pt x="1895" y="2150"/>
                  </a:cubicBezTo>
                  <a:cubicBezTo>
                    <a:pt x="1633" y="2217"/>
                    <a:pt x="1314" y="2303"/>
                    <a:pt x="1017" y="2303"/>
                  </a:cubicBezTo>
                  <a:cubicBezTo>
                    <a:pt x="912" y="2303"/>
                    <a:pt x="809" y="2292"/>
                    <a:pt x="712" y="2266"/>
                  </a:cubicBezTo>
                  <a:cubicBezTo>
                    <a:pt x="619" y="2239"/>
                    <a:pt x="535" y="2187"/>
                    <a:pt x="474" y="2111"/>
                  </a:cubicBezTo>
                  <a:cubicBezTo>
                    <a:pt x="420" y="2050"/>
                    <a:pt x="385" y="1974"/>
                    <a:pt x="378" y="1895"/>
                  </a:cubicBezTo>
                  <a:cubicBezTo>
                    <a:pt x="361" y="1716"/>
                    <a:pt x="474" y="1610"/>
                    <a:pt x="592" y="1502"/>
                  </a:cubicBezTo>
                  <a:cubicBezTo>
                    <a:pt x="665" y="1435"/>
                    <a:pt x="604" y="1301"/>
                    <a:pt x="515" y="1301"/>
                  </a:cubicBezTo>
                  <a:cubicBezTo>
                    <a:pt x="500" y="1301"/>
                    <a:pt x="485" y="1305"/>
                    <a:pt x="469" y="1313"/>
                  </a:cubicBezTo>
                  <a:cubicBezTo>
                    <a:pt x="133" y="1488"/>
                    <a:pt x="0" y="1831"/>
                    <a:pt x="206" y="2177"/>
                  </a:cubicBezTo>
                  <a:cubicBezTo>
                    <a:pt x="400" y="2499"/>
                    <a:pt x="754" y="2590"/>
                    <a:pt x="1102" y="2590"/>
                  </a:cubicBezTo>
                  <a:cubicBezTo>
                    <a:pt x="1182" y="2590"/>
                    <a:pt x="1261" y="2585"/>
                    <a:pt x="1338" y="2577"/>
                  </a:cubicBezTo>
                  <a:cubicBezTo>
                    <a:pt x="2894" y="2418"/>
                    <a:pt x="4458" y="1512"/>
                    <a:pt x="5420" y="295"/>
                  </a:cubicBezTo>
                  <a:cubicBezTo>
                    <a:pt x="5527" y="156"/>
                    <a:pt x="5405" y="0"/>
                    <a:pt x="52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6"/>
            <p:cNvSpPr/>
            <p:nvPr/>
          </p:nvSpPr>
          <p:spPr>
            <a:xfrm>
              <a:off x="6265625" y="1857150"/>
              <a:ext cx="13725" cy="40200"/>
            </a:xfrm>
            <a:custGeom>
              <a:avLst/>
              <a:gdLst/>
              <a:ahLst/>
              <a:cxnLst/>
              <a:rect l="l" t="t" r="r" b="b"/>
              <a:pathLst>
                <a:path w="549" h="1608" extrusionOk="0">
                  <a:moveTo>
                    <a:pt x="166" y="0"/>
                  </a:moveTo>
                  <a:cubicBezTo>
                    <a:pt x="82" y="0"/>
                    <a:pt x="0" y="58"/>
                    <a:pt x="17" y="162"/>
                  </a:cubicBezTo>
                  <a:cubicBezTo>
                    <a:pt x="88" y="604"/>
                    <a:pt x="162" y="1044"/>
                    <a:pt x="241" y="1483"/>
                  </a:cubicBezTo>
                  <a:cubicBezTo>
                    <a:pt x="255" y="1568"/>
                    <a:pt x="325" y="1608"/>
                    <a:pt x="393" y="1608"/>
                  </a:cubicBezTo>
                  <a:cubicBezTo>
                    <a:pt x="472" y="1608"/>
                    <a:pt x="549" y="1553"/>
                    <a:pt x="533" y="1451"/>
                  </a:cubicBezTo>
                  <a:cubicBezTo>
                    <a:pt x="469" y="1012"/>
                    <a:pt x="398" y="572"/>
                    <a:pt x="327" y="133"/>
                  </a:cubicBezTo>
                  <a:cubicBezTo>
                    <a:pt x="312" y="43"/>
                    <a:pt x="238" y="0"/>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6"/>
            <p:cNvSpPr/>
            <p:nvPr/>
          </p:nvSpPr>
          <p:spPr>
            <a:xfrm>
              <a:off x="6141175" y="1820950"/>
              <a:ext cx="10850" cy="69125"/>
            </a:xfrm>
            <a:custGeom>
              <a:avLst/>
              <a:gdLst/>
              <a:ahLst/>
              <a:cxnLst/>
              <a:rect l="l" t="t" r="r" b="b"/>
              <a:pathLst>
                <a:path w="434" h="2765" extrusionOk="0">
                  <a:moveTo>
                    <a:pt x="141" y="0"/>
                  </a:moveTo>
                  <a:cubicBezTo>
                    <a:pt x="72" y="0"/>
                    <a:pt x="1" y="49"/>
                    <a:pt x="7" y="138"/>
                  </a:cubicBezTo>
                  <a:cubicBezTo>
                    <a:pt x="69" y="985"/>
                    <a:pt x="125" y="1841"/>
                    <a:pt x="241" y="2683"/>
                  </a:cubicBezTo>
                  <a:cubicBezTo>
                    <a:pt x="248" y="2739"/>
                    <a:pt x="289" y="2765"/>
                    <a:pt x="331" y="2765"/>
                  </a:cubicBezTo>
                  <a:cubicBezTo>
                    <a:pt x="382" y="2765"/>
                    <a:pt x="433" y="2728"/>
                    <a:pt x="432" y="2661"/>
                  </a:cubicBezTo>
                  <a:cubicBezTo>
                    <a:pt x="412" y="1812"/>
                    <a:pt x="336" y="958"/>
                    <a:pt x="263" y="111"/>
                  </a:cubicBezTo>
                  <a:cubicBezTo>
                    <a:pt x="256" y="35"/>
                    <a:pt x="199" y="0"/>
                    <a:pt x="1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6"/>
            <p:cNvSpPr/>
            <p:nvPr/>
          </p:nvSpPr>
          <p:spPr>
            <a:xfrm>
              <a:off x="6215350" y="1806125"/>
              <a:ext cx="24950" cy="80350"/>
            </a:xfrm>
            <a:custGeom>
              <a:avLst/>
              <a:gdLst/>
              <a:ahLst/>
              <a:cxnLst/>
              <a:rect l="l" t="t" r="r" b="b"/>
              <a:pathLst>
                <a:path w="998" h="3214" extrusionOk="0">
                  <a:moveTo>
                    <a:pt x="161" y="0"/>
                  </a:moveTo>
                  <a:cubicBezTo>
                    <a:pt x="80" y="0"/>
                    <a:pt x="0" y="55"/>
                    <a:pt x="20" y="154"/>
                  </a:cubicBezTo>
                  <a:cubicBezTo>
                    <a:pt x="209" y="1146"/>
                    <a:pt x="354" y="2321"/>
                    <a:pt x="897" y="3193"/>
                  </a:cubicBezTo>
                  <a:cubicBezTo>
                    <a:pt x="906" y="3207"/>
                    <a:pt x="920" y="3214"/>
                    <a:pt x="935" y="3214"/>
                  </a:cubicBezTo>
                  <a:cubicBezTo>
                    <a:pt x="965" y="3214"/>
                    <a:pt x="997" y="3188"/>
                    <a:pt x="992" y="3153"/>
                  </a:cubicBezTo>
                  <a:cubicBezTo>
                    <a:pt x="850" y="2132"/>
                    <a:pt x="430" y="1163"/>
                    <a:pt x="308" y="124"/>
                  </a:cubicBezTo>
                  <a:cubicBezTo>
                    <a:pt x="297" y="39"/>
                    <a:pt x="229" y="0"/>
                    <a:pt x="1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6"/>
            <p:cNvSpPr/>
            <p:nvPr/>
          </p:nvSpPr>
          <p:spPr>
            <a:xfrm>
              <a:off x="6129450" y="1804900"/>
              <a:ext cx="115825" cy="26225"/>
            </a:xfrm>
            <a:custGeom>
              <a:avLst/>
              <a:gdLst/>
              <a:ahLst/>
              <a:cxnLst/>
              <a:rect l="l" t="t" r="r" b="b"/>
              <a:pathLst>
                <a:path w="4633" h="1049" extrusionOk="0">
                  <a:moveTo>
                    <a:pt x="3964" y="1"/>
                  </a:moveTo>
                  <a:cubicBezTo>
                    <a:pt x="2699" y="1"/>
                    <a:pt x="1392" y="337"/>
                    <a:pt x="204" y="701"/>
                  </a:cubicBezTo>
                  <a:cubicBezTo>
                    <a:pt x="0" y="764"/>
                    <a:pt x="92" y="1048"/>
                    <a:pt x="279" y="1048"/>
                  </a:cubicBezTo>
                  <a:cubicBezTo>
                    <a:pt x="298" y="1048"/>
                    <a:pt x="317" y="1046"/>
                    <a:pt x="337" y="1040"/>
                  </a:cubicBezTo>
                  <a:cubicBezTo>
                    <a:pt x="1714" y="623"/>
                    <a:pt x="3078" y="515"/>
                    <a:pt x="4480" y="262"/>
                  </a:cubicBezTo>
                  <a:cubicBezTo>
                    <a:pt x="4608" y="240"/>
                    <a:pt x="4632" y="33"/>
                    <a:pt x="4487" y="21"/>
                  </a:cubicBezTo>
                  <a:cubicBezTo>
                    <a:pt x="4314" y="7"/>
                    <a:pt x="4139" y="1"/>
                    <a:pt x="39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6"/>
            <p:cNvSpPr/>
            <p:nvPr/>
          </p:nvSpPr>
          <p:spPr>
            <a:xfrm>
              <a:off x="6237800" y="1803525"/>
              <a:ext cx="29950" cy="30275"/>
            </a:xfrm>
            <a:custGeom>
              <a:avLst/>
              <a:gdLst/>
              <a:ahLst/>
              <a:cxnLst/>
              <a:rect l="l" t="t" r="r" b="b"/>
              <a:pathLst>
                <a:path w="1198" h="1211" extrusionOk="0">
                  <a:moveTo>
                    <a:pt x="179" y="0"/>
                  </a:moveTo>
                  <a:cubicBezTo>
                    <a:pt x="82" y="0"/>
                    <a:pt x="0" y="126"/>
                    <a:pt x="65" y="221"/>
                  </a:cubicBezTo>
                  <a:cubicBezTo>
                    <a:pt x="288" y="552"/>
                    <a:pt x="573" y="847"/>
                    <a:pt x="831" y="1151"/>
                  </a:cubicBezTo>
                  <a:cubicBezTo>
                    <a:pt x="867" y="1193"/>
                    <a:pt x="912" y="1211"/>
                    <a:pt x="956" y="1211"/>
                  </a:cubicBezTo>
                  <a:cubicBezTo>
                    <a:pt x="1080" y="1211"/>
                    <a:pt x="1197" y="1073"/>
                    <a:pt x="1096" y="957"/>
                  </a:cubicBezTo>
                  <a:cubicBezTo>
                    <a:pt x="823" y="648"/>
                    <a:pt x="566" y="314"/>
                    <a:pt x="261" y="34"/>
                  </a:cubicBezTo>
                  <a:cubicBezTo>
                    <a:pt x="235" y="10"/>
                    <a:pt x="206" y="0"/>
                    <a:pt x="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6"/>
            <p:cNvSpPr/>
            <p:nvPr/>
          </p:nvSpPr>
          <p:spPr>
            <a:xfrm>
              <a:off x="6230875" y="1830000"/>
              <a:ext cx="31325" cy="39950"/>
            </a:xfrm>
            <a:custGeom>
              <a:avLst/>
              <a:gdLst/>
              <a:ahLst/>
              <a:cxnLst/>
              <a:rect l="l" t="t" r="r" b="b"/>
              <a:pathLst>
                <a:path w="1253" h="1598" extrusionOk="0">
                  <a:moveTo>
                    <a:pt x="1221" y="0"/>
                  </a:moveTo>
                  <a:cubicBezTo>
                    <a:pt x="1218" y="0"/>
                    <a:pt x="1214" y="1"/>
                    <a:pt x="1211" y="2"/>
                  </a:cubicBezTo>
                  <a:cubicBezTo>
                    <a:pt x="1051" y="43"/>
                    <a:pt x="983" y="166"/>
                    <a:pt x="882" y="294"/>
                  </a:cubicBezTo>
                  <a:cubicBezTo>
                    <a:pt x="762" y="443"/>
                    <a:pt x="641" y="596"/>
                    <a:pt x="524" y="745"/>
                  </a:cubicBezTo>
                  <a:cubicBezTo>
                    <a:pt x="403" y="897"/>
                    <a:pt x="288" y="1050"/>
                    <a:pt x="170" y="1202"/>
                  </a:cubicBezTo>
                  <a:cubicBezTo>
                    <a:pt x="74" y="1327"/>
                    <a:pt x="1" y="1386"/>
                    <a:pt x="23" y="1543"/>
                  </a:cubicBezTo>
                  <a:cubicBezTo>
                    <a:pt x="25" y="1573"/>
                    <a:pt x="52" y="1597"/>
                    <a:pt x="82" y="1597"/>
                  </a:cubicBezTo>
                  <a:cubicBezTo>
                    <a:pt x="84" y="1597"/>
                    <a:pt x="85" y="1597"/>
                    <a:pt x="87" y="1597"/>
                  </a:cubicBezTo>
                  <a:cubicBezTo>
                    <a:pt x="246" y="1573"/>
                    <a:pt x="278" y="1496"/>
                    <a:pt x="374" y="1369"/>
                  </a:cubicBezTo>
                  <a:cubicBezTo>
                    <a:pt x="499" y="1199"/>
                    <a:pt x="624" y="1032"/>
                    <a:pt x="747" y="861"/>
                  </a:cubicBezTo>
                  <a:cubicBezTo>
                    <a:pt x="870" y="691"/>
                    <a:pt x="997" y="522"/>
                    <a:pt x="1115" y="350"/>
                  </a:cubicBezTo>
                  <a:cubicBezTo>
                    <a:pt x="1201" y="227"/>
                    <a:pt x="1253" y="168"/>
                    <a:pt x="1250" y="26"/>
                  </a:cubicBezTo>
                  <a:cubicBezTo>
                    <a:pt x="1250" y="8"/>
                    <a:pt x="1236" y="0"/>
                    <a:pt x="12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6"/>
            <p:cNvSpPr/>
            <p:nvPr/>
          </p:nvSpPr>
          <p:spPr>
            <a:xfrm>
              <a:off x="6031575" y="2819650"/>
              <a:ext cx="69300" cy="84575"/>
            </a:xfrm>
            <a:custGeom>
              <a:avLst/>
              <a:gdLst/>
              <a:ahLst/>
              <a:cxnLst/>
              <a:rect l="l" t="t" r="r" b="b"/>
              <a:pathLst>
                <a:path w="2772" h="3383" extrusionOk="0">
                  <a:moveTo>
                    <a:pt x="2016" y="1"/>
                  </a:moveTo>
                  <a:cubicBezTo>
                    <a:pt x="1887" y="1"/>
                    <a:pt x="1788" y="126"/>
                    <a:pt x="1718" y="238"/>
                  </a:cubicBezTo>
                  <a:cubicBezTo>
                    <a:pt x="1114" y="1190"/>
                    <a:pt x="557" y="2169"/>
                    <a:pt x="47" y="3176"/>
                  </a:cubicBezTo>
                  <a:cubicBezTo>
                    <a:pt x="25" y="3220"/>
                    <a:pt x="0" y="3272"/>
                    <a:pt x="20" y="3318"/>
                  </a:cubicBezTo>
                  <a:cubicBezTo>
                    <a:pt x="41" y="3367"/>
                    <a:pt x="93" y="3382"/>
                    <a:pt x="147" y="3382"/>
                  </a:cubicBezTo>
                  <a:cubicBezTo>
                    <a:pt x="176" y="3382"/>
                    <a:pt x="205" y="3378"/>
                    <a:pt x="231" y="3372"/>
                  </a:cubicBezTo>
                  <a:cubicBezTo>
                    <a:pt x="1056" y="3191"/>
                    <a:pt x="2177" y="3134"/>
                    <a:pt x="2766" y="2533"/>
                  </a:cubicBezTo>
                  <a:lnTo>
                    <a:pt x="2771" y="1934"/>
                  </a:lnTo>
                  <a:cubicBezTo>
                    <a:pt x="2710" y="1347"/>
                    <a:pt x="2548" y="775"/>
                    <a:pt x="2285" y="245"/>
                  </a:cubicBezTo>
                  <a:cubicBezTo>
                    <a:pt x="2234" y="137"/>
                    <a:pt x="2158" y="17"/>
                    <a:pt x="2037" y="2"/>
                  </a:cubicBezTo>
                  <a:cubicBezTo>
                    <a:pt x="2030" y="1"/>
                    <a:pt x="2023" y="1"/>
                    <a:pt x="201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6"/>
            <p:cNvSpPr/>
            <p:nvPr/>
          </p:nvSpPr>
          <p:spPr>
            <a:xfrm>
              <a:off x="6533975" y="1869175"/>
              <a:ext cx="195100" cy="195175"/>
            </a:xfrm>
            <a:custGeom>
              <a:avLst/>
              <a:gdLst/>
              <a:ahLst/>
              <a:cxnLst/>
              <a:rect l="l" t="t" r="r" b="b"/>
              <a:pathLst>
                <a:path w="7804" h="7807" extrusionOk="0">
                  <a:moveTo>
                    <a:pt x="2136" y="1"/>
                  </a:moveTo>
                  <a:lnTo>
                    <a:pt x="0" y="3263"/>
                  </a:lnTo>
                  <a:cubicBezTo>
                    <a:pt x="1301" y="5317"/>
                    <a:pt x="3626" y="7090"/>
                    <a:pt x="6220" y="7777"/>
                  </a:cubicBezTo>
                  <a:lnTo>
                    <a:pt x="6252" y="7806"/>
                  </a:lnTo>
                  <a:lnTo>
                    <a:pt x="7804" y="5857"/>
                  </a:lnTo>
                  <a:cubicBezTo>
                    <a:pt x="6451" y="3589"/>
                    <a:pt x="4495" y="1569"/>
                    <a:pt x="2136" y="1"/>
                  </a:cubicBezTo>
                  <a:close/>
                </a:path>
              </a:pathLst>
            </a:custGeom>
            <a:solidFill>
              <a:srgbClr val="5E4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6"/>
            <p:cNvSpPr/>
            <p:nvPr/>
          </p:nvSpPr>
          <p:spPr>
            <a:xfrm>
              <a:off x="6487150" y="2041975"/>
              <a:ext cx="171050" cy="155425"/>
            </a:xfrm>
            <a:custGeom>
              <a:avLst/>
              <a:gdLst/>
              <a:ahLst/>
              <a:cxnLst/>
              <a:rect l="l" t="t" r="r" b="b"/>
              <a:pathLst>
                <a:path w="6842" h="6217" extrusionOk="0">
                  <a:moveTo>
                    <a:pt x="5224" y="1"/>
                  </a:moveTo>
                  <a:cubicBezTo>
                    <a:pt x="3464" y="1336"/>
                    <a:pt x="1488" y="3602"/>
                    <a:pt x="0" y="4918"/>
                  </a:cubicBezTo>
                  <a:cubicBezTo>
                    <a:pt x="273" y="5357"/>
                    <a:pt x="641" y="5777"/>
                    <a:pt x="916" y="6216"/>
                  </a:cubicBezTo>
                  <a:cubicBezTo>
                    <a:pt x="3393" y="5075"/>
                    <a:pt x="5285" y="4162"/>
                    <a:pt x="6842" y="3194"/>
                  </a:cubicBezTo>
                  <a:cubicBezTo>
                    <a:pt x="6805" y="1947"/>
                    <a:pt x="6110" y="917"/>
                    <a:pt x="5224"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6"/>
            <p:cNvSpPr/>
            <p:nvPr/>
          </p:nvSpPr>
          <p:spPr>
            <a:xfrm>
              <a:off x="6533900" y="1869125"/>
              <a:ext cx="212050" cy="252725"/>
            </a:xfrm>
            <a:custGeom>
              <a:avLst/>
              <a:gdLst/>
              <a:ahLst/>
              <a:cxnLst/>
              <a:rect l="l" t="t" r="r" b="b"/>
              <a:pathLst>
                <a:path w="8482" h="10109" extrusionOk="0">
                  <a:moveTo>
                    <a:pt x="2139" y="0"/>
                  </a:moveTo>
                  <a:lnTo>
                    <a:pt x="1" y="3262"/>
                  </a:lnTo>
                  <a:cubicBezTo>
                    <a:pt x="791" y="4512"/>
                    <a:pt x="1960" y="5656"/>
                    <a:pt x="3337" y="6515"/>
                  </a:cubicBezTo>
                  <a:cubicBezTo>
                    <a:pt x="3482" y="6606"/>
                    <a:pt x="3491" y="6809"/>
                    <a:pt x="3356" y="6912"/>
                  </a:cubicBezTo>
                  <a:lnTo>
                    <a:pt x="3352" y="6915"/>
                  </a:lnTo>
                  <a:cubicBezTo>
                    <a:pt x="4240" y="7831"/>
                    <a:pt x="4935" y="8861"/>
                    <a:pt x="4969" y="10108"/>
                  </a:cubicBezTo>
                  <a:cubicBezTo>
                    <a:pt x="6400" y="9217"/>
                    <a:pt x="7235" y="8658"/>
                    <a:pt x="8207" y="7538"/>
                  </a:cubicBezTo>
                  <a:cubicBezTo>
                    <a:pt x="8452" y="7256"/>
                    <a:pt x="8482" y="6844"/>
                    <a:pt x="8276" y="6532"/>
                  </a:cubicBezTo>
                  <a:cubicBezTo>
                    <a:pt x="8133" y="6323"/>
                    <a:pt x="7976" y="6085"/>
                    <a:pt x="7848" y="5896"/>
                  </a:cubicBezTo>
                  <a:lnTo>
                    <a:pt x="7848" y="5889"/>
                  </a:lnTo>
                  <a:lnTo>
                    <a:pt x="7844" y="5886"/>
                  </a:lnTo>
                  <a:cubicBezTo>
                    <a:pt x="7711" y="5690"/>
                    <a:pt x="7613" y="5545"/>
                    <a:pt x="7613" y="5545"/>
                  </a:cubicBezTo>
                  <a:cubicBezTo>
                    <a:pt x="7613" y="5545"/>
                    <a:pt x="7610" y="5543"/>
                    <a:pt x="7610" y="5543"/>
                  </a:cubicBezTo>
                  <a:cubicBezTo>
                    <a:pt x="6268" y="3402"/>
                    <a:pt x="4387" y="1497"/>
                    <a:pt x="2139" y="0"/>
                  </a:cubicBezTo>
                  <a:close/>
                </a:path>
              </a:pathLst>
            </a:custGeom>
            <a:solidFill>
              <a:srgbClr val="5E4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6"/>
            <p:cNvSpPr/>
            <p:nvPr/>
          </p:nvSpPr>
          <p:spPr>
            <a:xfrm>
              <a:off x="6510825" y="1806100"/>
              <a:ext cx="152725" cy="197975"/>
            </a:xfrm>
            <a:custGeom>
              <a:avLst/>
              <a:gdLst/>
              <a:ahLst/>
              <a:cxnLst/>
              <a:rect l="l" t="t" r="r" b="b"/>
              <a:pathLst>
                <a:path w="6109" h="7919" extrusionOk="0">
                  <a:moveTo>
                    <a:pt x="777" y="0"/>
                  </a:moveTo>
                  <a:lnTo>
                    <a:pt x="777" y="0"/>
                  </a:lnTo>
                  <a:cubicBezTo>
                    <a:pt x="1" y="2627"/>
                    <a:pt x="131" y="5835"/>
                    <a:pt x="2058" y="7919"/>
                  </a:cubicBezTo>
                  <a:cubicBezTo>
                    <a:pt x="2802" y="7627"/>
                    <a:pt x="4358" y="6915"/>
                    <a:pt x="4726" y="6510"/>
                  </a:cubicBezTo>
                  <a:cubicBezTo>
                    <a:pt x="5620" y="5526"/>
                    <a:pt x="6108" y="4485"/>
                    <a:pt x="5274" y="3449"/>
                  </a:cubicBezTo>
                  <a:cubicBezTo>
                    <a:pt x="3928" y="1780"/>
                    <a:pt x="2468" y="390"/>
                    <a:pt x="777"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6"/>
            <p:cNvSpPr/>
            <p:nvPr/>
          </p:nvSpPr>
          <p:spPr>
            <a:xfrm>
              <a:off x="6384725" y="2109675"/>
              <a:ext cx="201250" cy="159025"/>
            </a:xfrm>
            <a:custGeom>
              <a:avLst/>
              <a:gdLst/>
              <a:ahLst/>
              <a:cxnLst/>
              <a:rect l="l" t="t" r="r" b="b"/>
              <a:pathLst>
                <a:path w="8050" h="6361" extrusionOk="0">
                  <a:moveTo>
                    <a:pt x="6366" y="0"/>
                  </a:moveTo>
                  <a:cubicBezTo>
                    <a:pt x="6366" y="0"/>
                    <a:pt x="4291" y="1080"/>
                    <a:pt x="3366" y="2018"/>
                  </a:cubicBezTo>
                  <a:cubicBezTo>
                    <a:pt x="3366" y="2018"/>
                    <a:pt x="2889" y="1302"/>
                    <a:pt x="2222" y="1302"/>
                  </a:cubicBezTo>
                  <a:cubicBezTo>
                    <a:pt x="2127" y="1302"/>
                    <a:pt x="2027" y="1317"/>
                    <a:pt x="1925" y="1351"/>
                  </a:cubicBezTo>
                  <a:cubicBezTo>
                    <a:pt x="1108" y="1618"/>
                    <a:pt x="182" y="1719"/>
                    <a:pt x="109" y="2205"/>
                  </a:cubicBezTo>
                  <a:cubicBezTo>
                    <a:pt x="60" y="2538"/>
                    <a:pt x="254" y="2596"/>
                    <a:pt x="481" y="2596"/>
                  </a:cubicBezTo>
                  <a:cubicBezTo>
                    <a:pt x="587" y="2596"/>
                    <a:pt x="699" y="2583"/>
                    <a:pt x="798" y="2580"/>
                  </a:cubicBezTo>
                  <a:cubicBezTo>
                    <a:pt x="1007" y="2574"/>
                    <a:pt x="1417" y="2468"/>
                    <a:pt x="1651" y="2468"/>
                  </a:cubicBezTo>
                  <a:cubicBezTo>
                    <a:pt x="1767" y="2468"/>
                    <a:pt x="1840" y="2494"/>
                    <a:pt x="1824" y="2570"/>
                  </a:cubicBezTo>
                  <a:cubicBezTo>
                    <a:pt x="1778" y="2799"/>
                    <a:pt x="376" y="3022"/>
                    <a:pt x="222" y="3324"/>
                  </a:cubicBezTo>
                  <a:cubicBezTo>
                    <a:pt x="64" y="3626"/>
                    <a:pt x="1" y="3948"/>
                    <a:pt x="406" y="3957"/>
                  </a:cubicBezTo>
                  <a:cubicBezTo>
                    <a:pt x="409" y="3957"/>
                    <a:pt x="412" y="3957"/>
                    <a:pt x="415" y="3957"/>
                  </a:cubicBezTo>
                  <a:cubicBezTo>
                    <a:pt x="797" y="3957"/>
                    <a:pt x="1609" y="3537"/>
                    <a:pt x="1873" y="3537"/>
                  </a:cubicBezTo>
                  <a:cubicBezTo>
                    <a:pt x="1890" y="3537"/>
                    <a:pt x="1905" y="3539"/>
                    <a:pt x="1918" y="3543"/>
                  </a:cubicBezTo>
                  <a:cubicBezTo>
                    <a:pt x="2119" y="3606"/>
                    <a:pt x="1910" y="3827"/>
                    <a:pt x="1662" y="3874"/>
                  </a:cubicBezTo>
                  <a:cubicBezTo>
                    <a:pt x="1414" y="3918"/>
                    <a:pt x="185" y="4343"/>
                    <a:pt x="258" y="4691"/>
                  </a:cubicBezTo>
                  <a:cubicBezTo>
                    <a:pt x="324" y="5001"/>
                    <a:pt x="426" y="5223"/>
                    <a:pt x="724" y="5223"/>
                  </a:cubicBezTo>
                  <a:cubicBezTo>
                    <a:pt x="762" y="5223"/>
                    <a:pt x="803" y="5219"/>
                    <a:pt x="847" y="5212"/>
                  </a:cubicBezTo>
                  <a:cubicBezTo>
                    <a:pt x="1217" y="5152"/>
                    <a:pt x="2027" y="4691"/>
                    <a:pt x="2290" y="4691"/>
                  </a:cubicBezTo>
                  <a:cubicBezTo>
                    <a:pt x="2307" y="4691"/>
                    <a:pt x="2321" y="4693"/>
                    <a:pt x="2333" y="4696"/>
                  </a:cubicBezTo>
                  <a:cubicBezTo>
                    <a:pt x="2534" y="4760"/>
                    <a:pt x="2112" y="4964"/>
                    <a:pt x="1790" y="5138"/>
                  </a:cubicBezTo>
                  <a:cubicBezTo>
                    <a:pt x="1471" y="5312"/>
                    <a:pt x="683" y="5681"/>
                    <a:pt x="784" y="6009"/>
                  </a:cubicBezTo>
                  <a:cubicBezTo>
                    <a:pt x="844" y="6208"/>
                    <a:pt x="1017" y="6360"/>
                    <a:pt x="1292" y="6360"/>
                  </a:cubicBezTo>
                  <a:cubicBezTo>
                    <a:pt x="1476" y="6360"/>
                    <a:pt x="1705" y="6293"/>
                    <a:pt x="1977" y="6127"/>
                  </a:cubicBezTo>
                  <a:cubicBezTo>
                    <a:pt x="2654" y="5715"/>
                    <a:pt x="3543" y="5199"/>
                    <a:pt x="3543" y="5199"/>
                  </a:cubicBezTo>
                  <a:cubicBezTo>
                    <a:pt x="3543" y="5199"/>
                    <a:pt x="3549" y="5204"/>
                    <a:pt x="3559" y="5213"/>
                  </a:cubicBezTo>
                  <a:lnTo>
                    <a:pt x="3559" y="5213"/>
                  </a:lnTo>
                  <a:lnTo>
                    <a:pt x="3553" y="5217"/>
                  </a:lnTo>
                  <a:cubicBezTo>
                    <a:pt x="3408" y="5489"/>
                    <a:pt x="3258" y="5769"/>
                    <a:pt x="3246" y="6078"/>
                  </a:cubicBezTo>
                  <a:cubicBezTo>
                    <a:pt x="3243" y="6105"/>
                    <a:pt x="3248" y="6132"/>
                    <a:pt x="3258" y="6159"/>
                  </a:cubicBezTo>
                  <a:cubicBezTo>
                    <a:pt x="3273" y="6181"/>
                    <a:pt x="3297" y="6198"/>
                    <a:pt x="3322" y="6208"/>
                  </a:cubicBezTo>
                  <a:cubicBezTo>
                    <a:pt x="3361" y="6223"/>
                    <a:pt x="3402" y="6230"/>
                    <a:pt x="3442" y="6230"/>
                  </a:cubicBezTo>
                  <a:cubicBezTo>
                    <a:pt x="3497" y="6230"/>
                    <a:pt x="3552" y="6217"/>
                    <a:pt x="3602" y="6191"/>
                  </a:cubicBezTo>
                  <a:cubicBezTo>
                    <a:pt x="3688" y="6147"/>
                    <a:pt x="3764" y="6088"/>
                    <a:pt x="3827" y="6017"/>
                  </a:cubicBezTo>
                  <a:cubicBezTo>
                    <a:pt x="4158" y="5673"/>
                    <a:pt x="4255" y="5298"/>
                    <a:pt x="4370" y="4872"/>
                  </a:cubicBezTo>
                  <a:lnTo>
                    <a:pt x="4370" y="4872"/>
                  </a:lnTo>
                  <a:cubicBezTo>
                    <a:pt x="4391" y="4825"/>
                    <a:pt x="4410" y="4778"/>
                    <a:pt x="4424" y="4731"/>
                  </a:cubicBezTo>
                  <a:lnTo>
                    <a:pt x="4424" y="4728"/>
                  </a:lnTo>
                  <a:lnTo>
                    <a:pt x="4406" y="4738"/>
                  </a:lnTo>
                  <a:lnTo>
                    <a:pt x="4406" y="4738"/>
                  </a:lnTo>
                  <a:cubicBezTo>
                    <a:pt x="4466" y="4527"/>
                    <a:pt x="4478" y="4306"/>
                    <a:pt x="4446" y="4090"/>
                  </a:cubicBezTo>
                  <a:cubicBezTo>
                    <a:pt x="4431" y="3992"/>
                    <a:pt x="4404" y="3962"/>
                    <a:pt x="4480" y="3879"/>
                  </a:cubicBezTo>
                  <a:cubicBezTo>
                    <a:pt x="4574" y="3776"/>
                    <a:pt x="7875" y="2104"/>
                    <a:pt x="8049" y="2067"/>
                  </a:cubicBezTo>
                  <a:cubicBezTo>
                    <a:pt x="8049" y="2067"/>
                    <a:pt x="7330" y="668"/>
                    <a:pt x="6366"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6"/>
            <p:cNvSpPr/>
            <p:nvPr/>
          </p:nvSpPr>
          <p:spPr>
            <a:xfrm>
              <a:off x="5809175" y="2189200"/>
              <a:ext cx="253025" cy="157400"/>
            </a:xfrm>
            <a:custGeom>
              <a:avLst/>
              <a:gdLst/>
              <a:ahLst/>
              <a:cxnLst/>
              <a:rect l="l" t="t" r="r" b="b"/>
              <a:pathLst>
                <a:path w="10121" h="6296" extrusionOk="0">
                  <a:moveTo>
                    <a:pt x="8930" y="1"/>
                  </a:moveTo>
                  <a:cubicBezTo>
                    <a:pt x="8771" y="101"/>
                    <a:pt x="4717" y="1692"/>
                    <a:pt x="4555" y="1692"/>
                  </a:cubicBezTo>
                  <a:cubicBezTo>
                    <a:pt x="4554" y="1692"/>
                    <a:pt x="4554" y="1692"/>
                    <a:pt x="4554" y="1692"/>
                  </a:cubicBezTo>
                  <a:cubicBezTo>
                    <a:pt x="4433" y="1685"/>
                    <a:pt x="4431" y="1640"/>
                    <a:pt x="4370" y="1559"/>
                  </a:cubicBezTo>
                  <a:cubicBezTo>
                    <a:pt x="4234" y="1372"/>
                    <a:pt x="4059" y="1214"/>
                    <a:pt x="3858" y="1099"/>
                  </a:cubicBezTo>
                  <a:lnTo>
                    <a:pt x="3858" y="1099"/>
                  </a:lnTo>
                  <a:lnTo>
                    <a:pt x="3879" y="1093"/>
                  </a:lnTo>
                  <a:lnTo>
                    <a:pt x="3876" y="1091"/>
                  </a:lnTo>
                  <a:cubicBezTo>
                    <a:pt x="3829" y="1065"/>
                    <a:pt x="3779" y="1043"/>
                    <a:pt x="3727" y="1023"/>
                  </a:cubicBezTo>
                  <a:lnTo>
                    <a:pt x="3727" y="1023"/>
                  </a:lnTo>
                  <a:cubicBezTo>
                    <a:pt x="3322" y="789"/>
                    <a:pt x="2968" y="581"/>
                    <a:pt x="2465" y="568"/>
                  </a:cubicBezTo>
                  <a:cubicBezTo>
                    <a:pt x="2446" y="566"/>
                    <a:pt x="2427" y="566"/>
                    <a:pt x="2408" y="566"/>
                  </a:cubicBezTo>
                  <a:cubicBezTo>
                    <a:pt x="2326" y="566"/>
                    <a:pt x="2243" y="579"/>
                    <a:pt x="2163" y="605"/>
                  </a:cubicBezTo>
                  <a:cubicBezTo>
                    <a:pt x="2065" y="636"/>
                    <a:pt x="1984" y="705"/>
                    <a:pt x="1940" y="801"/>
                  </a:cubicBezTo>
                  <a:cubicBezTo>
                    <a:pt x="1927" y="825"/>
                    <a:pt x="1922" y="857"/>
                    <a:pt x="1930" y="887"/>
                  </a:cubicBezTo>
                  <a:cubicBezTo>
                    <a:pt x="1940" y="914"/>
                    <a:pt x="1957" y="936"/>
                    <a:pt x="1979" y="956"/>
                  </a:cubicBezTo>
                  <a:cubicBezTo>
                    <a:pt x="2219" y="1176"/>
                    <a:pt x="2541" y="1280"/>
                    <a:pt x="2855" y="1375"/>
                  </a:cubicBezTo>
                  <a:lnTo>
                    <a:pt x="2862" y="1373"/>
                  </a:lnTo>
                  <a:lnTo>
                    <a:pt x="2862" y="1373"/>
                  </a:lnTo>
                  <a:cubicBezTo>
                    <a:pt x="2861" y="1386"/>
                    <a:pt x="2860" y="1392"/>
                    <a:pt x="2860" y="1392"/>
                  </a:cubicBezTo>
                  <a:cubicBezTo>
                    <a:pt x="2860" y="1392"/>
                    <a:pt x="1805" y="1667"/>
                    <a:pt x="985" y="1864"/>
                  </a:cubicBezTo>
                  <a:cubicBezTo>
                    <a:pt x="162" y="2058"/>
                    <a:pt x="0" y="2517"/>
                    <a:pt x="170" y="2841"/>
                  </a:cubicBezTo>
                  <a:cubicBezTo>
                    <a:pt x="226" y="2946"/>
                    <a:pt x="355" y="2984"/>
                    <a:pt x="517" y="2984"/>
                  </a:cubicBezTo>
                  <a:cubicBezTo>
                    <a:pt x="855" y="2984"/>
                    <a:pt x="1333" y="2819"/>
                    <a:pt x="1584" y="2747"/>
                  </a:cubicBezTo>
                  <a:cubicBezTo>
                    <a:pt x="1827" y="2677"/>
                    <a:pt x="2114" y="2582"/>
                    <a:pt x="2252" y="2582"/>
                  </a:cubicBezTo>
                  <a:cubicBezTo>
                    <a:pt x="2325" y="2582"/>
                    <a:pt x="2356" y="2608"/>
                    <a:pt x="2320" y="2676"/>
                  </a:cubicBezTo>
                  <a:cubicBezTo>
                    <a:pt x="2214" y="2873"/>
                    <a:pt x="1159" y="3150"/>
                    <a:pt x="813" y="3395"/>
                  </a:cubicBezTo>
                  <a:cubicBezTo>
                    <a:pt x="467" y="3641"/>
                    <a:pt x="555" y="3909"/>
                    <a:pt x="759" y="4225"/>
                  </a:cubicBezTo>
                  <a:cubicBezTo>
                    <a:pt x="801" y="4291"/>
                    <a:pt x="886" y="4317"/>
                    <a:pt x="998" y="4317"/>
                  </a:cubicBezTo>
                  <a:cubicBezTo>
                    <a:pt x="1430" y="4317"/>
                    <a:pt x="2252" y="3915"/>
                    <a:pt x="2428" y="3796"/>
                  </a:cubicBezTo>
                  <a:cubicBezTo>
                    <a:pt x="2529" y="3728"/>
                    <a:pt x="2650" y="3693"/>
                    <a:pt x="2743" y="3693"/>
                  </a:cubicBezTo>
                  <a:cubicBezTo>
                    <a:pt x="2856" y="3693"/>
                    <a:pt x="2928" y="3745"/>
                    <a:pt x="2870" y="3855"/>
                  </a:cubicBezTo>
                  <a:cubicBezTo>
                    <a:pt x="2764" y="4053"/>
                    <a:pt x="1716" y="4363"/>
                    <a:pt x="1417" y="4669"/>
                  </a:cubicBezTo>
                  <a:cubicBezTo>
                    <a:pt x="1120" y="4976"/>
                    <a:pt x="1407" y="5170"/>
                    <a:pt x="1751" y="5283"/>
                  </a:cubicBezTo>
                  <a:cubicBezTo>
                    <a:pt x="1771" y="5290"/>
                    <a:pt x="1795" y="5293"/>
                    <a:pt x="1822" y="5293"/>
                  </a:cubicBezTo>
                  <a:cubicBezTo>
                    <a:pt x="2207" y="5293"/>
                    <a:pt x="3166" y="4640"/>
                    <a:pt x="3465" y="4640"/>
                  </a:cubicBezTo>
                  <a:cubicBezTo>
                    <a:pt x="3490" y="4640"/>
                    <a:pt x="3510" y="4645"/>
                    <a:pt x="3525" y="4655"/>
                  </a:cubicBezTo>
                  <a:cubicBezTo>
                    <a:pt x="3731" y="4795"/>
                    <a:pt x="2985" y="5190"/>
                    <a:pt x="2742" y="5413"/>
                  </a:cubicBezTo>
                  <a:cubicBezTo>
                    <a:pt x="2499" y="5639"/>
                    <a:pt x="2084" y="5899"/>
                    <a:pt x="2502" y="6211"/>
                  </a:cubicBezTo>
                  <a:cubicBezTo>
                    <a:pt x="2581" y="6270"/>
                    <a:pt x="2673" y="6296"/>
                    <a:pt x="2776" y="6296"/>
                  </a:cubicBezTo>
                  <a:cubicBezTo>
                    <a:pt x="3216" y="6296"/>
                    <a:pt x="3850" y="5830"/>
                    <a:pt x="4512" y="5502"/>
                  </a:cubicBezTo>
                  <a:cubicBezTo>
                    <a:pt x="5327" y="5094"/>
                    <a:pt x="5101" y="3923"/>
                    <a:pt x="5101" y="3923"/>
                  </a:cubicBezTo>
                  <a:lnTo>
                    <a:pt x="5101" y="3923"/>
                  </a:lnTo>
                  <a:cubicBezTo>
                    <a:pt x="5110" y="3923"/>
                    <a:pt x="5118" y="3923"/>
                    <a:pt x="5127" y="3923"/>
                  </a:cubicBezTo>
                  <a:cubicBezTo>
                    <a:pt x="6541" y="3923"/>
                    <a:pt x="9893" y="2720"/>
                    <a:pt x="9893" y="2720"/>
                  </a:cubicBezTo>
                  <a:cubicBezTo>
                    <a:pt x="10121" y="1498"/>
                    <a:pt x="8930" y="1"/>
                    <a:pt x="8930"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696"/>
        <p:cNvGrpSpPr/>
        <p:nvPr/>
      </p:nvGrpSpPr>
      <p:grpSpPr>
        <a:xfrm>
          <a:off x="0" y="0"/>
          <a:ext cx="0" cy="0"/>
          <a:chOff x="0" y="0"/>
          <a:chExt cx="0" cy="0"/>
        </a:xfrm>
      </p:grpSpPr>
      <p:sp>
        <p:nvSpPr>
          <p:cNvPr id="1697" name="Google Shape;1697;p57"/>
          <p:cNvSpPr txBox="1">
            <a:spLocks noGrp="1"/>
          </p:cNvSpPr>
          <p:nvPr>
            <p:ph type="ctrTitle"/>
          </p:nvPr>
        </p:nvSpPr>
        <p:spPr>
          <a:xfrm>
            <a:off x="5150576" y="347401"/>
            <a:ext cx="2736600" cy="124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698" name="Google Shape;1698;p57"/>
          <p:cNvSpPr txBox="1">
            <a:spLocks noGrp="1"/>
          </p:cNvSpPr>
          <p:nvPr>
            <p:ph type="subTitle" idx="1"/>
          </p:nvPr>
        </p:nvSpPr>
        <p:spPr>
          <a:xfrm flipH="1">
            <a:off x="5034175" y="1650000"/>
            <a:ext cx="2969400" cy="163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Do you have any questions?</a:t>
            </a:r>
            <a:endParaRPr>
              <a:solidFill>
                <a:schemeClr val="accent1"/>
              </a:solidFill>
            </a:endParaRPr>
          </a:p>
          <a:p>
            <a:pPr marL="0" lvl="0" indent="0" algn="ctr" rtl="0">
              <a:spcBef>
                <a:spcPts val="0"/>
              </a:spcBef>
              <a:spcAft>
                <a:spcPts val="0"/>
              </a:spcAft>
              <a:buNone/>
            </a:pPr>
            <a:endParaRPr>
              <a:solidFill>
                <a:schemeClr val="accent1"/>
              </a:solidFill>
            </a:endParaRPr>
          </a:p>
          <a:p>
            <a:pPr marL="0" lvl="0" indent="0" algn="ctr" rtl="0">
              <a:spcBef>
                <a:spcPts val="0"/>
              </a:spcBef>
              <a:spcAft>
                <a:spcPts val="0"/>
              </a:spcAft>
              <a:buNone/>
            </a:pPr>
            <a:r>
              <a:rPr lang="en">
                <a:solidFill>
                  <a:schemeClr val="accent1"/>
                </a:solidFill>
              </a:rPr>
              <a:t>youremail@freepik.com </a:t>
            </a:r>
            <a:endParaRPr>
              <a:solidFill>
                <a:schemeClr val="accent1"/>
              </a:solidFill>
            </a:endParaRPr>
          </a:p>
          <a:p>
            <a:pPr marL="0" lvl="0" indent="0" algn="ctr" rtl="0">
              <a:spcBef>
                <a:spcPts val="0"/>
              </a:spcBef>
              <a:spcAft>
                <a:spcPts val="0"/>
              </a:spcAft>
              <a:buNone/>
            </a:pPr>
            <a:r>
              <a:rPr lang="en">
                <a:solidFill>
                  <a:schemeClr val="accent1"/>
                </a:solidFill>
              </a:rPr>
              <a:t>+91  620 421 838 </a:t>
            </a:r>
            <a:endParaRPr>
              <a:solidFill>
                <a:schemeClr val="accent1"/>
              </a:solidFill>
            </a:endParaRPr>
          </a:p>
          <a:p>
            <a:pPr marL="0" lvl="0" indent="0" algn="ctr" rtl="0">
              <a:spcBef>
                <a:spcPts val="0"/>
              </a:spcBef>
              <a:spcAft>
                <a:spcPts val="0"/>
              </a:spcAft>
              <a:buNone/>
            </a:pPr>
            <a:r>
              <a:rPr lang="en">
                <a:solidFill>
                  <a:schemeClr val="accent1"/>
                </a:solidFill>
              </a:rPr>
              <a:t>yourcompany.com</a:t>
            </a:r>
            <a:endParaRPr>
              <a:solidFill>
                <a:schemeClr val="accent1"/>
              </a:solidFill>
            </a:endParaRPr>
          </a:p>
        </p:txBody>
      </p:sp>
      <p:sp>
        <p:nvSpPr>
          <p:cNvPr id="1699" name="Google Shape;1699;p57"/>
          <p:cNvSpPr txBox="1"/>
          <p:nvPr/>
        </p:nvSpPr>
        <p:spPr>
          <a:xfrm>
            <a:off x="5251964" y="4025674"/>
            <a:ext cx="2533800" cy="490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000">
                <a:solidFill>
                  <a:schemeClr val="accent1"/>
                </a:solidFill>
                <a:latin typeface="Nunito Sans Light"/>
                <a:ea typeface="Nunito Sans Light"/>
                <a:cs typeface="Nunito Sans Light"/>
                <a:sym typeface="Nunito Sans Light"/>
              </a:rPr>
              <a:t>Please keep this slide for attribution</a:t>
            </a:r>
            <a:endParaRPr sz="1000">
              <a:solidFill>
                <a:schemeClr val="accent1"/>
              </a:solidFill>
              <a:latin typeface="Nunito Sans Light"/>
              <a:ea typeface="Nunito Sans Light"/>
              <a:cs typeface="Nunito Sans Light"/>
              <a:sym typeface="Nunito Sans Light"/>
            </a:endParaRPr>
          </a:p>
        </p:txBody>
      </p:sp>
      <p:grpSp>
        <p:nvGrpSpPr>
          <p:cNvPr id="1700" name="Google Shape;1700;p57"/>
          <p:cNvGrpSpPr/>
          <p:nvPr/>
        </p:nvGrpSpPr>
        <p:grpSpPr>
          <a:xfrm>
            <a:off x="1275565" y="1749825"/>
            <a:ext cx="1822404" cy="2998780"/>
            <a:chOff x="2968400" y="3064850"/>
            <a:chExt cx="239850" cy="394675"/>
          </a:xfrm>
        </p:grpSpPr>
        <p:sp>
          <p:nvSpPr>
            <p:cNvPr id="1701" name="Google Shape;1701;p57"/>
            <p:cNvSpPr/>
            <p:nvPr/>
          </p:nvSpPr>
          <p:spPr>
            <a:xfrm>
              <a:off x="3018525" y="3162225"/>
              <a:ext cx="139650" cy="193575"/>
            </a:xfrm>
            <a:custGeom>
              <a:avLst/>
              <a:gdLst/>
              <a:ahLst/>
              <a:cxnLst/>
              <a:rect l="l" t="t" r="r" b="b"/>
              <a:pathLst>
                <a:path w="5586" h="7743" extrusionOk="0">
                  <a:moveTo>
                    <a:pt x="1562" y="1"/>
                  </a:moveTo>
                  <a:lnTo>
                    <a:pt x="1" y="7743"/>
                  </a:lnTo>
                  <a:lnTo>
                    <a:pt x="5585" y="7743"/>
                  </a:lnTo>
                  <a:lnTo>
                    <a:pt x="40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7"/>
            <p:cNvSpPr/>
            <p:nvPr/>
          </p:nvSpPr>
          <p:spPr>
            <a:xfrm>
              <a:off x="2968400" y="3064850"/>
              <a:ext cx="239850" cy="140425"/>
            </a:xfrm>
            <a:custGeom>
              <a:avLst/>
              <a:gdLst/>
              <a:ahLst/>
              <a:cxnLst/>
              <a:rect l="l" t="t" r="r" b="b"/>
              <a:pathLst>
                <a:path w="9594" h="5617" extrusionOk="0">
                  <a:moveTo>
                    <a:pt x="4834" y="0"/>
                  </a:moveTo>
                  <a:cubicBezTo>
                    <a:pt x="4832" y="0"/>
                    <a:pt x="4830" y="0"/>
                    <a:pt x="4829" y="0"/>
                  </a:cubicBezTo>
                  <a:lnTo>
                    <a:pt x="4765" y="0"/>
                  </a:lnTo>
                  <a:cubicBezTo>
                    <a:pt x="3746" y="0"/>
                    <a:pt x="2804" y="275"/>
                    <a:pt x="2030" y="668"/>
                  </a:cubicBezTo>
                  <a:cubicBezTo>
                    <a:pt x="1731" y="818"/>
                    <a:pt x="1446" y="994"/>
                    <a:pt x="1176" y="1193"/>
                  </a:cubicBezTo>
                  <a:cubicBezTo>
                    <a:pt x="445" y="1741"/>
                    <a:pt x="0" y="2364"/>
                    <a:pt x="0" y="2811"/>
                  </a:cubicBezTo>
                  <a:cubicBezTo>
                    <a:pt x="0" y="3248"/>
                    <a:pt x="442" y="3866"/>
                    <a:pt x="1166" y="4411"/>
                  </a:cubicBezTo>
                  <a:cubicBezTo>
                    <a:pt x="1478" y="4645"/>
                    <a:pt x="1812" y="4846"/>
                    <a:pt x="2165" y="5013"/>
                  </a:cubicBezTo>
                  <a:cubicBezTo>
                    <a:pt x="2975" y="5405"/>
                    <a:pt x="3864" y="5612"/>
                    <a:pt x="4767" y="5617"/>
                  </a:cubicBezTo>
                  <a:lnTo>
                    <a:pt x="4831" y="5617"/>
                  </a:lnTo>
                  <a:cubicBezTo>
                    <a:pt x="7462" y="5614"/>
                    <a:pt x="9593" y="3768"/>
                    <a:pt x="9593" y="2804"/>
                  </a:cubicBezTo>
                  <a:cubicBezTo>
                    <a:pt x="9593" y="1827"/>
                    <a:pt x="7463" y="0"/>
                    <a:pt x="4834"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7"/>
            <p:cNvSpPr/>
            <p:nvPr/>
          </p:nvSpPr>
          <p:spPr>
            <a:xfrm>
              <a:off x="3154225" y="3081475"/>
              <a:ext cx="30875" cy="108650"/>
            </a:xfrm>
            <a:custGeom>
              <a:avLst/>
              <a:gdLst/>
              <a:ahLst/>
              <a:cxnLst/>
              <a:rect l="l" t="t" r="r" b="b"/>
              <a:pathLst>
                <a:path w="1235" h="4346" extrusionOk="0">
                  <a:moveTo>
                    <a:pt x="128" y="1"/>
                  </a:moveTo>
                  <a:lnTo>
                    <a:pt x="128" y="1"/>
                  </a:lnTo>
                  <a:cubicBezTo>
                    <a:pt x="191" y="658"/>
                    <a:pt x="363" y="2836"/>
                    <a:pt x="0" y="4345"/>
                  </a:cubicBezTo>
                  <a:cubicBezTo>
                    <a:pt x="351" y="4178"/>
                    <a:pt x="685" y="3977"/>
                    <a:pt x="997" y="3744"/>
                  </a:cubicBezTo>
                  <a:cubicBezTo>
                    <a:pt x="1235" y="2217"/>
                    <a:pt x="1122" y="1157"/>
                    <a:pt x="982" y="526"/>
                  </a:cubicBezTo>
                  <a:cubicBezTo>
                    <a:pt x="714" y="327"/>
                    <a:pt x="427" y="150"/>
                    <a:pt x="1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7"/>
            <p:cNvSpPr/>
            <p:nvPr/>
          </p:nvSpPr>
          <p:spPr>
            <a:xfrm>
              <a:off x="2991775" y="3081525"/>
              <a:ext cx="30950" cy="108725"/>
            </a:xfrm>
            <a:custGeom>
              <a:avLst/>
              <a:gdLst/>
              <a:ahLst/>
              <a:cxnLst/>
              <a:rect l="l" t="t" r="r" b="b"/>
              <a:pathLst>
                <a:path w="1238" h="4349" extrusionOk="0">
                  <a:moveTo>
                    <a:pt x="1103" y="1"/>
                  </a:moveTo>
                  <a:cubicBezTo>
                    <a:pt x="803" y="153"/>
                    <a:pt x="518" y="330"/>
                    <a:pt x="248" y="529"/>
                  </a:cubicBezTo>
                  <a:cubicBezTo>
                    <a:pt x="111" y="1160"/>
                    <a:pt x="1" y="2220"/>
                    <a:pt x="241" y="3747"/>
                  </a:cubicBezTo>
                  <a:cubicBezTo>
                    <a:pt x="553" y="3980"/>
                    <a:pt x="887" y="4181"/>
                    <a:pt x="1238" y="4348"/>
                  </a:cubicBezTo>
                  <a:cubicBezTo>
                    <a:pt x="872" y="2839"/>
                    <a:pt x="1041" y="661"/>
                    <a:pt x="11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7"/>
            <p:cNvSpPr/>
            <p:nvPr/>
          </p:nvSpPr>
          <p:spPr>
            <a:xfrm>
              <a:off x="3035150" y="3111850"/>
              <a:ext cx="106500" cy="46350"/>
            </a:xfrm>
            <a:custGeom>
              <a:avLst/>
              <a:gdLst/>
              <a:ahLst/>
              <a:cxnLst/>
              <a:rect l="l" t="t" r="r" b="b"/>
              <a:pathLst>
                <a:path w="4260" h="1854" extrusionOk="0">
                  <a:moveTo>
                    <a:pt x="1859" y="1"/>
                  </a:moveTo>
                  <a:cubicBezTo>
                    <a:pt x="1766" y="1"/>
                    <a:pt x="1695" y="82"/>
                    <a:pt x="1707" y="175"/>
                  </a:cubicBezTo>
                  <a:lnTo>
                    <a:pt x="1707" y="570"/>
                  </a:lnTo>
                  <a:lnTo>
                    <a:pt x="1430" y="570"/>
                  </a:lnTo>
                  <a:lnTo>
                    <a:pt x="1430" y="182"/>
                  </a:lnTo>
                  <a:cubicBezTo>
                    <a:pt x="1442" y="89"/>
                    <a:pt x="1371" y="8"/>
                    <a:pt x="1277" y="8"/>
                  </a:cubicBezTo>
                  <a:cubicBezTo>
                    <a:pt x="1187" y="8"/>
                    <a:pt x="1113" y="89"/>
                    <a:pt x="1128" y="182"/>
                  </a:cubicBezTo>
                  <a:lnTo>
                    <a:pt x="1128" y="570"/>
                  </a:lnTo>
                  <a:lnTo>
                    <a:pt x="853" y="570"/>
                  </a:lnTo>
                  <a:lnTo>
                    <a:pt x="853" y="187"/>
                  </a:lnTo>
                  <a:cubicBezTo>
                    <a:pt x="865" y="96"/>
                    <a:pt x="794" y="15"/>
                    <a:pt x="701" y="15"/>
                  </a:cubicBezTo>
                  <a:cubicBezTo>
                    <a:pt x="607" y="15"/>
                    <a:pt x="536" y="96"/>
                    <a:pt x="548" y="187"/>
                  </a:cubicBezTo>
                  <a:lnTo>
                    <a:pt x="548" y="570"/>
                  </a:lnTo>
                  <a:lnTo>
                    <a:pt x="352" y="570"/>
                  </a:lnTo>
                  <a:cubicBezTo>
                    <a:pt x="158" y="570"/>
                    <a:pt x="1" y="725"/>
                    <a:pt x="1" y="919"/>
                  </a:cubicBezTo>
                  <a:cubicBezTo>
                    <a:pt x="1" y="1113"/>
                    <a:pt x="158" y="1270"/>
                    <a:pt x="352" y="1270"/>
                  </a:cubicBezTo>
                  <a:lnTo>
                    <a:pt x="548" y="1270"/>
                  </a:lnTo>
                  <a:lnTo>
                    <a:pt x="548" y="1680"/>
                  </a:lnTo>
                  <a:cubicBezTo>
                    <a:pt x="536" y="1770"/>
                    <a:pt x="607" y="1854"/>
                    <a:pt x="701" y="1854"/>
                  </a:cubicBezTo>
                  <a:cubicBezTo>
                    <a:pt x="791" y="1854"/>
                    <a:pt x="865" y="1770"/>
                    <a:pt x="853" y="1680"/>
                  </a:cubicBezTo>
                  <a:lnTo>
                    <a:pt x="853" y="1270"/>
                  </a:lnTo>
                  <a:lnTo>
                    <a:pt x="1128" y="1270"/>
                  </a:lnTo>
                  <a:lnTo>
                    <a:pt x="1128" y="1672"/>
                  </a:lnTo>
                  <a:cubicBezTo>
                    <a:pt x="1139" y="1762"/>
                    <a:pt x="1209" y="1807"/>
                    <a:pt x="1279" y="1807"/>
                  </a:cubicBezTo>
                  <a:cubicBezTo>
                    <a:pt x="1349" y="1807"/>
                    <a:pt x="1420" y="1762"/>
                    <a:pt x="1432" y="1672"/>
                  </a:cubicBezTo>
                  <a:lnTo>
                    <a:pt x="1432" y="1272"/>
                  </a:lnTo>
                  <a:lnTo>
                    <a:pt x="1705" y="1272"/>
                  </a:lnTo>
                  <a:lnTo>
                    <a:pt x="1705" y="1667"/>
                  </a:lnTo>
                  <a:cubicBezTo>
                    <a:pt x="1692" y="1758"/>
                    <a:pt x="1766" y="1839"/>
                    <a:pt x="1857" y="1839"/>
                  </a:cubicBezTo>
                  <a:cubicBezTo>
                    <a:pt x="1950" y="1839"/>
                    <a:pt x="2021" y="1758"/>
                    <a:pt x="2009" y="1667"/>
                  </a:cubicBezTo>
                  <a:lnTo>
                    <a:pt x="2009" y="1272"/>
                  </a:lnTo>
                  <a:lnTo>
                    <a:pt x="2286" y="1272"/>
                  </a:lnTo>
                  <a:lnTo>
                    <a:pt x="2286" y="1660"/>
                  </a:lnTo>
                  <a:cubicBezTo>
                    <a:pt x="2297" y="1750"/>
                    <a:pt x="2367" y="1794"/>
                    <a:pt x="2438" y="1794"/>
                  </a:cubicBezTo>
                  <a:cubicBezTo>
                    <a:pt x="2508" y="1794"/>
                    <a:pt x="2578" y="1750"/>
                    <a:pt x="2591" y="1660"/>
                  </a:cubicBezTo>
                  <a:lnTo>
                    <a:pt x="2591" y="1272"/>
                  </a:lnTo>
                  <a:lnTo>
                    <a:pt x="2866" y="1272"/>
                  </a:lnTo>
                  <a:lnTo>
                    <a:pt x="2866" y="1653"/>
                  </a:lnTo>
                  <a:cubicBezTo>
                    <a:pt x="2853" y="1743"/>
                    <a:pt x="2924" y="1827"/>
                    <a:pt x="3018" y="1827"/>
                  </a:cubicBezTo>
                  <a:cubicBezTo>
                    <a:pt x="3109" y="1827"/>
                    <a:pt x="3182" y="1743"/>
                    <a:pt x="3170" y="1653"/>
                  </a:cubicBezTo>
                  <a:lnTo>
                    <a:pt x="3170" y="1272"/>
                  </a:lnTo>
                  <a:lnTo>
                    <a:pt x="3447" y="1272"/>
                  </a:lnTo>
                  <a:lnTo>
                    <a:pt x="3447" y="1645"/>
                  </a:lnTo>
                  <a:cubicBezTo>
                    <a:pt x="3458" y="1734"/>
                    <a:pt x="3528" y="1778"/>
                    <a:pt x="3598" y="1778"/>
                  </a:cubicBezTo>
                  <a:cubicBezTo>
                    <a:pt x="3668" y="1778"/>
                    <a:pt x="3738" y="1734"/>
                    <a:pt x="3749" y="1645"/>
                  </a:cubicBezTo>
                  <a:lnTo>
                    <a:pt x="3749" y="1272"/>
                  </a:lnTo>
                  <a:lnTo>
                    <a:pt x="3899" y="1272"/>
                  </a:lnTo>
                  <a:cubicBezTo>
                    <a:pt x="3902" y="1272"/>
                    <a:pt x="3905" y="1272"/>
                    <a:pt x="3908" y="1272"/>
                  </a:cubicBezTo>
                  <a:cubicBezTo>
                    <a:pt x="4103" y="1272"/>
                    <a:pt x="4260" y="1115"/>
                    <a:pt x="4260" y="921"/>
                  </a:cubicBezTo>
                  <a:cubicBezTo>
                    <a:pt x="4260" y="728"/>
                    <a:pt x="4103" y="570"/>
                    <a:pt x="3908" y="570"/>
                  </a:cubicBezTo>
                  <a:cubicBezTo>
                    <a:pt x="3905" y="570"/>
                    <a:pt x="3902" y="570"/>
                    <a:pt x="3899" y="570"/>
                  </a:cubicBezTo>
                  <a:lnTo>
                    <a:pt x="3749" y="570"/>
                  </a:lnTo>
                  <a:lnTo>
                    <a:pt x="3749" y="153"/>
                  </a:lnTo>
                  <a:cubicBezTo>
                    <a:pt x="3738" y="63"/>
                    <a:pt x="3668" y="18"/>
                    <a:pt x="3598" y="18"/>
                  </a:cubicBezTo>
                  <a:cubicBezTo>
                    <a:pt x="3528" y="18"/>
                    <a:pt x="3457" y="63"/>
                    <a:pt x="3445" y="153"/>
                  </a:cubicBezTo>
                  <a:lnTo>
                    <a:pt x="3445" y="570"/>
                  </a:lnTo>
                  <a:lnTo>
                    <a:pt x="3170" y="570"/>
                  </a:lnTo>
                  <a:lnTo>
                    <a:pt x="3170" y="160"/>
                  </a:lnTo>
                  <a:cubicBezTo>
                    <a:pt x="3159" y="71"/>
                    <a:pt x="3088" y="26"/>
                    <a:pt x="3018" y="26"/>
                  </a:cubicBezTo>
                  <a:cubicBezTo>
                    <a:pt x="2947" y="26"/>
                    <a:pt x="2877" y="71"/>
                    <a:pt x="2866" y="160"/>
                  </a:cubicBezTo>
                  <a:lnTo>
                    <a:pt x="2866" y="570"/>
                  </a:lnTo>
                  <a:lnTo>
                    <a:pt x="2591" y="570"/>
                  </a:lnTo>
                  <a:lnTo>
                    <a:pt x="2591" y="168"/>
                  </a:lnTo>
                  <a:cubicBezTo>
                    <a:pt x="2580" y="78"/>
                    <a:pt x="2510" y="33"/>
                    <a:pt x="2439" y="33"/>
                  </a:cubicBezTo>
                  <a:cubicBezTo>
                    <a:pt x="2369" y="33"/>
                    <a:pt x="2299" y="78"/>
                    <a:pt x="2286" y="168"/>
                  </a:cubicBezTo>
                  <a:lnTo>
                    <a:pt x="2286" y="570"/>
                  </a:lnTo>
                  <a:lnTo>
                    <a:pt x="2011" y="570"/>
                  </a:lnTo>
                  <a:lnTo>
                    <a:pt x="2011" y="175"/>
                  </a:lnTo>
                  <a:cubicBezTo>
                    <a:pt x="2024" y="82"/>
                    <a:pt x="1952" y="1"/>
                    <a:pt x="1859" y="1"/>
                  </a:cubicBezTo>
                  <a:close/>
                </a:path>
              </a:pathLst>
            </a:custGeom>
            <a:solidFill>
              <a:srgbClr val="6130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7"/>
            <p:cNvSpPr/>
            <p:nvPr/>
          </p:nvSpPr>
          <p:spPr>
            <a:xfrm>
              <a:off x="2983925" y="3355775"/>
              <a:ext cx="208850" cy="90625"/>
            </a:xfrm>
            <a:custGeom>
              <a:avLst/>
              <a:gdLst/>
              <a:ahLst/>
              <a:cxnLst/>
              <a:rect l="l" t="t" r="r" b="b"/>
              <a:pathLst>
                <a:path w="8354" h="3625" extrusionOk="0">
                  <a:moveTo>
                    <a:pt x="342" y="1"/>
                  </a:moveTo>
                  <a:cubicBezTo>
                    <a:pt x="157" y="1"/>
                    <a:pt x="3" y="150"/>
                    <a:pt x="0" y="335"/>
                  </a:cubicBezTo>
                  <a:lnTo>
                    <a:pt x="0" y="3290"/>
                  </a:lnTo>
                  <a:cubicBezTo>
                    <a:pt x="3" y="3476"/>
                    <a:pt x="155" y="3624"/>
                    <a:pt x="338" y="3624"/>
                  </a:cubicBezTo>
                  <a:cubicBezTo>
                    <a:pt x="341" y="3624"/>
                    <a:pt x="343" y="3624"/>
                    <a:pt x="346" y="3624"/>
                  </a:cubicBezTo>
                  <a:lnTo>
                    <a:pt x="8005" y="3624"/>
                  </a:lnTo>
                  <a:cubicBezTo>
                    <a:pt x="8008" y="3624"/>
                    <a:pt x="8011" y="3624"/>
                    <a:pt x="8014" y="3624"/>
                  </a:cubicBezTo>
                  <a:cubicBezTo>
                    <a:pt x="8199" y="3624"/>
                    <a:pt x="8349" y="3476"/>
                    <a:pt x="8354" y="3290"/>
                  </a:cubicBezTo>
                  <a:lnTo>
                    <a:pt x="8354" y="335"/>
                  </a:lnTo>
                  <a:cubicBezTo>
                    <a:pt x="8349" y="150"/>
                    <a:pt x="8196" y="1"/>
                    <a:pt x="8010" y="1"/>
                  </a:cubicBezTo>
                  <a:cubicBezTo>
                    <a:pt x="8008" y="1"/>
                    <a:pt x="8007" y="1"/>
                    <a:pt x="8005" y="1"/>
                  </a:cubicBezTo>
                  <a:lnTo>
                    <a:pt x="346" y="1"/>
                  </a:lnTo>
                  <a:cubicBezTo>
                    <a:pt x="345" y="1"/>
                    <a:pt x="343" y="1"/>
                    <a:pt x="342" y="1"/>
                  </a:cubicBezTo>
                  <a:close/>
                </a:path>
              </a:pathLst>
            </a:custGeom>
            <a:solidFill>
              <a:srgbClr val="6130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7"/>
            <p:cNvSpPr/>
            <p:nvPr/>
          </p:nvSpPr>
          <p:spPr>
            <a:xfrm>
              <a:off x="2975525" y="3440225"/>
              <a:ext cx="225650" cy="19300"/>
            </a:xfrm>
            <a:custGeom>
              <a:avLst/>
              <a:gdLst/>
              <a:ahLst/>
              <a:cxnLst/>
              <a:rect l="l" t="t" r="r" b="b"/>
              <a:pathLst>
                <a:path w="9026" h="772" extrusionOk="0">
                  <a:moveTo>
                    <a:pt x="435" y="1"/>
                  </a:moveTo>
                  <a:cubicBezTo>
                    <a:pt x="194" y="1"/>
                    <a:pt x="0" y="172"/>
                    <a:pt x="0" y="386"/>
                  </a:cubicBezTo>
                  <a:cubicBezTo>
                    <a:pt x="0" y="597"/>
                    <a:pt x="194" y="771"/>
                    <a:pt x="435" y="771"/>
                  </a:cubicBezTo>
                  <a:lnTo>
                    <a:pt x="8591" y="771"/>
                  </a:lnTo>
                  <a:cubicBezTo>
                    <a:pt x="8832" y="771"/>
                    <a:pt x="9026" y="597"/>
                    <a:pt x="9026" y="386"/>
                  </a:cubicBezTo>
                  <a:cubicBezTo>
                    <a:pt x="9026" y="172"/>
                    <a:pt x="8832" y="1"/>
                    <a:pt x="8591" y="1"/>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7"/>
            <p:cNvSpPr/>
            <p:nvPr/>
          </p:nvSpPr>
          <p:spPr>
            <a:xfrm>
              <a:off x="3045525" y="3375800"/>
              <a:ext cx="85575" cy="40700"/>
            </a:xfrm>
            <a:custGeom>
              <a:avLst/>
              <a:gdLst/>
              <a:ahLst/>
              <a:cxnLst/>
              <a:rect l="l" t="t" r="r" b="b"/>
              <a:pathLst>
                <a:path w="3423" h="1628" extrusionOk="0">
                  <a:moveTo>
                    <a:pt x="1" y="0"/>
                  </a:moveTo>
                  <a:lnTo>
                    <a:pt x="1" y="1628"/>
                  </a:lnTo>
                  <a:lnTo>
                    <a:pt x="3423" y="1628"/>
                  </a:lnTo>
                  <a:lnTo>
                    <a:pt x="3423" y="0"/>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709" name="Google Shape;1709;p57"/>
          <p:cNvCxnSpPr>
            <a:stCxn id="1697" idx="1"/>
          </p:cNvCxnSpPr>
          <p:nvPr/>
        </p:nvCxnSpPr>
        <p:spPr>
          <a:xfrm flipH="1">
            <a:off x="2829176" y="970201"/>
            <a:ext cx="2321400" cy="806700"/>
          </a:xfrm>
          <a:prstGeom prst="curvedConnector3">
            <a:avLst>
              <a:gd name="adj1" fmla="val 50000"/>
            </a:avLst>
          </a:prstGeom>
          <a:noFill/>
          <a:ln w="19050" cap="flat" cmpd="sng">
            <a:solidFill>
              <a:schemeClr val="lt1"/>
            </a:solidFill>
            <a:prstDash val="dash"/>
            <a:round/>
            <a:headEnd type="oval" w="med" len="med"/>
            <a:tailEnd type="triangl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1"/>
          <p:cNvSpPr txBox="1">
            <a:spLocks noGrp="1"/>
          </p:cNvSpPr>
          <p:nvPr>
            <p:ph type="ctrTitle" idx="3"/>
          </p:nvPr>
        </p:nvSpPr>
        <p:spPr>
          <a:xfrm>
            <a:off x="5925450" y="1939901"/>
            <a:ext cx="2322300" cy="35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BUDGET</a:t>
            </a:r>
            <a:endParaRPr/>
          </a:p>
        </p:txBody>
      </p:sp>
      <p:sp>
        <p:nvSpPr>
          <p:cNvPr id="198" name="Google Shape;198;p31"/>
          <p:cNvSpPr txBox="1">
            <a:spLocks noGrp="1"/>
          </p:cNvSpPr>
          <p:nvPr>
            <p:ph type="ctrTitle"/>
          </p:nvPr>
        </p:nvSpPr>
        <p:spPr>
          <a:xfrm>
            <a:off x="720000" y="3310214"/>
            <a:ext cx="2322300" cy="35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MARKET ANALYSIS</a:t>
            </a:r>
            <a:endParaRPr/>
          </a:p>
        </p:txBody>
      </p:sp>
      <p:sp>
        <p:nvSpPr>
          <p:cNvPr id="199" name="Google Shape;199;p31"/>
          <p:cNvSpPr txBox="1">
            <a:spLocks noGrp="1"/>
          </p:cNvSpPr>
          <p:nvPr>
            <p:ph type="subTitle" idx="1"/>
          </p:nvPr>
        </p:nvSpPr>
        <p:spPr>
          <a:xfrm>
            <a:off x="768607" y="3518514"/>
            <a:ext cx="22251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200" name="Google Shape;200;p31"/>
          <p:cNvSpPr txBox="1">
            <a:spLocks noGrp="1"/>
          </p:cNvSpPr>
          <p:nvPr>
            <p:ph type="title" idx="2"/>
          </p:nvPr>
        </p:nvSpPr>
        <p:spPr>
          <a:xfrm>
            <a:off x="1493557" y="2722271"/>
            <a:ext cx="7752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01" name="Google Shape;201;p31"/>
          <p:cNvSpPr txBox="1">
            <a:spLocks noGrp="1"/>
          </p:cNvSpPr>
          <p:nvPr>
            <p:ph type="subTitle" idx="4"/>
          </p:nvPr>
        </p:nvSpPr>
        <p:spPr>
          <a:xfrm>
            <a:off x="5925453" y="2133082"/>
            <a:ext cx="23223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202" name="Google Shape;202;p31"/>
          <p:cNvSpPr txBox="1">
            <a:spLocks noGrp="1"/>
          </p:cNvSpPr>
          <p:nvPr>
            <p:ph type="title" idx="5"/>
          </p:nvPr>
        </p:nvSpPr>
        <p:spPr>
          <a:xfrm>
            <a:off x="6784353" y="1362663"/>
            <a:ext cx="604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203" name="Google Shape;203;p31"/>
          <p:cNvSpPr txBox="1">
            <a:spLocks noGrp="1"/>
          </p:cNvSpPr>
          <p:nvPr>
            <p:ph type="ctrTitle" idx="6"/>
          </p:nvPr>
        </p:nvSpPr>
        <p:spPr>
          <a:xfrm>
            <a:off x="3410850" y="1939901"/>
            <a:ext cx="2322300" cy="35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GOALS &amp; STRATEGY</a:t>
            </a:r>
            <a:endParaRPr/>
          </a:p>
        </p:txBody>
      </p:sp>
      <p:sp>
        <p:nvSpPr>
          <p:cNvPr id="204" name="Google Shape;204;p31"/>
          <p:cNvSpPr txBox="1">
            <a:spLocks noGrp="1"/>
          </p:cNvSpPr>
          <p:nvPr>
            <p:ph type="subTitle" idx="7"/>
          </p:nvPr>
        </p:nvSpPr>
        <p:spPr>
          <a:xfrm>
            <a:off x="3410850" y="2133082"/>
            <a:ext cx="23223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205" name="Google Shape;205;p31"/>
          <p:cNvSpPr txBox="1">
            <a:spLocks noGrp="1"/>
          </p:cNvSpPr>
          <p:nvPr>
            <p:ph type="title" idx="8"/>
          </p:nvPr>
        </p:nvSpPr>
        <p:spPr>
          <a:xfrm>
            <a:off x="4235250" y="1362663"/>
            <a:ext cx="673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06" name="Google Shape;206;p31"/>
          <p:cNvSpPr txBox="1">
            <a:spLocks noGrp="1"/>
          </p:cNvSpPr>
          <p:nvPr>
            <p:ph type="ctrTitle" idx="9"/>
          </p:nvPr>
        </p:nvSpPr>
        <p:spPr>
          <a:xfrm>
            <a:off x="5925449" y="3310214"/>
            <a:ext cx="2322300" cy="35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KPI OVERVIEW</a:t>
            </a:r>
            <a:endParaRPr/>
          </a:p>
        </p:txBody>
      </p:sp>
      <p:sp>
        <p:nvSpPr>
          <p:cNvPr id="207" name="Google Shape;207;p31"/>
          <p:cNvSpPr txBox="1">
            <a:spLocks noGrp="1"/>
          </p:cNvSpPr>
          <p:nvPr>
            <p:ph type="subTitle" idx="13"/>
          </p:nvPr>
        </p:nvSpPr>
        <p:spPr>
          <a:xfrm>
            <a:off x="5925453" y="3518514"/>
            <a:ext cx="23223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208" name="Google Shape;208;p31"/>
          <p:cNvSpPr txBox="1">
            <a:spLocks noGrp="1"/>
          </p:cNvSpPr>
          <p:nvPr>
            <p:ph type="title" idx="14"/>
          </p:nvPr>
        </p:nvSpPr>
        <p:spPr>
          <a:xfrm>
            <a:off x="6784353" y="2722271"/>
            <a:ext cx="604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209" name="Google Shape;209;p31"/>
          <p:cNvSpPr txBox="1">
            <a:spLocks noGrp="1"/>
          </p:cNvSpPr>
          <p:nvPr>
            <p:ph type="ctrTitle" idx="15"/>
          </p:nvPr>
        </p:nvSpPr>
        <p:spPr>
          <a:xfrm>
            <a:off x="624257" y="392332"/>
            <a:ext cx="37299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210" name="Google Shape;210;p31"/>
          <p:cNvSpPr txBox="1">
            <a:spLocks noGrp="1"/>
          </p:cNvSpPr>
          <p:nvPr>
            <p:ph type="ctrTitle" idx="16"/>
          </p:nvPr>
        </p:nvSpPr>
        <p:spPr>
          <a:xfrm>
            <a:off x="1036050" y="1939901"/>
            <a:ext cx="1690200" cy="35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ABOUT US</a:t>
            </a:r>
            <a:endParaRPr/>
          </a:p>
        </p:txBody>
      </p:sp>
      <p:sp>
        <p:nvSpPr>
          <p:cNvPr id="211" name="Google Shape;211;p31"/>
          <p:cNvSpPr txBox="1">
            <a:spLocks noGrp="1"/>
          </p:cNvSpPr>
          <p:nvPr>
            <p:ph type="subTitle" idx="17"/>
          </p:nvPr>
        </p:nvSpPr>
        <p:spPr>
          <a:xfrm>
            <a:off x="720007" y="2133082"/>
            <a:ext cx="23223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212" name="Google Shape;212;p31"/>
          <p:cNvSpPr txBox="1">
            <a:spLocks noGrp="1"/>
          </p:cNvSpPr>
          <p:nvPr>
            <p:ph type="title" idx="18"/>
          </p:nvPr>
        </p:nvSpPr>
        <p:spPr>
          <a:xfrm>
            <a:off x="1544407" y="1362663"/>
            <a:ext cx="673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3" name="Google Shape;213;p31"/>
          <p:cNvSpPr txBox="1">
            <a:spLocks noGrp="1"/>
          </p:cNvSpPr>
          <p:nvPr>
            <p:ph type="ctrTitle" idx="19"/>
          </p:nvPr>
        </p:nvSpPr>
        <p:spPr>
          <a:xfrm>
            <a:off x="3410844" y="3310214"/>
            <a:ext cx="2322300" cy="35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CONTENT PLAN</a:t>
            </a:r>
            <a:endParaRPr/>
          </a:p>
        </p:txBody>
      </p:sp>
      <p:sp>
        <p:nvSpPr>
          <p:cNvPr id="214" name="Google Shape;214;p31"/>
          <p:cNvSpPr txBox="1">
            <a:spLocks noGrp="1"/>
          </p:cNvSpPr>
          <p:nvPr>
            <p:ph type="subTitle" idx="20"/>
          </p:nvPr>
        </p:nvSpPr>
        <p:spPr>
          <a:xfrm>
            <a:off x="3410850" y="3518514"/>
            <a:ext cx="23223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215" name="Google Shape;215;p31"/>
          <p:cNvSpPr txBox="1">
            <a:spLocks noGrp="1"/>
          </p:cNvSpPr>
          <p:nvPr>
            <p:ph type="title" idx="21"/>
          </p:nvPr>
        </p:nvSpPr>
        <p:spPr>
          <a:xfrm>
            <a:off x="4288050" y="2722271"/>
            <a:ext cx="5679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cxnSp>
        <p:nvCxnSpPr>
          <p:cNvPr id="216" name="Google Shape;216;p31"/>
          <p:cNvCxnSpPr>
            <a:stCxn id="212" idx="3"/>
            <a:endCxn id="215" idx="1"/>
          </p:cNvCxnSpPr>
          <p:nvPr/>
        </p:nvCxnSpPr>
        <p:spPr>
          <a:xfrm>
            <a:off x="2217907" y="1651563"/>
            <a:ext cx="2070000" cy="1359600"/>
          </a:xfrm>
          <a:prstGeom prst="curvedConnector3">
            <a:avLst>
              <a:gd name="adj1" fmla="val 50003"/>
            </a:avLst>
          </a:prstGeom>
          <a:noFill/>
          <a:ln w="19050" cap="flat" cmpd="sng">
            <a:solidFill>
              <a:schemeClr val="lt1"/>
            </a:solidFill>
            <a:prstDash val="dash"/>
            <a:round/>
            <a:headEnd type="oval" w="med" len="med"/>
            <a:tailEnd type="triangle" w="med" len="med"/>
          </a:ln>
        </p:spPr>
      </p:cxnSp>
      <p:cxnSp>
        <p:nvCxnSpPr>
          <p:cNvPr id="217" name="Google Shape;217;p31"/>
          <p:cNvCxnSpPr>
            <a:stCxn id="202" idx="1"/>
            <a:endCxn id="205" idx="3"/>
          </p:cNvCxnSpPr>
          <p:nvPr/>
        </p:nvCxnSpPr>
        <p:spPr>
          <a:xfrm rot="10800000">
            <a:off x="4908753" y="1651563"/>
            <a:ext cx="1875600" cy="0"/>
          </a:xfrm>
          <a:prstGeom prst="straightConnector1">
            <a:avLst/>
          </a:prstGeom>
          <a:noFill/>
          <a:ln w="19050" cap="flat" cmpd="sng">
            <a:solidFill>
              <a:schemeClr val="lt1"/>
            </a:solidFill>
            <a:prstDash val="dash"/>
            <a:round/>
            <a:headEnd type="oval" w="med" len="med"/>
            <a:tailEnd type="triangle"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13"/>
        <p:cNvGrpSpPr/>
        <p:nvPr/>
      </p:nvGrpSpPr>
      <p:grpSpPr>
        <a:xfrm>
          <a:off x="0" y="0"/>
          <a:ext cx="0" cy="0"/>
          <a:chOff x="0" y="0"/>
          <a:chExt cx="0" cy="0"/>
        </a:xfrm>
      </p:grpSpPr>
      <p:sp>
        <p:nvSpPr>
          <p:cNvPr id="1714" name="Google Shape;1714;p58"/>
          <p:cNvSpPr txBox="1">
            <a:spLocks noGrp="1"/>
          </p:cNvSpPr>
          <p:nvPr>
            <p:ph type="title"/>
          </p:nvPr>
        </p:nvSpPr>
        <p:spPr>
          <a:xfrm>
            <a:off x="615280" y="393300"/>
            <a:ext cx="3876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AMERICAN FOOTBALL ICONS</a:t>
            </a:r>
            <a:endParaRPr/>
          </a:p>
        </p:txBody>
      </p:sp>
      <p:grpSp>
        <p:nvGrpSpPr>
          <p:cNvPr id="1715" name="Google Shape;1715;p58"/>
          <p:cNvGrpSpPr/>
          <p:nvPr/>
        </p:nvGrpSpPr>
        <p:grpSpPr>
          <a:xfrm>
            <a:off x="1696850" y="2928300"/>
            <a:ext cx="208050" cy="368875"/>
            <a:chOff x="933750" y="2928300"/>
            <a:chExt cx="208050" cy="368875"/>
          </a:xfrm>
        </p:grpSpPr>
        <p:sp>
          <p:nvSpPr>
            <p:cNvPr id="1716" name="Google Shape;1716;p58"/>
            <p:cNvSpPr/>
            <p:nvPr/>
          </p:nvSpPr>
          <p:spPr>
            <a:xfrm>
              <a:off x="933750" y="2928300"/>
              <a:ext cx="208050" cy="368875"/>
            </a:xfrm>
            <a:custGeom>
              <a:avLst/>
              <a:gdLst/>
              <a:ahLst/>
              <a:cxnLst/>
              <a:rect l="l" t="t" r="r" b="b"/>
              <a:pathLst>
                <a:path w="8322" h="14755" extrusionOk="0">
                  <a:moveTo>
                    <a:pt x="1830" y="1"/>
                  </a:moveTo>
                  <a:cubicBezTo>
                    <a:pt x="827" y="1"/>
                    <a:pt x="1" y="797"/>
                    <a:pt x="1" y="1830"/>
                  </a:cubicBezTo>
                  <a:lnTo>
                    <a:pt x="1" y="12895"/>
                  </a:lnTo>
                  <a:cubicBezTo>
                    <a:pt x="1" y="13928"/>
                    <a:pt x="827" y="14754"/>
                    <a:pt x="1830" y="14754"/>
                  </a:cubicBezTo>
                  <a:lnTo>
                    <a:pt x="6492" y="14754"/>
                  </a:lnTo>
                  <a:cubicBezTo>
                    <a:pt x="7495" y="14754"/>
                    <a:pt x="8322" y="13928"/>
                    <a:pt x="8322" y="12895"/>
                  </a:cubicBezTo>
                  <a:lnTo>
                    <a:pt x="8322" y="1830"/>
                  </a:lnTo>
                  <a:cubicBezTo>
                    <a:pt x="8322" y="797"/>
                    <a:pt x="7495" y="1"/>
                    <a:pt x="6492"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8"/>
            <p:cNvSpPr/>
            <p:nvPr/>
          </p:nvSpPr>
          <p:spPr>
            <a:xfrm>
              <a:off x="1037775" y="2928300"/>
              <a:ext cx="104025" cy="368875"/>
            </a:xfrm>
            <a:custGeom>
              <a:avLst/>
              <a:gdLst/>
              <a:ahLst/>
              <a:cxnLst/>
              <a:rect l="l" t="t" r="r" b="b"/>
              <a:pathLst>
                <a:path w="4161" h="14755" extrusionOk="0">
                  <a:moveTo>
                    <a:pt x="0" y="1"/>
                  </a:moveTo>
                  <a:lnTo>
                    <a:pt x="0" y="14754"/>
                  </a:lnTo>
                  <a:lnTo>
                    <a:pt x="2331" y="14754"/>
                  </a:lnTo>
                  <a:cubicBezTo>
                    <a:pt x="3334" y="14754"/>
                    <a:pt x="4161" y="13928"/>
                    <a:pt x="4161" y="12895"/>
                  </a:cubicBezTo>
                  <a:lnTo>
                    <a:pt x="4161" y="1830"/>
                  </a:lnTo>
                  <a:cubicBezTo>
                    <a:pt x="4161" y="797"/>
                    <a:pt x="3334" y="1"/>
                    <a:pt x="2331" y="1"/>
                  </a:cubicBezTo>
                  <a:close/>
                </a:path>
              </a:pathLst>
            </a:custGeom>
            <a:solidFill>
              <a:srgbClr val="8C4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8"/>
            <p:cNvSpPr/>
            <p:nvPr/>
          </p:nvSpPr>
          <p:spPr>
            <a:xfrm>
              <a:off x="1000150" y="2966675"/>
              <a:ext cx="76000" cy="219850"/>
            </a:xfrm>
            <a:custGeom>
              <a:avLst/>
              <a:gdLst/>
              <a:ahLst/>
              <a:cxnLst/>
              <a:rect l="l" t="t" r="r" b="b"/>
              <a:pathLst>
                <a:path w="3040" h="8794" extrusionOk="0">
                  <a:moveTo>
                    <a:pt x="738" y="0"/>
                  </a:moveTo>
                  <a:cubicBezTo>
                    <a:pt x="325" y="0"/>
                    <a:pt x="0" y="325"/>
                    <a:pt x="0" y="738"/>
                  </a:cubicBezTo>
                  <a:lnTo>
                    <a:pt x="0" y="8056"/>
                  </a:lnTo>
                  <a:cubicBezTo>
                    <a:pt x="0" y="8439"/>
                    <a:pt x="325" y="8793"/>
                    <a:pt x="738" y="8793"/>
                  </a:cubicBezTo>
                  <a:lnTo>
                    <a:pt x="2302" y="8793"/>
                  </a:lnTo>
                  <a:cubicBezTo>
                    <a:pt x="2685" y="8793"/>
                    <a:pt x="3039" y="8439"/>
                    <a:pt x="3039" y="8056"/>
                  </a:cubicBezTo>
                  <a:lnTo>
                    <a:pt x="3039" y="738"/>
                  </a:lnTo>
                  <a:cubicBezTo>
                    <a:pt x="3039" y="325"/>
                    <a:pt x="2685" y="0"/>
                    <a:pt x="2272"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8"/>
            <p:cNvSpPr/>
            <p:nvPr/>
          </p:nvSpPr>
          <p:spPr>
            <a:xfrm>
              <a:off x="1037775" y="2966675"/>
              <a:ext cx="38375" cy="219850"/>
            </a:xfrm>
            <a:custGeom>
              <a:avLst/>
              <a:gdLst/>
              <a:ahLst/>
              <a:cxnLst/>
              <a:rect l="l" t="t" r="r" b="b"/>
              <a:pathLst>
                <a:path w="1535" h="8794" extrusionOk="0">
                  <a:moveTo>
                    <a:pt x="0" y="0"/>
                  </a:moveTo>
                  <a:lnTo>
                    <a:pt x="0" y="8793"/>
                  </a:lnTo>
                  <a:lnTo>
                    <a:pt x="797" y="8793"/>
                  </a:lnTo>
                  <a:cubicBezTo>
                    <a:pt x="1180" y="8793"/>
                    <a:pt x="1534" y="8439"/>
                    <a:pt x="1534" y="8056"/>
                  </a:cubicBezTo>
                  <a:lnTo>
                    <a:pt x="1534" y="738"/>
                  </a:lnTo>
                  <a:cubicBezTo>
                    <a:pt x="1534" y="325"/>
                    <a:pt x="1180" y="0"/>
                    <a:pt x="767"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8"/>
            <p:cNvSpPr/>
            <p:nvPr/>
          </p:nvSpPr>
          <p:spPr>
            <a:xfrm>
              <a:off x="1000150" y="3195350"/>
              <a:ext cx="76000" cy="59775"/>
            </a:xfrm>
            <a:custGeom>
              <a:avLst/>
              <a:gdLst/>
              <a:ahLst/>
              <a:cxnLst/>
              <a:rect l="l" t="t" r="r" b="b"/>
              <a:pathLst>
                <a:path w="3040" h="2391" extrusionOk="0">
                  <a:moveTo>
                    <a:pt x="738" y="0"/>
                  </a:moveTo>
                  <a:cubicBezTo>
                    <a:pt x="325" y="0"/>
                    <a:pt x="0" y="325"/>
                    <a:pt x="0" y="738"/>
                  </a:cubicBezTo>
                  <a:lnTo>
                    <a:pt x="0" y="1653"/>
                  </a:lnTo>
                  <a:cubicBezTo>
                    <a:pt x="0" y="2066"/>
                    <a:pt x="325" y="2390"/>
                    <a:pt x="738" y="2390"/>
                  </a:cubicBezTo>
                  <a:lnTo>
                    <a:pt x="2302" y="2390"/>
                  </a:lnTo>
                  <a:cubicBezTo>
                    <a:pt x="2685" y="2390"/>
                    <a:pt x="3039" y="2066"/>
                    <a:pt x="3039" y="1653"/>
                  </a:cubicBezTo>
                  <a:lnTo>
                    <a:pt x="3039" y="738"/>
                  </a:lnTo>
                  <a:cubicBezTo>
                    <a:pt x="3039" y="325"/>
                    <a:pt x="2685" y="0"/>
                    <a:pt x="2272"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8"/>
            <p:cNvSpPr/>
            <p:nvPr/>
          </p:nvSpPr>
          <p:spPr>
            <a:xfrm>
              <a:off x="1037775" y="3195350"/>
              <a:ext cx="38375" cy="59775"/>
            </a:xfrm>
            <a:custGeom>
              <a:avLst/>
              <a:gdLst/>
              <a:ahLst/>
              <a:cxnLst/>
              <a:rect l="l" t="t" r="r" b="b"/>
              <a:pathLst>
                <a:path w="1535" h="2391" extrusionOk="0">
                  <a:moveTo>
                    <a:pt x="0" y="0"/>
                  </a:moveTo>
                  <a:lnTo>
                    <a:pt x="0" y="2390"/>
                  </a:lnTo>
                  <a:lnTo>
                    <a:pt x="797" y="2390"/>
                  </a:lnTo>
                  <a:cubicBezTo>
                    <a:pt x="1180" y="2390"/>
                    <a:pt x="1534" y="2066"/>
                    <a:pt x="1534" y="1653"/>
                  </a:cubicBezTo>
                  <a:lnTo>
                    <a:pt x="1534" y="738"/>
                  </a:lnTo>
                  <a:cubicBezTo>
                    <a:pt x="1534" y="325"/>
                    <a:pt x="1180" y="0"/>
                    <a:pt x="767"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 name="Google Shape;1722;p58"/>
          <p:cNvGrpSpPr/>
          <p:nvPr/>
        </p:nvGrpSpPr>
        <p:grpSpPr>
          <a:xfrm>
            <a:off x="5303400" y="3147400"/>
            <a:ext cx="374025" cy="148600"/>
            <a:chOff x="4540300" y="3147400"/>
            <a:chExt cx="374025" cy="148600"/>
          </a:xfrm>
        </p:grpSpPr>
        <p:sp>
          <p:nvSpPr>
            <p:cNvPr id="1723" name="Google Shape;1723;p58"/>
            <p:cNvSpPr/>
            <p:nvPr/>
          </p:nvSpPr>
          <p:spPr>
            <a:xfrm>
              <a:off x="4540300" y="3181575"/>
              <a:ext cx="74650" cy="80825"/>
            </a:xfrm>
            <a:custGeom>
              <a:avLst/>
              <a:gdLst/>
              <a:ahLst/>
              <a:cxnLst/>
              <a:rect l="l" t="t" r="r" b="b"/>
              <a:pathLst>
                <a:path w="2986" h="3233" extrusionOk="0">
                  <a:moveTo>
                    <a:pt x="1635" y="1"/>
                  </a:moveTo>
                  <a:cubicBezTo>
                    <a:pt x="818" y="1"/>
                    <a:pt x="42" y="626"/>
                    <a:pt x="0" y="1555"/>
                  </a:cubicBezTo>
                  <a:lnTo>
                    <a:pt x="0" y="1614"/>
                  </a:lnTo>
                  <a:cubicBezTo>
                    <a:pt x="0" y="2569"/>
                    <a:pt x="790" y="3232"/>
                    <a:pt x="1628" y="3232"/>
                  </a:cubicBezTo>
                  <a:cubicBezTo>
                    <a:pt x="1981" y="3232"/>
                    <a:pt x="2342" y="3115"/>
                    <a:pt x="2656" y="2853"/>
                  </a:cubicBezTo>
                  <a:cubicBezTo>
                    <a:pt x="2833" y="2705"/>
                    <a:pt x="2863" y="2410"/>
                    <a:pt x="2686" y="2233"/>
                  </a:cubicBezTo>
                  <a:cubicBezTo>
                    <a:pt x="2602" y="2133"/>
                    <a:pt x="2480" y="2080"/>
                    <a:pt x="2358" y="2080"/>
                  </a:cubicBezTo>
                  <a:cubicBezTo>
                    <a:pt x="2265" y="2080"/>
                    <a:pt x="2172" y="2111"/>
                    <a:pt x="2095" y="2174"/>
                  </a:cubicBezTo>
                  <a:cubicBezTo>
                    <a:pt x="1948" y="2292"/>
                    <a:pt x="1800" y="2351"/>
                    <a:pt x="1623" y="2351"/>
                  </a:cubicBezTo>
                  <a:cubicBezTo>
                    <a:pt x="1210" y="2351"/>
                    <a:pt x="886" y="2027"/>
                    <a:pt x="886" y="1614"/>
                  </a:cubicBezTo>
                  <a:lnTo>
                    <a:pt x="886" y="1555"/>
                  </a:lnTo>
                  <a:cubicBezTo>
                    <a:pt x="915" y="1171"/>
                    <a:pt x="1240" y="876"/>
                    <a:pt x="1623" y="876"/>
                  </a:cubicBezTo>
                  <a:cubicBezTo>
                    <a:pt x="1800" y="876"/>
                    <a:pt x="1948" y="935"/>
                    <a:pt x="2095" y="1053"/>
                  </a:cubicBezTo>
                  <a:cubicBezTo>
                    <a:pt x="2185" y="1125"/>
                    <a:pt x="2278" y="1155"/>
                    <a:pt x="2366" y="1155"/>
                  </a:cubicBezTo>
                  <a:cubicBezTo>
                    <a:pt x="2714" y="1155"/>
                    <a:pt x="2986" y="680"/>
                    <a:pt x="2656" y="374"/>
                  </a:cubicBezTo>
                  <a:cubicBezTo>
                    <a:pt x="2345" y="117"/>
                    <a:pt x="1986" y="1"/>
                    <a:pt x="1635" y="1"/>
                  </a:cubicBezTo>
                  <a:close/>
                </a:path>
              </a:pathLst>
            </a:custGeom>
            <a:solidFill>
              <a:srgbClr val="C95E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8"/>
            <p:cNvSpPr/>
            <p:nvPr/>
          </p:nvSpPr>
          <p:spPr>
            <a:xfrm>
              <a:off x="4648000" y="3147400"/>
              <a:ext cx="266325" cy="103300"/>
            </a:xfrm>
            <a:custGeom>
              <a:avLst/>
              <a:gdLst/>
              <a:ahLst/>
              <a:cxnLst/>
              <a:rect l="l" t="t" r="r" b="b"/>
              <a:pathLst>
                <a:path w="10653" h="4132" extrusionOk="0">
                  <a:moveTo>
                    <a:pt x="443" y="0"/>
                  </a:moveTo>
                  <a:cubicBezTo>
                    <a:pt x="148" y="30"/>
                    <a:pt x="0" y="384"/>
                    <a:pt x="207" y="620"/>
                  </a:cubicBezTo>
                  <a:lnTo>
                    <a:pt x="1328" y="2066"/>
                  </a:lnTo>
                  <a:lnTo>
                    <a:pt x="2951" y="4131"/>
                  </a:lnTo>
                  <a:lnTo>
                    <a:pt x="6935" y="4131"/>
                  </a:lnTo>
                  <a:cubicBezTo>
                    <a:pt x="7967" y="4131"/>
                    <a:pt x="8941" y="3659"/>
                    <a:pt x="9561" y="2863"/>
                  </a:cubicBezTo>
                  <a:cubicBezTo>
                    <a:pt x="9679" y="2686"/>
                    <a:pt x="9797" y="2509"/>
                    <a:pt x="9915" y="2302"/>
                  </a:cubicBezTo>
                  <a:lnTo>
                    <a:pt x="10003" y="2066"/>
                  </a:lnTo>
                  <a:lnTo>
                    <a:pt x="10062" y="1977"/>
                  </a:lnTo>
                  <a:lnTo>
                    <a:pt x="10328" y="1476"/>
                  </a:lnTo>
                  <a:lnTo>
                    <a:pt x="10328" y="1446"/>
                  </a:lnTo>
                  <a:cubicBezTo>
                    <a:pt x="10653" y="797"/>
                    <a:pt x="10151" y="0"/>
                    <a:pt x="9413" y="0"/>
                  </a:cubicBezTo>
                  <a:lnTo>
                    <a:pt x="4840" y="0"/>
                  </a:lnTo>
                  <a:cubicBezTo>
                    <a:pt x="4663" y="0"/>
                    <a:pt x="4486" y="59"/>
                    <a:pt x="4338" y="148"/>
                  </a:cubicBezTo>
                  <a:lnTo>
                    <a:pt x="4072" y="325"/>
                  </a:lnTo>
                  <a:cubicBezTo>
                    <a:pt x="3940" y="414"/>
                    <a:pt x="3777" y="458"/>
                    <a:pt x="3615" y="458"/>
                  </a:cubicBezTo>
                  <a:cubicBezTo>
                    <a:pt x="3453" y="458"/>
                    <a:pt x="3291" y="414"/>
                    <a:pt x="3158" y="325"/>
                  </a:cubicBezTo>
                  <a:lnTo>
                    <a:pt x="2951" y="177"/>
                  </a:lnTo>
                  <a:cubicBezTo>
                    <a:pt x="2774" y="59"/>
                    <a:pt x="2597" y="30"/>
                    <a:pt x="2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8"/>
            <p:cNvSpPr/>
            <p:nvPr/>
          </p:nvSpPr>
          <p:spPr>
            <a:xfrm>
              <a:off x="4648000" y="3147400"/>
              <a:ext cx="266325" cy="51650"/>
            </a:xfrm>
            <a:custGeom>
              <a:avLst/>
              <a:gdLst/>
              <a:ahLst/>
              <a:cxnLst/>
              <a:rect l="l" t="t" r="r" b="b"/>
              <a:pathLst>
                <a:path w="10653" h="2066" extrusionOk="0">
                  <a:moveTo>
                    <a:pt x="443" y="0"/>
                  </a:moveTo>
                  <a:cubicBezTo>
                    <a:pt x="148" y="30"/>
                    <a:pt x="0" y="384"/>
                    <a:pt x="207" y="620"/>
                  </a:cubicBezTo>
                  <a:lnTo>
                    <a:pt x="1328" y="2066"/>
                  </a:lnTo>
                  <a:lnTo>
                    <a:pt x="10003" y="2066"/>
                  </a:lnTo>
                  <a:lnTo>
                    <a:pt x="10062" y="1977"/>
                  </a:lnTo>
                  <a:lnTo>
                    <a:pt x="10328" y="1476"/>
                  </a:lnTo>
                  <a:lnTo>
                    <a:pt x="10328" y="1446"/>
                  </a:lnTo>
                  <a:cubicBezTo>
                    <a:pt x="10653" y="797"/>
                    <a:pt x="10151" y="0"/>
                    <a:pt x="9413" y="0"/>
                  </a:cubicBezTo>
                  <a:lnTo>
                    <a:pt x="4840" y="0"/>
                  </a:lnTo>
                  <a:cubicBezTo>
                    <a:pt x="4663" y="0"/>
                    <a:pt x="4486" y="59"/>
                    <a:pt x="4338" y="148"/>
                  </a:cubicBezTo>
                  <a:lnTo>
                    <a:pt x="4072" y="325"/>
                  </a:lnTo>
                  <a:cubicBezTo>
                    <a:pt x="3940" y="414"/>
                    <a:pt x="3777" y="458"/>
                    <a:pt x="3615" y="458"/>
                  </a:cubicBezTo>
                  <a:cubicBezTo>
                    <a:pt x="3453" y="458"/>
                    <a:pt x="3291" y="414"/>
                    <a:pt x="3158" y="325"/>
                  </a:cubicBezTo>
                  <a:lnTo>
                    <a:pt x="2951" y="177"/>
                  </a:lnTo>
                  <a:cubicBezTo>
                    <a:pt x="2774" y="59"/>
                    <a:pt x="2597" y="30"/>
                    <a:pt x="2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8"/>
            <p:cNvSpPr/>
            <p:nvPr/>
          </p:nvSpPr>
          <p:spPr>
            <a:xfrm>
              <a:off x="4561700" y="3148125"/>
              <a:ext cx="172625" cy="147875"/>
            </a:xfrm>
            <a:custGeom>
              <a:avLst/>
              <a:gdLst/>
              <a:ahLst/>
              <a:cxnLst/>
              <a:rect l="l" t="t" r="r" b="b"/>
              <a:pathLst>
                <a:path w="6905" h="5915" extrusionOk="0">
                  <a:moveTo>
                    <a:pt x="3954" y="1"/>
                  </a:moveTo>
                  <a:cubicBezTo>
                    <a:pt x="1328" y="1"/>
                    <a:pt x="0" y="3188"/>
                    <a:pt x="1859" y="5047"/>
                  </a:cubicBezTo>
                  <a:cubicBezTo>
                    <a:pt x="2459" y="5646"/>
                    <a:pt x="3196" y="5914"/>
                    <a:pt x="3920" y="5914"/>
                  </a:cubicBezTo>
                  <a:cubicBezTo>
                    <a:pt x="5442" y="5914"/>
                    <a:pt x="6905" y="4731"/>
                    <a:pt x="6905" y="2952"/>
                  </a:cubicBezTo>
                  <a:cubicBezTo>
                    <a:pt x="6905" y="1329"/>
                    <a:pt x="5577" y="1"/>
                    <a:pt x="3954" y="1"/>
                  </a:cubicBez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8"/>
            <p:cNvSpPr/>
            <p:nvPr/>
          </p:nvSpPr>
          <p:spPr>
            <a:xfrm>
              <a:off x="4660550" y="3148125"/>
              <a:ext cx="73775" cy="147575"/>
            </a:xfrm>
            <a:custGeom>
              <a:avLst/>
              <a:gdLst/>
              <a:ahLst/>
              <a:cxnLst/>
              <a:rect l="l" t="t" r="r" b="b"/>
              <a:pathLst>
                <a:path w="2951" h="5903" extrusionOk="0">
                  <a:moveTo>
                    <a:pt x="0" y="1"/>
                  </a:moveTo>
                  <a:lnTo>
                    <a:pt x="0" y="5902"/>
                  </a:lnTo>
                  <a:cubicBezTo>
                    <a:pt x="1623" y="5902"/>
                    <a:pt x="2951" y="4575"/>
                    <a:pt x="2951" y="2952"/>
                  </a:cubicBezTo>
                  <a:cubicBezTo>
                    <a:pt x="2951" y="1329"/>
                    <a:pt x="1623" y="1"/>
                    <a:pt x="0" y="1"/>
                  </a:cubicBez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8"/>
            <p:cNvSpPr/>
            <p:nvPr/>
          </p:nvSpPr>
          <p:spPr>
            <a:xfrm>
              <a:off x="4786675" y="3196825"/>
              <a:ext cx="112900" cy="22150"/>
            </a:xfrm>
            <a:custGeom>
              <a:avLst/>
              <a:gdLst/>
              <a:ahLst/>
              <a:cxnLst/>
              <a:rect l="l" t="t" r="r" b="b"/>
              <a:pathLst>
                <a:path w="4516" h="886" extrusionOk="0">
                  <a:moveTo>
                    <a:pt x="561" y="0"/>
                  </a:moveTo>
                  <a:cubicBezTo>
                    <a:pt x="1" y="0"/>
                    <a:pt x="1" y="886"/>
                    <a:pt x="561" y="886"/>
                  </a:cubicBezTo>
                  <a:lnTo>
                    <a:pt x="4014" y="886"/>
                  </a:lnTo>
                  <a:cubicBezTo>
                    <a:pt x="4102" y="738"/>
                    <a:pt x="4220" y="591"/>
                    <a:pt x="4279" y="443"/>
                  </a:cubicBezTo>
                  <a:cubicBezTo>
                    <a:pt x="4309" y="414"/>
                    <a:pt x="4368" y="355"/>
                    <a:pt x="4368" y="325"/>
                  </a:cubicBezTo>
                  <a:lnTo>
                    <a:pt x="4515"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 name="Google Shape;1729;p58"/>
          <p:cNvGrpSpPr/>
          <p:nvPr/>
        </p:nvGrpSpPr>
        <p:grpSpPr>
          <a:xfrm>
            <a:off x="4078850" y="2512250"/>
            <a:ext cx="368850" cy="230925"/>
            <a:chOff x="3315750" y="2512250"/>
            <a:chExt cx="368850" cy="230925"/>
          </a:xfrm>
        </p:grpSpPr>
        <p:sp>
          <p:nvSpPr>
            <p:cNvPr id="1730" name="Google Shape;1730;p58"/>
            <p:cNvSpPr/>
            <p:nvPr/>
          </p:nvSpPr>
          <p:spPr>
            <a:xfrm>
              <a:off x="3316475" y="2513000"/>
              <a:ext cx="368125" cy="194025"/>
            </a:xfrm>
            <a:custGeom>
              <a:avLst/>
              <a:gdLst/>
              <a:ahLst/>
              <a:cxnLst/>
              <a:rect l="l" t="t" r="r" b="b"/>
              <a:pathLst>
                <a:path w="14725" h="7761" extrusionOk="0">
                  <a:moveTo>
                    <a:pt x="9797" y="679"/>
                  </a:moveTo>
                  <a:lnTo>
                    <a:pt x="10181" y="856"/>
                  </a:lnTo>
                  <a:lnTo>
                    <a:pt x="10741" y="1121"/>
                  </a:lnTo>
                  <a:lnTo>
                    <a:pt x="9531" y="1741"/>
                  </a:lnTo>
                  <a:lnTo>
                    <a:pt x="8646" y="1298"/>
                  </a:lnTo>
                  <a:lnTo>
                    <a:pt x="9502" y="856"/>
                  </a:lnTo>
                  <a:lnTo>
                    <a:pt x="9797" y="679"/>
                  </a:lnTo>
                  <a:close/>
                  <a:moveTo>
                    <a:pt x="5961" y="915"/>
                  </a:moveTo>
                  <a:lnTo>
                    <a:pt x="6758" y="1328"/>
                  </a:lnTo>
                  <a:lnTo>
                    <a:pt x="5607" y="1918"/>
                  </a:lnTo>
                  <a:lnTo>
                    <a:pt x="4810" y="1505"/>
                  </a:lnTo>
                  <a:lnTo>
                    <a:pt x="5961" y="915"/>
                  </a:lnTo>
                  <a:close/>
                  <a:moveTo>
                    <a:pt x="11715" y="1593"/>
                  </a:moveTo>
                  <a:lnTo>
                    <a:pt x="12659" y="2036"/>
                  </a:lnTo>
                  <a:lnTo>
                    <a:pt x="11361" y="2685"/>
                  </a:lnTo>
                  <a:lnTo>
                    <a:pt x="10476" y="2243"/>
                  </a:lnTo>
                  <a:lnTo>
                    <a:pt x="11715" y="1593"/>
                  </a:lnTo>
                  <a:close/>
                  <a:moveTo>
                    <a:pt x="7672" y="1800"/>
                  </a:moveTo>
                  <a:lnTo>
                    <a:pt x="8558" y="2243"/>
                  </a:lnTo>
                  <a:lnTo>
                    <a:pt x="7377" y="2862"/>
                  </a:lnTo>
                  <a:lnTo>
                    <a:pt x="7348" y="2862"/>
                  </a:lnTo>
                  <a:lnTo>
                    <a:pt x="6522" y="2420"/>
                  </a:lnTo>
                  <a:lnTo>
                    <a:pt x="7348" y="1977"/>
                  </a:lnTo>
                  <a:lnTo>
                    <a:pt x="7672" y="1800"/>
                  </a:lnTo>
                  <a:close/>
                  <a:moveTo>
                    <a:pt x="3925" y="1977"/>
                  </a:moveTo>
                  <a:lnTo>
                    <a:pt x="4692" y="2390"/>
                  </a:lnTo>
                  <a:lnTo>
                    <a:pt x="3748" y="2892"/>
                  </a:lnTo>
                  <a:lnTo>
                    <a:pt x="2981" y="2449"/>
                  </a:lnTo>
                  <a:lnTo>
                    <a:pt x="3925" y="1977"/>
                  </a:lnTo>
                  <a:close/>
                  <a:moveTo>
                    <a:pt x="13633" y="2508"/>
                  </a:moveTo>
                  <a:lnTo>
                    <a:pt x="13869" y="2626"/>
                  </a:lnTo>
                  <a:lnTo>
                    <a:pt x="14636" y="2980"/>
                  </a:lnTo>
                  <a:lnTo>
                    <a:pt x="13869" y="3393"/>
                  </a:lnTo>
                  <a:lnTo>
                    <a:pt x="13279" y="3688"/>
                  </a:lnTo>
                  <a:lnTo>
                    <a:pt x="12305" y="3187"/>
                  </a:lnTo>
                  <a:lnTo>
                    <a:pt x="13633" y="2508"/>
                  </a:lnTo>
                  <a:close/>
                  <a:moveTo>
                    <a:pt x="2037" y="2951"/>
                  </a:moveTo>
                  <a:lnTo>
                    <a:pt x="2804" y="3393"/>
                  </a:lnTo>
                  <a:lnTo>
                    <a:pt x="2007" y="3806"/>
                  </a:lnTo>
                  <a:lnTo>
                    <a:pt x="1269" y="3334"/>
                  </a:lnTo>
                  <a:lnTo>
                    <a:pt x="2037" y="2951"/>
                  </a:lnTo>
                  <a:close/>
                  <a:moveTo>
                    <a:pt x="9502" y="2744"/>
                  </a:moveTo>
                  <a:lnTo>
                    <a:pt x="10387" y="3187"/>
                  </a:lnTo>
                  <a:lnTo>
                    <a:pt x="9148" y="3806"/>
                  </a:lnTo>
                  <a:lnTo>
                    <a:pt x="8322" y="3364"/>
                  </a:lnTo>
                  <a:lnTo>
                    <a:pt x="9502" y="2744"/>
                  </a:lnTo>
                  <a:close/>
                  <a:moveTo>
                    <a:pt x="5607" y="2892"/>
                  </a:moveTo>
                  <a:lnTo>
                    <a:pt x="6492" y="3364"/>
                  </a:lnTo>
                  <a:lnTo>
                    <a:pt x="5518" y="3895"/>
                  </a:lnTo>
                  <a:lnTo>
                    <a:pt x="4633" y="3393"/>
                  </a:lnTo>
                  <a:lnTo>
                    <a:pt x="5607" y="2892"/>
                  </a:lnTo>
                  <a:close/>
                  <a:moveTo>
                    <a:pt x="7407" y="3866"/>
                  </a:moveTo>
                  <a:lnTo>
                    <a:pt x="8233" y="4308"/>
                  </a:lnTo>
                  <a:lnTo>
                    <a:pt x="7377" y="4751"/>
                  </a:lnTo>
                  <a:lnTo>
                    <a:pt x="7171" y="4839"/>
                  </a:lnTo>
                  <a:lnTo>
                    <a:pt x="6404" y="4397"/>
                  </a:lnTo>
                  <a:lnTo>
                    <a:pt x="7377" y="3895"/>
                  </a:lnTo>
                  <a:lnTo>
                    <a:pt x="7407" y="3866"/>
                  </a:lnTo>
                  <a:close/>
                  <a:moveTo>
                    <a:pt x="11361" y="3688"/>
                  </a:moveTo>
                  <a:lnTo>
                    <a:pt x="12335" y="4161"/>
                  </a:lnTo>
                  <a:lnTo>
                    <a:pt x="11036" y="4839"/>
                  </a:lnTo>
                  <a:lnTo>
                    <a:pt x="10092" y="4308"/>
                  </a:lnTo>
                  <a:lnTo>
                    <a:pt x="11361" y="3688"/>
                  </a:lnTo>
                  <a:close/>
                  <a:moveTo>
                    <a:pt x="3748" y="3895"/>
                  </a:moveTo>
                  <a:lnTo>
                    <a:pt x="4604" y="4367"/>
                  </a:lnTo>
                  <a:lnTo>
                    <a:pt x="3630" y="4898"/>
                  </a:lnTo>
                  <a:lnTo>
                    <a:pt x="2833" y="4367"/>
                  </a:lnTo>
                  <a:lnTo>
                    <a:pt x="3748" y="3895"/>
                  </a:lnTo>
                  <a:close/>
                  <a:moveTo>
                    <a:pt x="9148" y="4810"/>
                  </a:moveTo>
                  <a:lnTo>
                    <a:pt x="10122" y="5311"/>
                  </a:lnTo>
                  <a:lnTo>
                    <a:pt x="9030" y="5872"/>
                  </a:lnTo>
                  <a:lnTo>
                    <a:pt x="8086" y="5341"/>
                  </a:lnTo>
                  <a:lnTo>
                    <a:pt x="9148" y="4810"/>
                  </a:lnTo>
                  <a:close/>
                  <a:moveTo>
                    <a:pt x="5489" y="4869"/>
                  </a:moveTo>
                  <a:lnTo>
                    <a:pt x="6256" y="5311"/>
                  </a:lnTo>
                  <a:lnTo>
                    <a:pt x="5105" y="5902"/>
                  </a:lnTo>
                  <a:lnTo>
                    <a:pt x="4397" y="5459"/>
                  </a:lnTo>
                  <a:lnTo>
                    <a:pt x="5489" y="4869"/>
                  </a:lnTo>
                  <a:close/>
                  <a:moveTo>
                    <a:pt x="915" y="0"/>
                  </a:moveTo>
                  <a:cubicBezTo>
                    <a:pt x="738" y="0"/>
                    <a:pt x="591" y="59"/>
                    <a:pt x="443" y="148"/>
                  </a:cubicBezTo>
                  <a:lnTo>
                    <a:pt x="1830" y="885"/>
                  </a:lnTo>
                  <a:lnTo>
                    <a:pt x="2951" y="1475"/>
                  </a:lnTo>
                  <a:lnTo>
                    <a:pt x="2066" y="1948"/>
                  </a:lnTo>
                  <a:lnTo>
                    <a:pt x="856" y="1269"/>
                  </a:lnTo>
                  <a:lnTo>
                    <a:pt x="1" y="797"/>
                  </a:lnTo>
                  <a:cubicBezTo>
                    <a:pt x="1" y="826"/>
                    <a:pt x="1" y="885"/>
                    <a:pt x="1" y="915"/>
                  </a:cubicBezTo>
                  <a:lnTo>
                    <a:pt x="1" y="1770"/>
                  </a:lnTo>
                  <a:lnTo>
                    <a:pt x="856" y="2272"/>
                  </a:lnTo>
                  <a:lnTo>
                    <a:pt x="1151" y="2420"/>
                  </a:lnTo>
                  <a:lnTo>
                    <a:pt x="856" y="2567"/>
                  </a:lnTo>
                  <a:lnTo>
                    <a:pt x="473" y="2774"/>
                  </a:lnTo>
                  <a:lnTo>
                    <a:pt x="1" y="2479"/>
                  </a:lnTo>
                  <a:lnTo>
                    <a:pt x="1" y="3984"/>
                  </a:lnTo>
                  <a:lnTo>
                    <a:pt x="414" y="3777"/>
                  </a:lnTo>
                  <a:lnTo>
                    <a:pt x="856" y="4072"/>
                  </a:lnTo>
                  <a:lnTo>
                    <a:pt x="1092" y="4249"/>
                  </a:lnTo>
                  <a:lnTo>
                    <a:pt x="856" y="4367"/>
                  </a:lnTo>
                  <a:lnTo>
                    <a:pt x="1" y="4810"/>
                  </a:lnTo>
                  <a:lnTo>
                    <a:pt x="1" y="5783"/>
                  </a:lnTo>
                  <a:lnTo>
                    <a:pt x="856" y="5341"/>
                  </a:lnTo>
                  <a:lnTo>
                    <a:pt x="1919" y="4810"/>
                  </a:lnTo>
                  <a:lnTo>
                    <a:pt x="2715" y="5341"/>
                  </a:lnTo>
                  <a:lnTo>
                    <a:pt x="856" y="6315"/>
                  </a:lnTo>
                  <a:lnTo>
                    <a:pt x="1" y="6787"/>
                  </a:lnTo>
                  <a:lnTo>
                    <a:pt x="1" y="7760"/>
                  </a:lnTo>
                  <a:lnTo>
                    <a:pt x="3010" y="6138"/>
                  </a:lnTo>
                  <a:lnTo>
                    <a:pt x="3541" y="5872"/>
                  </a:lnTo>
                  <a:lnTo>
                    <a:pt x="3807" y="6049"/>
                  </a:lnTo>
                  <a:lnTo>
                    <a:pt x="4220" y="6344"/>
                  </a:lnTo>
                  <a:lnTo>
                    <a:pt x="2804" y="7052"/>
                  </a:lnTo>
                  <a:cubicBezTo>
                    <a:pt x="3984" y="6875"/>
                    <a:pt x="5194" y="6787"/>
                    <a:pt x="6374" y="6757"/>
                  </a:cubicBezTo>
                  <a:lnTo>
                    <a:pt x="5902" y="6433"/>
                  </a:lnTo>
                  <a:lnTo>
                    <a:pt x="7023" y="5872"/>
                  </a:lnTo>
                  <a:lnTo>
                    <a:pt x="7171" y="5813"/>
                  </a:lnTo>
                  <a:lnTo>
                    <a:pt x="7289" y="5872"/>
                  </a:lnTo>
                  <a:lnTo>
                    <a:pt x="7377" y="5931"/>
                  </a:lnTo>
                  <a:lnTo>
                    <a:pt x="8086" y="6315"/>
                  </a:lnTo>
                  <a:lnTo>
                    <a:pt x="7377" y="6698"/>
                  </a:lnTo>
                  <a:lnTo>
                    <a:pt x="7289" y="6728"/>
                  </a:lnTo>
                  <a:lnTo>
                    <a:pt x="7377" y="6728"/>
                  </a:lnTo>
                  <a:cubicBezTo>
                    <a:pt x="8558" y="6728"/>
                    <a:pt x="9738" y="6787"/>
                    <a:pt x="10918" y="6934"/>
                  </a:cubicBezTo>
                  <a:lnTo>
                    <a:pt x="9915" y="6344"/>
                  </a:lnTo>
                  <a:lnTo>
                    <a:pt x="10564" y="6020"/>
                  </a:lnTo>
                  <a:lnTo>
                    <a:pt x="11036" y="5783"/>
                  </a:lnTo>
                  <a:lnTo>
                    <a:pt x="11744" y="6138"/>
                  </a:lnTo>
                  <a:lnTo>
                    <a:pt x="14725" y="7760"/>
                  </a:lnTo>
                  <a:lnTo>
                    <a:pt x="14725" y="6787"/>
                  </a:lnTo>
                  <a:lnTo>
                    <a:pt x="13869" y="6315"/>
                  </a:lnTo>
                  <a:lnTo>
                    <a:pt x="11981" y="5311"/>
                  </a:lnTo>
                  <a:lnTo>
                    <a:pt x="13279" y="4633"/>
                  </a:lnTo>
                  <a:lnTo>
                    <a:pt x="13869" y="4928"/>
                  </a:lnTo>
                  <a:lnTo>
                    <a:pt x="14725" y="5370"/>
                  </a:lnTo>
                  <a:lnTo>
                    <a:pt x="14725" y="4397"/>
                  </a:lnTo>
                  <a:lnTo>
                    <a:pt x="14223" y="4161"/>
                  </a:lnTo>
                  <a:lnTo>
                    <a:pt x="14725" y="3895"/>
                  </a:lnTo>
                  <a:lnTo>
                    <a:pt x="14725" y="2066"/>
                  </a:lnTo>
                  <a:lnTo>
                    <a:pt x="14607" y="2007"/>
                  </a:lnTo>
                  <a:lnTo>
                    <a:pt x="14725" y="1948"/>
                  </a:lnTo>
                  <a:lnTo>
                    <a:pt x="14725" y="974"/>
                  </a:lnTo>
                  <a:lnTo>
                    <a:pt x="13869" y="1416"/>
                  </a:lnTo>
                  <a:lnTo>
                    <a:pt x="13633" y="1534"/>
                  </a:lnTo>
                  <a:lnTo>
                    <a:pt x="12659" y="1092"/>
                  </a:lnTo>
                  <a:lnTo>
                    <a:pt x="13072" y="885"/>
                  </a:lnTo>
                  <a:lnTo>
                    <a:pt x="14341" y="207"/>
                  </a:lnTo>
                  <a:cubicBezTo>
                    <a:pt x="14194" y="59"/>
                    <a:pt x="13987" y="0"/>
                    <a:pt x="13810" y="0"/>
                  </a:cubicBezTo>
                  <a:lnTo>
                    <a:pt x="12836" y="0"/>
                  </a:lnTo>
                  <a:lnTo>
                    <a:pt x="11685" y="620"/>
                  </a:lnTo>
                  <a:lnTo>
                    <a:pt x="10771" y="207"/>
                  </a:lnTo>
                  <a:lnTo>
                    <a:pt x="11154" y="0"/>
                  </a:lnTo>
                  <a:lnTo>
                    <a:pt x="8322" y="0"/>
                  </a:lnTo>
                  <a:lnTo>
                    <a:pt x="8823" y="236"/>
                  </a:lnTo>
                  <a:lnTo>
                    <a:pt x="7672" y="826"/>
                  </a:lnTo>
                  <a:lnTo>
                    <a:pt x="7348" y="679"/>
                  </a:lnTo>
                  <a:lnTo>
                    <a:pt x="6876" y="413"/>
                  </a:lnTo>
                  <a:lnTo>
                    <a:pt x="7348" y="177"/>
                  </a:lnTo>
                  <a:lnTo>
                    <a:pt x="7672" y="0"/>
                  </a:lnTo>
                  <a:lnTo>
                    <a:pt x="4161" y="0"/>
                  </a:lnTo>
                  <a:lnTo>
                    <a:pt x="4987" y="443"/>
                  </a:lnTo>
                  <a:lnTo>
                    <a:pt x="4132" y="885"/>
                  </a:lnTo>
                  <a:lnTo>
                    <a:pt x="3896" y="1003"/>
                  </a:lnTo>
                  <a:lnTo>
                    <a:pt x="3630" y="885"/>
                  </a:lnTo>
                  <a:lnTo>
                    <a:pt x="2037" y="0"/>
                  </a:lnTo>
                  <a:close/>
                </a:path>
              </a:pathLst>
            </a:custGeom>
            <a:solidFill>
              <a:srgbClr val="F4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8"/>
            <p:cNvSpPr/>
            <p:nvPr/>
          </p:nvSpPr>
          <p:spPr>
            <a:xfrm>
              <a:off x="3500150" y="2512250"/>
              <a:ext cx="184450" cy="194775"/>
            </a:xfrm>
            <a:custGeom>
              <a:avLst/>
              <a:gdLst/>
              <a:ahLst/>
              <a:cxnLst/>
              <a:rect l="l" t="t" r="r" b="b"/>
              <a:pathLst>
                <a:path w="7378" h="7791" extrusionOk="0">
                  <a:moveTo>
                    <a:pt x="1" y="1"/>
                  </a:moveTo>
                  <a:lnTo>
                    <a:pt x="1" y="178"/>
                  </a:lnTo>
                  <a:lnTo>
                    <a:pt x="325" y="1"/>
                  </a:lnTo>
                  <a:close/>
                  <a:moveTo>
                    <a:pt x="2450" y="709"/>
                  </a:moveTo>
                  <a:lnTo>
                    <a:pt x="2834" y="886"/>
                  </a:lnTo>
                  <a:lnTo>
                    <a:pt x="3394" y="1151"/>
                  </a:lnTo>
                  <a:lnTo>
                    <a:pt x="2184" y="1771"/>
                  </a:lnTo>
                  <a:lnTo>
                    <a:pt x="1299" y="1328"/>
                  </a:lnTo>
                  <a:lnTo>
                    <a:pt x="2155" y="886"/>
                  </a:lnTo>
                  <a:lnTo>
                    <a:pt x="2450" y="709"/>
                  </a:lnTo>
                  <a:close/>
                  <a:moveTo>
                    <a:pt x="4368" y="1623"/>
                  </a:moveTo>
                  <a:lnTo>
                    <a:pt x="5312" y="2066"/>
                  </a:lnTo>
                  <a:lnTo>
                    <a:pt x="4014" y="2715"/>
                  </a:lnTo>
                  <a:lnTo>
                    <a:pt x="3129" y="2273"/>
                  </a:lnTo>
                  <a:lnTo>
                    <a:pt x="4368" y="1623"/>
                  </a:lnTo>
                  <a:close/>
                  <a:moveTo>
                    <a:pt x="6286" y="2479"/>
                  </a:moveTo>
                  <a:lnTo>
                    <a:pt x="6493" y="2597"/>
                  </a:lnTo>
                  <a:lnTo>
                    <a:pt x="7289" y="2951"/>
                  </a:lnTo>
                  <a:lnTo>
                    <a:pt x="6493" y="3364"/>
                  </a:lnTo>
                  <a:lnTo>
                    <a:pt x="5932" y="3659"/>
                  </a:lnTo>
                  <a:lnTo>
                    <a:pt x="4958" y="3158"/>
                  </a:lnTo>
                  <a:lnTo>
                    <a:pt x="6286" y="2479"/>
                  </a:lnTo>
                  <a:close/>
                  <a:moveTo>
                    <a:pt x="2184" y="2715"/>
                  </a:moveTo>
                  <a:lnTo>
                    <a:pt x="3040" y="3217"/>
                  </a:lnTo>
                  <a:lnTo>
                    <a:pt x="1801" y="3836"/>
                  </a:lnTo>
                  <a:lnTo>
                    <a:pt x="975" y="3394"/>
                  </a:lnTo>
                  <a:lnTo>
                    <a:pt x="2184" y="2715"/>
                  </a:lnTo>
                  <a:close/>
                  <a:moveTo>
                    <a:pt x="4014" y="3659"/>
                  </a:moveTo>
                  <a:lnTo>
                    <a:pt x="4958" y="4161"/>
                  </a:lnTo>
                  <a:lnTo>
                    <a:pt x="3689" y="4810"/>
                  </a:lnTo>
                  <a:lnTo>
                    <a:pt x="2745" y="4309"/>
                  </a:lnTo>
                  <a:lnTo>
                    <a:pt x="4014" y="3659"/>
                  </a:lnTo>
                  <a:close/>
                  <a:moveTo>
                    <a:pt x="1801" y="4840"/>
                  </a:moveTo>
                  <a:lnTo>
                    <a:pt x="2775" y="5341"/>
                  </a:lnTo>
                  <a:lnTo>
                    <a:pt x="1653" y="5843"/>
                  </a:lnTo>
                  <a:lnTo>
                    <a:pt x="709" y="5341"/>
                  </a:lnTo>
                  <a:lnTo>
                    <a:pt x="1801" y="4840"/>
                  </a:lnTo>
                  <a:close/>
                  <a:moveTo>
                    <a:pt x="975" y="30"/>
                  </a:moveTo>
                  <a:lnTo>
                    <a:pt x="1476" y="266"/>
                  </a:lnTo>
                  <a:lnTo>
                    <a:pt x="325" y="856"/>
                  </a:lnTo>
                  <a:lnTo>
                    <a:pt x="1" y="709"/>
                  </a:lnTo>
                  <a:lnTo>
                    <a:pt x="1" y="2007"/>
                  </a:lnTo>
                  <a:lnTo>
                    <a:pt x="325" y="1830"/>
                  </a:lnTo>
                  <a:lnTo>
                    <a:pt x="1240" y="2273"/>
                  </a:lnTo>
                  <a:lnTo>
                    <a:pt x="60" y="2892"/>
                  </a:lnTo>
                  <a:lnTo>
                    <a:pt x="1" y="2892"/>
                  </a:lnTo>
                  <a:lnTo>
                    <a:pt x="1" y="3896"/>
                  </a:lnTo>
                  <a:lnTo>
                    <a:pt x="60" y="3896"/>
                  </a:lnTo>
                  <a:lnTo>
                    <a:pt x="857" y="4309"/>
                  </a:lnTo>
                  <a:lnTo>
                    <a:pt x="1" y="4751"/>
                  </a:lnTo>
                  <a:lnTo>
                    <a:pt x="1" y="5961"/>
                  </a:lnTo>
                  <a:lnTo>
                    <a:pt x="739" y="6374"/>
                  </a:lnTo>
                  <a:lnTo>
                    <a:pt x="1" y="6728"/>
                  </a:lnTo>
                  <a:lnTo>
                    <a:pt x="1" y="6758"/>
                  </a:lnTo>
                  <a:cubicBezTo>
                    <a:pt x="1181" y="6758"/>
                    <a:pt x="2391" y="6846"/>
                    <a:pt x="3571" y="6964"/>
                  </a:cubicBezTo>
                  <a:lnTo>
                    <a:pt x="2539" y="6404"/>
                  </a:lnTo>
                  <a:lnTo>
                    <a:pt x="3217" y="6050"/>
                  </a:lnTo>
                  <a:lnTo>
                    <a:pt x="3689" y="5813"/>
                  </a:lnTo>
                  <a:lnTo>
                    <a:pt x="4368" y="6197"/>
                  </a:lnTo>
                  <a:lnTo>
                    <a:pt x="7378" y="7790"/>
                  </a:lnTo>
                  <a:lnTo>
                    <a:pt x="7378" y="6817"/>
                  </a:lnTo>
                  <a:lnTo>
                    <a:pt x="6522" y="6345"/>
                  </a:lnTo>
                  <a:lnTo>
                    <a:pt x="4634" y="5341"/>
                  </a:lnTo>
                  <a:lnTo>
                    <a:pt x="5932" y="4663"/>
                  </a:lnTo>
                  <a:lnTo>
                    <a:pt x="6522" y="4958"/>
                  </a:lnTo>
                  <a:lnTo>
                    <a:pt x="7378" y="5400"/>
                  </a:lnTo>
                  <a:lnTo>
                    <a:pt x="7378" y="4427"/>
                  </a:lnTo>
                  <a:lnTo>
                    <a:pt x="6876" y="4191"/>
                  </a:lnTo>
                  <a:lnTo>
                    <a:pt x="7378" y="3925"/>
                  </a:lnTo>
                  <a:lnTo>
                    <a:pt x="7378" y="2096"/>
                  </a:lnTo>
                  <a:lnTo>
                    <a:pt x="7260" y="2037"/>
                  </a:lnTo>
                  <a:lnTo>
                    <a:pt x="7378" y="1978"/>
                  </a:lnTo>
                  <a:lnTo>
                    <a:pt x="7378" y="1004"/>
                  </a:lnTo>
                  <a:lnTo>
                    <a:pt x="6522" y="1446"/>
                  </a:lnTo>
                  <a:lnTo>
                    <a:pt x="6286" y="1564"/>
                  </a:lnTo>
                  <a:lnTo>
                    <a:pt x="5312" y="1122"/>
                  </a:lnTo>
                  <a:lnTo>
                    <a:pt x="5725" y="915"/>
                  </a:lnTo>
                  <a:lnTo>
                    <a:pt x="6994" y="237"/>
                  </a:lnTo>
                  <a:cubicBezTo>
                    <a:pt x="6847" y="89"/>
                    <a:pt x="6640" y="30"/>
                    <a:pt x="6463" y="30"/>
                  </a:cubicBezTo>
                  <a:lnTo>
                    <a:pt x="5489" y="30"/>
                  </a:lnTo>
                  <a:lnTo>
                    <a:pt x="4338" y="650"/>
                  </a:lnTo>
                  <a:lnTo>
                    <a:pt x="3424" y="237"/>
                  </a:lnTo>
                  <a:lnTo>
                    <a:pt x="3807" y="30"/>
                  </a:lnTo>
                  <a:close/>
                </a:path>
              </a:pathLst>
            </a:custGeom>
            <a:solidFill>
              <a:srgbClr val="F1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8"/>
            <p:cNvSpPr/>
            <p:nvPr/>
          </p:nvSpPr>
          <p:spPr>
            <a:xfrm>
              <a:off x="3315750" y="2513000"/>
              <a:ext cx="368850" cy="230175"/>
            </a:xfrm>
            <a:custGeom>
              <a:avLst/>
              <a:gdLst/>
              <a:ahLst/>
              <a:cxnLst/>
              <a:rect l="l" t="t" r="r" b="b"/>
              <a:pathLst>
                <a:path w="14754" h="9207" extrusionOk="0">
                  <a:moveTo>
                    <a:pt x="13839" y="885"/>
                  </a:moveTo>
                  <a:cubicBezTo>
                    <a:pt x="13869" y="885"/>
                    <a:pt x="13869" y="885"/>
                    <a:pt x="13869" y="915"/>
                  </a:cubicBezTo>
                  <a:lnTo>
                    <a:pt x="13869" y="6515"/>
                  </a:lnTo>
                  <a:lnTo>
                    <a:pt x="13869" y="6515"/>
                  </a:lnTo>
                  <a:cubicBezTo>
                    <a:pt x="13170" y="6370"/>
                    <a:pt x="12472" y="6254"/>
                    <a:pt x="11773" y="6167"/>
                  </a:cubicBezTo>
                  <a:cubicBezTo>
                    <a:pt x="11390" y="6108"/>
                    <a:pt x="10977" y="6079"/>
                    <a:pt x="10593" y="6020"/>
                  </a:cubicBezTo>
                  <a:cubicBezTo>
                    <a:pt x="9531" y="5931"/>
                    <a:pt x="8469" y="5872"/>
                    <a:pt x="7406" y="5872"/>
                  </a:cubicBezTo>
                  <a:lnTo>
                    <a:pt x="7023" y="5872"/>
                  </a:lnTo>
                  <a:cubicBezTo>
                    <a:pt x="5961" y="5872"/>
                    <a:pt x="4898" y="5931"/>
                    <a:pt x="3806" y="6079"/>
                  </a:cubicBezTo>
                  <a:lnTo>
                    <a:pt x="3039" y="6167"/>
                  </a:lnTo>
                  <a:cubicBezTo>
                    <a:pt x="2302" y="6256"/>
                    <a:pt x="1593" y="6374"/>
                    <a:pt x="856" y="6521"/>
                  </a:cubicBezTo>
                  <a:lnTo>
                    <a:pt x="856" y="915"/>
                  </a:lnTo>
                  <a:cubicBezTo>
                    <a:pt x="856" y="885"/>
                    <a:pt x="885" y="885"/>
                    <a:pt x="915" y="885"/>
                  </a:cubicBezTo>
                  <a:close/>
                  <a:moveTo>
                    <a:pt x="915" y="0"/>
                  </a:moveTo>
                  <a:cubicBezTo>
                    <a:pt x="472" y="0"/>
                    <a:pt x="89" y="354"/>
                    <a:pt x="30" y="797"/>
                  </a:cubicBezTo>
                  <a:cubicBezTo>
                    <a:pt x="0" y="826"/>
                    <a:pt x="0" y="885"/>
                    <a:pt x="30" y="915"/>
                  </a:cubicBezTo>
                  <a:lnTo>
                    <a:pt x="30" y="8764"/>
                  </a:lnTo>
                  <a:cubicBezTo>
                    <a:pt x="30" y="9044"/>
                    <a:pt x="243" y="9184"/>
                    <a:pt x="457" y="9184"/>
                  </a:cubicBezTo>
                  <a:cubicBezTo>
                    <a:pt x="671" y="9184"/>
                    <a:pt x="885" y="9044"/>
                    <a:pt x="885" y="8764"/>
                  </a:cubicBezTo>
                  <a:lnTo>
                    <a:pt x="885" y="7377"/>
                  </a:lnTo>
                  <a:cubicBezTo>
                    <a:pt x="1534" y="7259"/>
                    <a:pt x="2184" y="7141"/>
                    <a:pt x="2833" y="7052"/>
                  </a:cubicBezTo>
                  <a:cubicBezTo>
                    <a:pt x="4013" y="6875"/>
                    <a:pt x="5223" y="6787"/>
                    <a:pt x="6403" y="6757"/>
                  </a:cubicBezTo>
                  <a:lnTo>
                    <a:pt x="7406" y="6757"/>
                  </a:lnTo>
                  <a:cubicBezTo>
                    <a:pt x="8587" y="6757"/>
                    <a:pt x="9767" y="6816"/>
                    <a:pt x="10947" y="6934"/>
                  </a:cubicBezTo>
                  <a:cubicBezTo>
                    <a:pt x="11921" y="7052"/>
                    <a:pt x="12895" y="7200"/>
                    <a:pt x="13898" y="7406"/>
                  </a:cubicBezTo>
                  <a:lnTo>
                    <a:pt x="13898" y="8764"/>
                  </a:lnTo>
                  <a:cubicBezTo>
                    <a:pt x="13898" y="9059"/>
                    <a:pt x="14112" y="9206"/>
                    <a:pt x="14326" y="9206"/>
                  </a:cubicBezTo>
                  <a:cubicBezTo>
                    <a:pt x="14540" y="9206"/>
                    <a:pt x="14754" y="9059"/>
                    <a:pt x="14754" y="8764"/>
                  </a:cubicBezTo>
                  <a:lnTo>
                    <a:pt x="14754" y="915"/>
                  </a:lnTo>
                  <a:cubicBezTo>
                    <a:pt x="14754" y="620"/>
                    <a:pt x="14606" y="354"/>
                    <a:pt x="14370" y="207"/>
                  </a:cubicBezTo>
                  <a:cubicBezTo>
                    <a:pt x="14223" y="59"/>
                    <a:pt x="14016" y="0"/>
                    <a:pt x="13839"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8"/>
            <p:cNvSpPr/>
            <p:nvPr/>
          </p:nvSpPr>
          <p:spPr>
            <a:xfrm>
              <a:off x="3500150" y="2513000"/>
              <a:ext cx="184450" cy="229625"/>
            </a:xfrm>
            <a:custGeom>
              <a:avLst/>
              <a:gdLst/>
              <a:ahLst/>
              <a:cxnLst/>
              <a:rect l="l" t="t" r="r" b="b"/>
              <a:pathLst>
                <a:path w="7378" h="9185" extrusionOk="0">
                  <a:moveTo>
                    <a:pt x="30" y="0"/>
                  </a:moveTo>
                  <a:lnTo>
                    <a:pt x="30" y="885"/>
                  </a:lnTo>
                  <a:lnTo>
                    <a:pt x="6434" y="885"/>
                  </a:lnTo>
                  <a:cubicBezTo>
                    <a:pt x="6463" y="885"/>
                    <a:pt x="6493" y="885"/>
                    <a:pt x="6493" y="915"/>
                  </a:cubicBezTo>
                  <a:lnTo>
                    <a:pt x="6493" y="6521"/>
                  </a:lnTo>
                  <a:cubicBezTo>
                    <a:pt x="5784" y="6374"/>
                    <a:pt x="5076" y="6256"/>
                    <a:pt x="4368" y="6167"/>
                  </a:cubicBezTo>
                  <a:cubicBezTo>
                    <a:pt x="3984" y="6108"/>
                    <a:pt x="3601" y="6079"/>
                    <a:pt x="3217" y="6020"/>
                  </a:cubicBezTo>
                  <a:cubicBezTo>
                    <a:pt x="2155" y="5931"/>
                    <a:pt x="1063" y="5872"/>
                    <a:pt x="1" y="5872"/>
                  </a:cubicBezTo>
                  <a:lnTo>
                    <a:pt x="1" y="6728"/>
                  </a:lnTo>
                  <a:cubicBezTo>
                    <a:pt x="1181" y="6728"/>
                    <a:pt x="2391" y="6787"/>
                    <a:pt x="3571" y="6934"/>
                  </a:cubicBezTo>
                  <a:cubicBezTo>
                    <a:pt x="4545" y="7023"/>
                    <a:pt x="5548" y="7170"/>
                    <a:pt x="6522" y="7377"/>
                  </a:cubicBezTo>
                  <a:lnTo>
                    <a:pt x="6522" y="8764"/>
                  </a:lnTo>
                  <a:cubicBezTo>
                    <a:pt x="6522" y="9044"/>
                    <a:pt x="6736" y="9184"/>
                    <a:pt x="6950" y="9184"/>
                  </a:cubicBezTo>
                  <a:cubicBezTo>
                    <a:pt x="7164" y="9184"/>
                    <a:pt x="7378" y="9044"/>
                    <a:pt x="7378" y="8764"/>
                  </a:cubicBezTo>
                  <a:lnTo>
                    <a:pt x="7378" y="915"/>
                  </a:lnTo>
                  <a:cubicBezTo>
                    <a:pt x="7378" y="620"/>
                    <a:pt x="7230" y="354"/>
                    <a:pt x="6994" y="177"/>
                  </a:cubicBezTo>
                  <a:cubicBezTo>
                    <a:pt x="6847" y="59"/>
                    <a:pt x="6640" y="0"/>
                    <a:pt x="6463"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 name="Google Shape;1734;p58"/>
          <p:cNvGrpSpPr/>
          <p:nvPr/>
        </p:nvGrpSpPr>
        <p:grpSpPr>
          <a:xfrm>
            <a:off x="2232400" y="2933300"/>
            <a:ext cx="368875" cy="363125"/>
            <a:chOff x="1469300" y="2933300"/>
            <a:chExt cx="368875" cy="363125"/>
          </a:xfrm>
        </p:grpSpPr>
        <p:sp>
          <p:nvSpPr>
            <p:cNvPr id="1735" name="Google Shape;1735;p58"/>
            <p:cNvSpPr/>
            <p:nvPr/>
          </p:nvSpPr>
          <p:spPr>
            <a:xfrm>
              <a:off x="1493650" y="2969625"/>
              <a:ext cx="67900" cy="326800"/>
            </a:xfrm>
            <a:custGeom>
              <a:avLst/>
              <a:gdLst/>
              <a:ahLst/>
              <a:cxnLst/>
              <a:rect l="l" t="t" r="r" b="b"/>
              <a:pathLst>
                <a:path w="2716" h="13072" extrusionOk="0">
                  <a:moveTo>
                    <a:pt x="1653" y="0"/>
                  </a:moveTo>
                  <a:cubicBezTo>
                    <a:pt x="1565" y="0"/>
                    <a:pt x="1447" y="0"/>
                    <a:pt x="1358" y="30"/>
                  </a:cubicBezTo>
                  <a:cubicBezTo>
                    <a:pt x="561" y="177"/>
                    <a:pt x="1" y="856"/>
                    <a:pt x="1" y="1653"/>
                  </a:cubicBezTo>
                  <a:lnTo>
                    <a:pt x="1" y="11744"/>
                  </a:lnTo>
                  <a:cubicBezTo>
                    <a:pt x="1" y="12629"/>
                    <a:pt x="672" y="13072"/>
                    <a:pt x="1343" y="13072"/>
                  </a:cubicBezTo>
                  <a:cubicBezTo>
                    <a:pt x="2015" y="13072"/>
                    <a:pt x="2686" y="12629"/>
                    <a:pt x="2686" y="11744"/>
                  </a:cubicBezTo>
                  <a:lnTo>
                    <a:pt x="2686" y="915"/>
                  </a:lnTo>
                  <a:cubicBezTo>
                    <a:pt x="2715" y="413"/>
                    <a:pt x="2302" y="0"/>
                    <a:pt x="1801" y="0"/>
                  </a:cubicBezTo>
                  <a:close/>
                </a:path>
              </a:pathLst>
            </a:custGeom>
            <a:solidFill>
              <a:srgbClr val="8CA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8"/>
            <p:cNvSpPr/>
            <p:nvPr/>
          </p:nvSpPr>
          <p:spPr>
            <a:xfrm>
              <a:off x="1527575" y="2969625"/>
              <a:ext cx="33975" cy="326800"/>
            </a:xfrm>
            <a:custGeom>
              <a:avLst/>
              <a:gdLst/>
              <a:ahLst/>
              <a:cxnLst/>
              <a:rect l="l" t="t" r="r" b="b"/>
              <a:pathLst>
                <a:path w="1359" h="13072" extrusionOk="0">
                  <a:moveTo>
                    <a:pt x="296" y="0"/>
                  </a:moveTo>
                  <a:cubicBezTo>
                    <a:pt x="208" y="0"/>
                    <a:pt x="90" y="0"/>
                    <a:pt x="1" y="30"/>
                  </a:cubicBezTo>
                  <a:lnTo>
                    <a:pt x="1" y="13072"/>
                  </a:lnTo>
                  <a:cubicBezTo>
                    <a:pt x="739" y="13072"/>
                    <a:pt x="1329" y="12482"/>
                    <a:pt x="1329" y="11744"/>
                  </a:cubicBezTo>
                  <a:lnTo>
                    <a:pt x="1329" y="915"/>
                  </a:lnTo>
                  <a:cubicBezTo>
                    <a:pt x="1358" y="413"/>
                    <a:pt x="945" y="0"/>
                    <a:pt x="444" y="0"/>
                  </a:cubicBezTo>
                  <a:close/>
                </a:path>
              </a:pathLst>
            </a:custGeom>
            <a:solidFill>
              <a:srgbClr val="8CA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8"/>
            <p:cNvSpPr/>
            <p:nvPr/>
          </p:nvSpPr>
          <p:spPr>
            <a:xfrm>
              <a:off x="1470050" y="2933300"/>
              <a:ext cx="368125" cy="272400"/>
            </a:xfrm>
            <a:custGeom>
              <a:avLst/>
              <a:gdLst/>
              <a:ahLst/>
              <a:cxnLst/>
              <a:rect l="l" t="t" r="r" b="b"/>
              <a:pathLst>
                <a:path w="14725" h="10896" extrusionOk="0">
                  <a:moveTo>
                    <a:pt x="13293" y="1"/>
                  </a:moveTo>
                  <a:cubicBezTo>
                    <a:pt x="13123" y="1"/>
                    <a:pt x="12949" y="31"/>
                    <a:pt x="12777" y="96"/>
                  </a:cubicBezTo>
                  <a:lnTo>
                    <a:pt x="12453" y="214"/>
                  </a:lnTo>
                  <a:lnTo>
                    <a:pt x="6226" y="2692"/>
                  </a:lnTo>
                  <a:cubicBezTo>
                    <a:pt x="4987" y="3165"/>
                    <a:pt x="3659" y="3430"/>
                    <a:pt x="2332" y="3430"/>
                  </a:cubicBezTo>
                  <a:lnTo>
                    <a:pt x="797" y="3430"/>
                  </a:lnTo>
                  <a:cubicBezTo>
                    <a:pt x="355" y="3430"/>
                    <a:pt x="0" y="3784"/>
                    <a:pt x="0" y="4227"/>
                  </a:cubicBezTo>
                  <a:lnTo>
                    <a:pt x="0" y="7207"/>
                  </a:lnTo>
                  <a:cubicBezTo>
                    <a:pt x="0" y="7650"/>
                    <a:pt x="355" y="8004"/>
                    <a:pt x="797" y="8004"/>
                  </a:cubicBezTo>
                  <a:lnTo>
                    <a:pt x="2656" y="8004"/>
                  </a:lnTo>
                  <a:cubicBezTo>
                    <a:pt x="3807" y="8004"/>
                    <a:pt x="4928" y="8181"/>
                    <a:pt x="6020" y="8564"/>
                  </a:cubicBezTo>
                  <a:lnTo>
                    <a:pt x="12453" y="10718"/>
                  </a:lnTo>
                  <a:lnTo>
                    <a:pt x="12807" y="10836"/>
                  </a:lnTo>
                  <a:cubicBezTo>
                    <a:pt x="12895" y="10866"/>
                    <a:pt x="12954" y="10866"/>
                    <a:pt x="13043" y="10896"/>
                  </a:cubicBezTo>
                  <a:lnTo>
                    <a:pt x="13279" y="10896"/>
                  </a:lnTo>
                  <a:cubicBezTo>
                    <a:pt x="14046" y="10896"/>
                    <a:pt x="14695" y="10246"/>
                    <a:pt x="14695" y="9450"/>
                  </a:cubicBezTo>
                  <a:lnTo>
                    <a:pt x="14695" y="1453"/>
                  </a:lnTo>
                  <a:lnTo>
                    <a:pt x="14725" y="1453"/>
                  </a:lnTo>
                  <a:cubicBezTo>
                    <a:pt x="14725" y="609"/>
                    <a:pt x="14054" y="1"/>
                    <a:pt x="13293" y="1"/>
                  </a:cubicBezTo>
                  <a:close/>
                </a:path>
              </a:pathLst>
            </a:custGeom>
            <a:solidFill>
              <a:srgbClr val="F9F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8"/>
            <p:cNvSpPr/>
            <p:nvPr/>
          </p:nvSpPr>
          <p:spPr>
            <a:xfrm>
              <a:off x="1469300" y="2933300"/>
              <a:ext cx="368150" cy="141100"/>
            </a:xfrm>
            <a:custGeom>
              <a:avLst/>
              <a:gdLst/>
              <a:ahLst/>
              <a:cxnLst/>
              <a:rect l="l" t="t" r="r" b="b"/>
              <a:pathLst>
                <a:path w="14726" h="5644" extrusionOk="0">
                  <a:moveTo>
                    <a:pt x="13294" y="1"/>
                  </a:moveTo>
                  <a:cubicBezTo>
                    <a:pt x="13124" y="1"/>
                    <a:pt x="12950" y="31"/>
                    <a:pt x="12778" y="96"/>
                  </a:cubicBezTo>
                  <a:lnTo>
                    <a:pt x="12453" y="214"/>
                  </a:lnTo>
                  <a:lnTo>
                    <a:pt x="6227" y="2692"/>
                  </a:lnTo>
                  <a:cubicBezTo>
                    <a:pt x="4988" y="3165"/>
                    <a:pt x="3660" y="3430"/>
                    <a:pt x="2332" y="3430"/>
                  </a:cubicBezTo>
                  <a:lnTo>
                    <a:pt x="798" y="3430"/>
                  </a:lnTo>
                  <a:cubicBezTo>
                    <a:pt x="355" y="3430"/>
                    <a:pt x="1" y="3784"/>
                    <a:pt x="1" y="4227"/>
                  </a:cubicBezTo>
                  <a:lnTo>
                    <a:pt x="1" y="5643"/>
                  </a:lnTo>
                  <a:lnTo>
                    <a:pt x="14725" y="5643"/>
                  </a:lnTo>
                  <a:lnTo>
                    <a:pt x="14725" y="1453"/>
                  </a:lnTo>
                  <a:cubicBezTo>
                    <a:pt x="14725" y="609"/>
                    <a:pt x="14054" y="1"/>
                    <a:pt x="13294" y="1"/>
                  </a:cubicBezTo>
                  <a:close/>
                </a:path>
              </a:pathLst>
            </a:custGeom>
            <a:solidFill>
              <a:srgbClr val="F8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8"/>
            <p:cNvSpPr/>
            <p:nvPr/>
          </p:nvSpPr>
          <p:spPr>
            <a:xfrm>
              <a:off x="1469300" y="3063300"/>
              <a:ext cx="56100" cy="22150"/>
            </a:xfrm>
            <a:custGeom>
              <a:avLst/>
              <a:gdLst/>
              <a:ahLst/>
              <a:cxnLst/>
              <a:rect l="l" t="t" r="r" b="b"/>
              <a:pathLst>
                <a:path w="2244" h="886" extrusionOk="0">
                  <a:moveTo>
                    <a:pt x="1" y="1"/>
                  </a:moveTo>
                  <a:lnTo>
                    <a:pt x="1" y="886"/>
                  </a:lnTo>
                  <a:lnTo>
                    <a:pt x="1801" y="886"/>
                  </a:lnTo>
                  <a:cubicBezTo>
                    <a:pt x="2037" y="886"/>
                    <a:pt x="2243" y="679"/>
                    <a:pt x="2243" y="443"/>
                  </a:cubicBezTo>
                  <a:cubicBezTo>
                    <a:pt x="2243" y="207"/>
                    <a:pt x="2037" y="1"/>
                    <a:pt x="1801"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8"/>
            <p:cNvSpPr/>
            <p:nvPr/>
          </p:nvSpPr>
          <p:spPr>
            <a:xfrm>
              <a:off x="1469300" y="3063300"/>
              <a:ext cx="56100" cy="11100"/>
            </a:xfrm>
            <a:custGeom>
              <a:avLst/>
              <a:gdLst/>
              <a:ahLst/>
              <a:cxnLst/>
              <a:rect l="l" t="t" r="r" b="b"/>
              <a:pathLst>
                <a:path w="2244" h="444" extrusionOk="0">
                  <a:moveTo>
                    <a:pt x="1" y="1"/>
                  </a:moveTo>
                  <a:lnTo>
                    <a:pt x="1" y="443"/>
                  </a:lnTo>
                  <a:lnTo>
                    <a:pt x="2243" y="443"/>
                  </a:lnTo>
                  <a:cubicBezTo>
                    <a:pt x="2243" y="207"/>
                    <a:pt x="2037" y="1"/>
                    <a:pt x="1801"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8"/>
            <p:cNvSpPr/>
            <p:nvPr/>
          </p:nvSpPr>
          <p:spPr>
            <a:xfrm>
              <a:off x="1781350" y="2933300"/>
              <a:ext cx="56825" cy="272400"/>
            </a:xfrm>
            <a:custGeom>
              <a:avLst/>
              <a:gdLst/>
              <a:ahLst/>
              <a:cxnLst/>
              <a:rect l="l" t="t" r="r" b="b"/>
              <a:pathLst>
                <a:path w="2273" h="10896" extrusionOk="0">
                  <a:moveTo>
                    <a:pt x="812" y="1"/>
                  </a:moveTo>
                  <a:cubicBezTo>
                    <a:pt x="642" y="1"/>
                    <a:pt x="468" y="31"/>
                    <a:pt x="296" y="96"/>
                  </a:cubicBezTo>
                  <a:lnTo>
                    <a:pt x="1" y="214"/>
                  </a:lnTo>
                  <a:lnTo>
                    <a:pt x="1" y="10335"/>
                  </a:lnTo>
                  <a:lnTo>
                    <a:pt x="1" y="10718"/>
                  </a:lnTo>
                  <a:lnTo>
                    <a:pt x="355" y="10836"/>
                  </a:lnTo>
                  <a:cubicBezTo>
                    <a:pt x="443" y="10866"/>
                    <a:pt x="502" y="10866"/>
                    <a:pt x="591" y="10896"/>
                  </a:cubicBezTo>
                  <a:lnTo>
                    <a:pt x="827" y="10896"/>
                  </a:lnTo>
                  <a:cubicBezTo>
                    <a:pt x="1594" y="10896"/>
                    <a:pt x="2243" y="10246"/>
                    <a:pt x="2243" y="9450"/>
                  </a:cubicBezTo>
                  <a:lnTo>
                    <a:pt x="2243" y="1453"/>
                  </a:lnTo>
                  <a:lnTo>
                    <a:pt x="2273" y="1453"/>
                  </a:lnTo>
                  <a:cubicBezTo>
                    <a:pt x="2249" y="609"/>
                    <a:pt x="1573" y="1"/>
                    <a:pt x="812"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8"/>
            <p:cNvSpPr/>
            <p:nvPr/>
          </p:nvSpPr>
          <p:spPr>
            <a:xfrm>
              <a:off x="1780625" y="2933300"/>
              <a:ext cx="56825" cy="141100"/>
            </a:xfrm>
            <a:custGeom>
              <a:avLst/>
              <a:gdLst/>
              <a:ahLst/>
              <a:cxnLst/>
              <a:rect l="l" t="t" r="r" b="b"/>
              <a:pathLst>
                <a:path w="2273" h="5644" extrusionOk="0">
                  <a:moveTo>
                    <a:pt x="841" y="1"/>
                  </a:moveTo>
                  <a:cubicBezTo>
                    <a:pt x="671" y="1"/>
                    <a:pt x="497" y="31"/>
                    <a:pt x="325" y="96"/>
                  </a:cubicBezTo>
                  <a:lnTo>
                    <a:pt x="0" y="214"/>
                  </a:lnTo>
                  <a:lnTo>
                    <a:pt x="0" y="5643"/>
                  </a:lnTo>
                  <a:lnTo>
                    <a:pt x="2272" y="5643"/>
                  </a:lnTo>
                  <a:lnTo>
                    <a:pt x="2272" y="1453"/>
                  </a:lnTo>
                  <a:cubicBezTo>
                    <a:pt x="2272" y="609"/>
                    <a:pt x="1601" y="1"/>
                    <a:pt x="841"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58"/>
          <p:cNvGrpSpPr/>
          <p:nvPr/>
        </p:nvGrpSpPr>
        <p:grpSpPr>
          <a:xfrm>
            <a:off x="5984275" y="2374975"/>
            <a:ext cx="220600" cy="368225"/>
            <a:chOff x="5221175" y="2374975"/>
            <a:chExt cx="220600" cy="368225"/>
          </a:xfrm>
        </p:grpSpPr>
        <p:sp>
          <p:nvSpPr>
            <p:cNvPr id="1744" name="Google Shape;1744;p58"/>
            <p:cNvSpPr/>
            <p:nvPr/>
          </p:nvSpPr>
          <p:spPr>
            <a:xfrm>
              <a:off x="5283150" y="2374975"/>
              <a:ext cx="128375" cy="195750"/>
            </a:xfrm>
            <a:custGeom>
              <a:avLst/>
              <a:gdLst/>
              <a:ahLst/>
              <a:cxnLst/>
              <a:rect l="l" t="t" r="r" b="b"/>
              <a:pathLst>
                <a:path w="5135" h="7830" extrusionOk="0">
                  <a:moveTo>
                    <a:pt x="541" y="1"/>
                  </a:moveTo>
                  <a:cubicBezTo>
                    <a:pt x="240" y="1"/>
                    <a:pt x="0" y="256"/>
                    <a:pt x="0" y="564"/>
                  </a:cubicBezTo>
                  <a:lnTo>
                    <a:pt x="0" y="4754"/>
                  </a:lnTo>
                  <a:cubicBezTo>
                    <a:pt x="0" y="5196"/>
                    <a:pt x="177" y="5610"/>
                    <a:pt x="472" y="5934"/>
                  </a:cubicBezTo>
                  <a:lnTo>
                    <a:pt x="2007" y="7587"/>
                  </a:lnTo>
                  <a:cubicBezTo>
                    <a:pt x="2154" y="7749"/>
                    <a:pt x="2361" y="7830"/>
                    <a:pt x="2564" y="7830"/>
                  </a:cubicBezTo>
                  <a:cubicBezTo>
                    <a:pt x="2767" y="7830"/>
                    <a:pt x="2966" y="7749"/>
                    <a:pt x="3099" y="7587"/>
                  </a:cubicBezTo>
                  <a:lnTo>
                    <a:pt x="4663" y="5934"/>
                  </a:lnTo>
                  <a:cubicBezTo>
                    <a:pt x="4810" y="5757"/>
                    <a:pt x="4928" y="5580"/>
                    <a:pt x="4987" y="5374"/>
                  </a:cubicBezTo>
                  <a:cubicBezTo>
                    <a:pt x="5076" y="5167"/>
                    <a:pt x="5135" y="4960"/>
                    <a:pt x="5135" y="4754"/>
                  </a:cubicBezTo>
                  <a:lnTo>
                    <a:pt x="5135" y="564"/>
                  </a:lnTo>
                  <a:cubicBezTo>
                    <a:pt x="5135" y="256"/>
                    <a:pt x="4896" y="1"/>
                    <a:pt x="4594" y="1"/>
                  </a:cubicBezTo>
                  <a:cubicBezTo>
                    <a:pt x="4577" y="1"/>
                    <a:pt x="4561" y="2"/>
                    <a:pt x="4545" y="3"/>
                  </a:cubicBezTo>
                  <a:lnTo>
                    <a:pt x="591" y="3"/>
                  </a:lnTo>
                  <a:cubicBezTo>
                    <a:pt x="574" y="2"/>
                    <a:pt x="558" y="1"/>
                    <a:pt x="541"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8"/>
            <p:cNvSpPr/>
            <p:nvPr/>
          </p:nvSpPr>
          <p:spPr>
            <a:xfrm>
              <a:off x="5347325" y="2374975"/>
              <a:ext cx="64200" cy="195575"/>
            </a:xfrm>
            <a:custGeom>
              <a:avLst/>
              <a:gdLst/>
              <a:ahLst/>
              <a:cxnLst/>
              <a:rect l="l" t="t" r="r" b="b"/>
              <a:pathLst>
                <a:path w="2568" h="7823" extrusionOk="0">
                  <a:moveTo>
                    <a:pt x="2027" y="1"/>
                  </a:moveTo>
                  <a:cubicBezTo>
                    <a:pt x="2010" y="1"/>
                    <a:pt x="1994" y="2"/>
                    <a:pt x="1978" y="3"/>
                  </a:cubicBezTo>
                  <a:lnTo>
                    <a:pt x="1" y="3"/>
                  </a:lnTo>
                  <a:lnTo>
                    <a:pt x="1" y="7823"/>
                  </a:lnTo>
                  <a:cubicBezTo>
                    <a:pt x="207" y="7823"/>
                    <a:pt x="414" y="7734"/>
                    <a:pt x="532" y="7587"/>
                  </a:cubicBezTo>
                  <a:lnTo>
                    <a:pt x="2096" y="5934"/>
                  </a:lnTo>
                  <a:cubicBezTo>
                    <a:pt x="2243" y="5757"/>
                    <a:pt x="2361" y="5580"/>
                    <a:pt x="2420" y="5374"/>
                  </a:cubicBezTo>
                  <a:cubicBezTo>
                    <a:pt x="2509" y="5167"/>
                    <a:pt x="2568" y="4960"/>
                    <a:pt x="2568" y="4754"/>
                  </a:cubicBezTo>
                  <a:lnTo>
                    <a:pt x="2568" y="564"/>
                  </a:lnTo>
                  <a:cubicBezTo>
                    <a:pt x="2568" y="256"/>
                    <a:pt x="2329" y="1"/>
                    <a:pt x="2027" y="1"/>
                  </a:cubicBezTo>
                  <a:close/>
                </a:path>
              </a:pathLst>
            </a:custGeom>
            <a:solidFill>
              <a:srgbClr val="8C4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8"/>
            <p:cNvSpPr/>
            <p:nvPr/>
          </p:nvSpPr>
          <p:spPr>
            <a:xfrm>
              <a:off x="5317825" y="2375050"/>
              <a:ext cx="21400" cy="108450"/>
            </a:xfrm>
            <a:custGeom>
              <a:avLst/>
              <a:gdLst/>
              <a:ahLst/>
              <a:cxnLst/>
              <a:rect l="l" t="t" r="r" b="b"/>
              <a:pathLst>
                <a:path w="856" h="4338" extrusionOk="0">
                  <a:moveTo>
                    <a:pt x="0" y="0"/>
                  </a:moveTo>
                  <a:lnTo>
                    <a:pt x="0" y="3895"/>
                  </a:lnTo>
                  <a:cubicBezTo>
                    <a:pt x="0" y="4190"/>
                    <a:pt x="214" y="4338"/>
                    <a:pt x="428" y="4338"/>
                  </a:cubicBezTo>
                  <a:cubicBezTo>
                    <a:pt x="642" y="4338"/>
                    <a:pt x="856" y="4190"/>
                    <a:pt x="856" y="3895"/>
                  </a:cubicBezTo>
                  <a:lnTo>
                    <a:pt x="856" y="0"/>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8"/>
            <p:cNvSpPr/>
            <p:nvPr/>
          </p:nvSpPr>
          <p:spPr>
            <a:xfrm>
              <a:off x="5354700" y="2375050"/>
              <a:ext cx="22900" cy="109575"/>
            </a:xfrm>
            <a:custGeom>
              <a:avLst/>
              <a:gdLst/>
              <a:ahLst/>
              <a:cxnLst/>
              <a:rect l="l" t="t" r="r" b="b"/>
              <a:pathLst>
                <a:path w="916" h="4383" extrusionOk="0">
                  <a:moveTo>
                    <a:pt x="30" y="0"/>
                  </a:moveTo>
                  <a:lnTo>
                    <a:pt x="30" y="3895"/>
                  </a:lnTo>
                  <a:cubicBezTo>
                    <a:pt x="1" y="4220"/>
                    <a:pt x="229" y="4382"/>
                    <a:pt x="458" y="4382"/>
                  </a:cubicBezTo>
                  <a:cubicBezTo>
                    <a:pt x="687" y="4382"/>
                    <a:pt x="915" y="4220"/>
                    <a:pt x="886" y="3895"/>
                  </a:cubicBezTo>
                  <a:lnTo>
                    <a:pt x="886" y="0"/>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8"/>
            <p:cNvSpPr/>
            <p:nvPr/>
          </p:nvSpPr>
          <p:spPr>
            <a:xfrm>
              <a:off x="5221175" y="2554300"/>
              <a:ext cx="220600" cy="188900"/>
            </a:xfrm>
            <a:custGeom>
              <a:avLst/>
              <a:gdLst/>
              <a:ahLst/>
              <a:cxnLst/>
              <a:rect l="l" t="t" r="r" b="b"/>
              <a:pathLst>
                <a:path w="8824" h="7556" extrusionOk="0">
                  <a:moveTo>
                    <a:pt x="5047" y="0"/>
                  </a:moveTo>
                  <a:cubicBezTo>
                    <a:pt x="1683" y="0"/>
                    <a:pt x="1" y="4043"/>
                    <a:pt x="2391" y="6433"/>
                  </a:cubicBezTo>
                  <a:cubicBezTo>
                    <a:pt x="3157" y="7208"/>
                    <a:pt x="4102" y="7555"/>
                    <a:pt x="5031" y="7555"/>
                  </a:cubicBezTo>
                  <a:cubicBezTo>
                    <a:pt x="6965" y="7555"/>
                    <a:pt x="8823" y="6050"/>
                    <a:pt x="8823" y="3777"/>
                  </a:cubicBezTo>
                  <a:cubicBezTo>
                    <a:pt x="8823" y="1682"/>
                    <a:pt x="7142" y="0"/>
                    <a:pt x="5047"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8"/>
            <p:cNvSpPr/>
            <p:nvPr/>
          </p:nvSpPr>
          <p:spPr>
            <a:xfrm>
              <a:off x="5347325" y="2554300"/>
              <a:ext cx="94450" cy="188875"/>
            </a:xfrm>
            <a:custGeom>
              <a:avLst/>
              <a:gdLst/>
              <a:ahLst/>
              <a:cxnLst/>
              <a:rect l="l" t="t" r="r" b="b"/>
              <a:pathLst>
                <a:path w="3778" h="7555" extrusionOk="0">
                  <a:moveTo>
                    <a:pt x="1" y="0"/>
                  </a:moveTo>
                  <a:lnTo>
                    <a:pt x="1" y="7554"/>
                  </a:lnTo>
                  <a:cubicBezTo>
                    <a:pt x="2096" y="7525"/>
                    <a:pt x="3777" y="5843"/>
                    <a:pt x="3777" y="3777"/>
                  </a:cubicBezTo>
                  <a:cubicBezTo>
                    <a:pt x="3777" y="1682"/>
                    <a:pt x="2096" y="0"/>
                    <a:pt x="1"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58"/>
          <p:cNvGrpSpPr/>
          <p:nvPr/>
        </p:nvGrpSpPr>
        <p:grpSpPr>
          <a:xfrm>
            <a:off x="7773175" y="2381250"/>
            <a:ext cx="368125" cy="361925"/>
            <a:chOff x="7010075" y="2381250"/>
            <a:chExt cx="368125" cy="361925"/>
          </a:xfrm>
        </p:grpSpPr>
        <p:sp>
          <p:nvSpPr>
            <p:cNvPr id="1751" name="Google Shape;1751;p58"/>
            <p:cNvSpPr/>
            <p:nvPr/>
          </p:nvSpPr>
          <p:spPr>
            <a:xfrm>
              <a:off x="7010075" y="2381250"/>
              <a:ext cx="368125" cy="361925"/>
            </a:xfrm>
            <a:custGeom>
              <a:avLst/>
              <a:gdLst/>
              <a:ahLst/>
              <a:cxnLst/>
              <a:rect l="l" t="t" r="r" b="b"/>
              <a:pathLst>
                <a:path w="14725" h="14477" extrusionOk="0">
                  <a:moveTo>
                    <a:pt x="5182" y="0"/>
                  </a:moveTo>
                  <a:cubicBezTo>
                    <a:pt x="5108" y="0"/>
                    <a:pt x="5033" y="6"/>
                    <a:pt x="4958" y="18"/>
                  </a:cubicBezTo>
                  <a:lnTo>
                    <a:pt x="4102" y="254"/>
                  </a:lnTo>
                  <a:lnTo>
                    <a:pt x="2981" y="519"/>
                  </a:lnTo>
                  <a:cubicBezTo>
                    <a:pt x="1240" y="932"/>
                    <a:pt x="0" y="2496"/>
                    <a:pt x="0" y="4326"/>
                  </a:cubicBezTo>
                  <a:lnTo>
                    <a:pt x="0" y="4680"/>
                  </a:lnTo>
                  <a:cubicBezTo>
                    <a:pt x="0" y="5270"/>
                    <a:pt x="325" y="5801"/>
                    <a:pt x="826" y="6126"/>
                  </a:cubicBezTo>
                  <a:lnTo>
                    <a:pt x="915" y="6185"/>
                  </a:lnTo>
                  <a:cubicBezTo>
                    <a:pt x="1163" y="6299"/>
                    <a:pt x="1435" y="6364"/>
                    <a:pt x="1708" y="6364"/>
                  </a:cubicBezTo>
                  <a:cubicBezTo>
                    <a:pt x="1858" y="6364"/>
                    <a:pt x="2008" y="6345"/>
                    <a:pt x="2154" y="6303"/>
                  </a:cubicBezTo>
                  <a:cubicBezTo>
                    <a:pt x="2272" y="6273"/>
                    <a:pt x="2361" y="6214"/>
                    <a:pt x="2449" y="6185"/>
                  </a:cubicBezTo>
                  <a:lnTo>
                    <a:pt x="2685" y="6067"/>
                  </a:lnTo>
                  <a:lnTo>
                    <a:pt x="2685" y="13473"/>
                  </a:lnTo>
                  <a:cubicBezTo>
                    <a:pt x="2685" y="14034"/>
                    <a:pt x="3099" y="14476"/>
                    <a:pt x="3659" y="14476"/>
                  </a:cubicBezTo>
                  <a:lnTo>
                    <a:pt x="11154" y="14476"/>
                  </a:lnTo>
                  <a:cubicBezTo>
                    <a:pt x="11420" y="14476"/>
                    <a:pt x="11656" y="14358"/>
                    <a:pt x="11862" y="14181"/>
                  </a:cubicBezTo>
                  <a:lnTo>
                    <a:pt x="11892" y="14152"/>
                  </a:lnTo>
                  <a:cubicBezTo>
                    <a:pt x="12039" y="13975"/>
                    <a:pt x="12128" y="13739"/>
                    <a:pt x="12128" y="13473"/>
                  </a:cubicBezTo>
                  <a:lnTo>
                    <a:pt x="12128" y="6096"/>
                  </a:lnTo>
                  <a:lnTo>
                    <a:pt x="12216" y="6155"/>
                  </a:lnTo>
                  <a:cubicBezTo>
                    <a:pt x="12490" y="6325"/>
                    <a:pt x="12784" y="6403"/>
                    <a:pt x="13071" y="6403"/>
                  </a:cubicBezTo>
                  <a:cubicBezTo>
                    <a:pt x="13929" y="6403"/>
                    <a:pt x="14724" y="5712"/>
                    <a:pt x="14724" y="4739"/>
                  </a:cubicBezTo>
                  <a:lnTo>
                    <a:pt x="14724" y="4296"/>
                  </a:lnTo>
                  <a:lnTo>
                    <a:pt x="14724" y="4267"/>
                  </a:lnTo>
                  <a:cubicBezTo>
                    <a:pt x="14724" y="2437"/>
                    <a:pt x="13456" y="873"/>
                    <a:pt x="11656" y="490"/>
                  </a:cubicBezTo>
                  <a:lnTo>
                    <a:pt x="10505" y="254"/>
                  </a:lnTo>
                  <a:lnTo>
                    <a:pt x="9531" y="18"/>
                  </a:lnTo>
                  <a:cubicBezTo>
                    <a:pt x="9471" y="8"/>
                    <a:pt x="9411" y="3"/>
                    <a:pt x="9350" y="3"/>
                  </a:cubicBezTo>
                  <a:cubicBezTo>
                    <a:pt x="9051" y="3"/>
                    <a:pt x="8749" y="122"/>
                    <a:pt x="8528" y="342"/>
                  </a:cubicBezTo>
                  <a:lnTo>
                    <a:pt x="7820" y="1050"/>
                  </a:lnTo>
                  <a:cubicBezTo>
                    <a:pt x="7672" y="1198"/>
                    <a:pt x="7466" y="1287"/>
                    <a:pt x="7289" y="1287"/>
                  </a:cubicBezTo>
                  <a:cubicBezTo>
                    <a:pt x="7082" y="1287"/>
                    <a:pt x="6876" y="1198"/>
                    <a:pt x="6728" y="1050"/>
                  </a:cubicBezTo>
                  <a:lnTo>
                    <a:pt x="5990" y="313"/>
                  </a:lnTo>
                  <a:cubicBezTo>
                    <a:pt x="5777" y="99"/>
                    <a:pt x="5487" y="0"/>
                    <a:pt x="5182" y="0"/>
                  </a:cubicBezTo>
                  <a:close/>
                </a:path>
              </a:pathLst>
            </a:custGeom>
            <a:solidFill>
              <a:srgbClr val="F9F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8"/>
            <p:cNvSpPr/>
            <p:nvPr/>
          </p:nvSpPr>
          <p:spPr>
            <a:xfrm>
              <a:off x="7192275" y="2381700"/>
              <a:ext cx="185925" cy="361475"/>
            </a:xfrm>
            <a:custGeom>
              <a:avLst/>
              <a:gdLst/>
              <a:ahLst/>
              <a:cxnLst/>
              <a:rect l="l" t="t" r="r" b="b"/>
              <a:pathLst>
                <a:path w="7437" h="14459" extrusionOk="0">
                  <a:moveTo>
                    <a:pt x="2005" y="0"/>
                  </a:moveTo>
                  <a:cubicBezTo>
                    <a:pt x="1725" y="0"/>
                    <a:pt x="1447" y="118"/>
                    <a:pt x="1240" y="324"/>
                  </a:cubicBezTo>
                  <a:lnTo>
                    <a:pt x="532" y="1032"/>
                  </a:lnTo>
                  <a:cubicBezTo>
                    <a:pt x="384" y="1180"/>
                    <a:pt x="178" y="1269"/>
                    <a:pt x="1" y="1269"/>
                  </a:cubicBezTo>
                  <a:lnTo>
                    <a:pt x="1" y="14458"/>
                  </a:lnTo>
                  <a:lnTo>
                    <a:pt x="3866" y="14458"/>
                  </a:lnTo>
                  <a:cubicBezTo>
                    <a:pt x="4132" y="14458"/>
                    <a:pt x="4368" y="14340"/>
                    <a:pt x="4574" y="14163"/>
                  </a:cubicBezTo>
                  <a:lnTo>
                    <a:pt x="4604" y="14134"/>
                  </a:lnTo>
                  <a:cubicBezTo>
                    <a:pt x="4751" y="13957"/>
                    <a:pt x="4840" y="13721"/>
                    <a:pt x="4840" y="13455"/>
                  </a:cubicBezTo>
                  <a:lnTo>
                    <a:pt x="4840" y="6078"/>
                  </a:lnTo>
                  <a:lnTo>
                    <a:pt x="4928" y="6137"/>
                  </a:lnTo>
                  <a:cubicBezTo>
                    <a:pt x="5202" y="6307"/>
                    <a:pt x="5496" y="6385"/>
                    <a:pt x="5783" y="6385"/>
                  </a:cubicBezTo>
                  <a:cubicBezTo>
                    <a:pt x="6641" y="6385"/>
                    <a:pt x="7436" y="5694"/>
                    <a:pt x="7436" y="4721"/>
                  </a:cubicBezTo>
                  <a:lnTo>
                    <a:pt x="7436" y="4278"/>
                  </a:lnTo>
                  <a:lnTo>
                    <a:pt x="7436" y="4249"/>
                  </a:lnTo>
                  <a:cubicBezTo>
                    <a:pt x="7436" y="2419"/>
                    <a:pt x="6168" y="855"/>
                    <a:pt x="4368" y="472"/>
                  </a:cubicBezTo>
                  <a:lnTo>
                    <a:pt x="3217" y="236"/>
                  </a:lnTo>
                  <a:lnTo>
                    <a:pt x="2243" y="29"/>
                  </a:lnTo>
                  <a:cubicBezTo>
                    <a:pt x="2165" y="10"/>
                    <a:pt x="2085" y="0"/>
                    <a:pt x="2005" y="0"/>
                  </a:cubicBezTo>
                  <a:close/>
                </a:path>
              </a:pathLst>
            </a:custGeom>
            <a:solidFill>
              <a:srgbClr val="F8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8"/>
            <p:cNvSpPr/>
            <p:nvPr/>
          </p:nvSpPr>
          <p:spPr>
            <a:xfrm>
              <a:off x="7077200" y="2506350"/>
              <a:ext cx="230175" cy="236075"/>
            </a:xfrm>
            <a:custGeom>
              <a:avLst/>
              <a:gdLst/>
              <a:ahLst/>
              <a:cxnLst/>
              <a:rect l="l" t="t" r="r" b="b"/>
              <a:pathLst>
                <a:path w="9207" h="9443" extrusionOk="0">
                  <a:moveTo>
                    <a:pt x="0" y="0"/>
                  </a:moveTo>
                  <a:lnTo>
                    <a:pt x="0" y="1299"/>
                  </a:lnTo>
                  <a:lnTo>
                    <a:pt x="4633" y="5843"/>
                  </a:lnTo>
                  <a:lnTo>
                    <a:pt x="8322" y="9443"/>
                  </a:lnTo>
                  <a:lnTo>
                    <a:pt x="8469" y="9443"/>
                  </a:lnTo>
                  <a:cubicBezTo>
                    <a:pt x="8735" y="9443"/>
                    <a:pt x="8971" y="9354"/>
                    <a:pt x="9177" y="9177"/>
                  </a:cubicBezTo>
                  <a:lnTo>
                    <a:pt x="9207" y="9118"/>
                  </a:lnTo>
                  <a:lnTo>
                    <a:pt x="4633" y="4574"/>
                  </a:lnTo>
                  <a:lnTo>
                    <a:pt x="0" y="0"/>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8"/>
            <p:cNvSpPr/>
            <p:nvPr/>
          </p:nvSpPr>
          <p:spPr>
            <a:xfrm>
              <a:off x="7077200" y="2551350"/>
              <a:ext cx="191075" cy="191825"/>
            </a:xfrm>
            <a:custGeom>
              <a:avLst/>
              <a:gdLst/>
              <a:ahLst/>
              <a:cxnLst/>
              <a:rect l="l" t="t" r="r" b="b"/>
              <a:pathLst>
                <a:path w="7643" h="7673" extrusionOk="0">
                  <a:moveTo>
                    <a:pt x="0" y="0"/>
                  </a:moveTo>
                  <a:lnTo>
                    <a:pt x="0" y="1210"/>
                  </a:lnTo>
                  <a:lnTo>
                    <a:pt x="4633" y="5843"/>
                  </a:lnTo>
                  <a:lnTo>
                    <a:pt x="6433" y="7672"/>
                  </a:lnTo>
                  <a:lnTo>
                    <a:pt x="7643" y="7672"/>
                  </a:lnTo>
                  <a:lnTo>
                    <a:pt x="4633" y="4633"/>
                  </a:lnTo>
                  <a:lnTo>
                    <a:pt x="0" y="0"/>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8"/>
            <p:cNvSpPr/>
            <p:nvPr/>
          </p:nvSpPr>
          <p:spPr>
            <a:xfrm>
              <a:off x="7193025" y="2667175"/>
              <a:ext cx="75250" cy="76000"/>
            </a:xfrm>
            <a:custGeom>
              <a:avLst/>
              <a:gdLst/>
              <a:ahLst/>
              <a:cxnLst/>
              <a:rect l="l" t="t" r="r" b="b"/>
              <a:pathLst>
                <a:path w="3010" h="3040" extrusionOk="0">
                  <a:moveTo>
                    <a:pt x="0" y="0"/>
                  </a:moveTo>
                  <a:lnTo>
                    <a:pt x="0" y="1210"/>
                  </a:lnTo>
                  <a:lnTo>
                    <a:pt x="1800" y="3039"/>
                  </a:lnTo>
                  <a:lnTo>
                    <a:pt x="3010" y="3039"/>
                  </a:lnTo>
                  <a:lnTo>
                    <a:pt x="0" y="0"/>
                  </a:lnTo>
                  <a:close/>
                </a:path>
              </a:pathLst>
            </a:custGeom>
            <a:solidFill>
              <a:srgbClr val="8CA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8"/>
            <p:cNvSpPr/>
            <p:nvPr/>
          </p:nvSpPr>
          <p:spPr>
            <a:xfrm>
              <a:off x="7193025" y="2620700"/>
              <a:ext cx="114350" cy="121725"/>
            </a:xfrm>
            <a:custGeom>
              <a:avLst/>
              <a:gdLst/>
              <a:ahLst/>
              <a:cxnLst/>
              <a:rect l="l" t="t" r="r" b="b"/>
              <a:pathLst>
                <a:path w="4574" h="4869" extrusionOk="0">
                  <a:moveTo>
                    <a:pt x="0" y="0"/>
                  </a:moveTo>
                  <a:lnTo>
                    <a:pt x="0" y="1269"/>
                  </a:lnTo>
                  <a:lnTo>
                    <a:pt x="3689" y="4869"/>
                  </a:lnTo>
                  <a:lnTo>
                    <a:pt x="3836" y="4869"/>
                  </a:lnTo>
                  <a:cubicBezTo>
                    <a:pt x="4102" y="4869"/>
                    <a:pt x="4338" y="4780"/>
                    <a:pt x="4544" y="4603"/>
                  </a:cubicBezTo>
                  <a:lnTo>
                    <a:pt x="4574" y="4544"/>
                  </a:lnTo>
                  <a:lnTo>
                    <a:pt x="0" y="0"/>
                  </a:lnTo>
                  <a:close/>
                </a:path>
              </a:pathLst>
            </a:custGeom>
            <a:solidFill>
              <a:srgbClr val="8CA3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8"/>
            <p:cNvSpPr/>
            <p:nvPr/>
          </p:nvSpPr>
          <p:spPr>
            <a:xfrm>
              <a:off x="7196700" y="2493775"/>
              <a:ext cx="70850" cy="60250"/>
            </a:xfrm>
            <a:custGeom>
              <a:avLst/>
              <a:gdLst/>
              <a:ahLst/>
              <a:cxnLst/>
              <a:rect l="l" t="t" r="r" b="b"/>
              <a:pathLst>
                <a:path w="2834" h="2410" extrusionOk="0">
                  <a:moveTo>
                    <a:pt x="1673" y="1"/>
                  </a:moveTo>
                  <a:cubicBezTo>
                    <a:pt x="1656" y="1"/>
                    <a:pt x="1640" y="1"/>
                    <a:pt x="1624" y="2"/>
                  </a:cubicBezTo>
                  <a:cubicBezTo>
                    <a:pt x="532" y="2"/>
                    <a:pt x="1" y="1300"/>
                    <a:pt x="768" y="2067"/>
                  </a:cubicBezTo>
                  <a:cubicBezTo>
                    <a:pt x="1014" y="2304"/>
                    <a:pt x="1314" y="2410"/>
                    <a:pt x="1609" y="2410"/>
                  </a:cubicBezTo>
                  <a:cubicBezTo>
                    <a:pt x="2234" y="2410"/>
                    <a:pt x="2833" y="1933"/>
                    <a:pt x="2833" y="1212"/>
                  </a:cubicBezTo>
                  <a:cubicBezTo>
                    <a:pt x="2833" y="550"/>
                    <a:pt x="2301" y="1"/>
                    <a:pt x="1673"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8"/>
            <p:cNvSpPr/>
            <p:nvPr/>
          </p:nvSpPr>
          <p:spPr>
            <a:xfrm>
              <a:off x="7112600" y="2381600"/>
              <a:ext cx="160100" cy="82725"/>
            </a:xfrm>
            <a:custGeom>
              <a:avLst/>
              <a:gdLst/>
              <a:ahLst/>
              <a:cxnLst/>
              <a:rect l="l" t="t" r="r" b="b"/>
              <a:pathLst>
                <a:path w="6404" h="3309" extrusionOk="0">
                  <a:moveTo>
                    <a:pt x="1155" y="0"/>
                  </a:moveTo>
                  <a:cubicBezTo>
                    <a:pt x="1065" y="0"/>
                    <a:pt x="975" y="11"/>
                    <a:pt x="886" y="33"/>
                  </a:cubicBezTo>
                  <a:lnTo>
                    <a:pt x="1" y="240"/>
                  </a:lnTo>
                  <a:cubicBezTo>
                    <a:pt x="60" y="682"/>
                    <a:pt x="89" y="712"/>
                    <a:pt x="89" y="741"/>
                  </a:cubicBezTo>
                  <a:cubicBezTo>
                    <a:pt x="355" y="2217"/>
                    <a:pt x="1653" y="3309"/>
                    <a:pt x="3188" y="3309"/>
                  </a:cubicBezTo>
                  <a:cubicBezTo>
                    <a:pt x="4692" y="3309"/>
                    <a:pt x="6020" y="2217"/>
                    <a:pt x="6286" y="741"/>
                  </a:cubicBezTo>
                  <a:cubicBezTo>
                    <a:pt x="6286" y="682"/>
                    <a:pt x="6345" y="505"/>
                    <a:pt x="6374" y="328"/>
                  </a:cubicBezTo>
                  <a:cubicBezTo>
                    <a:pt x="6374" y="269"/>
                    <a:pt x="6404" y="240"/>
                    <a:pt x="6404" y="181"/>
                  </a:cubicBezTo>
                  <a:lnTo>
                    <a:pt x="5430" y="33"/>
                  </a:lnTo>
                  <a:cubicBezTo>
                    <a:pt x="5352" y="14"/>
                    <a:pt x="5272" y="4"/>
                    <a:pt x="5192" y="4"/>
                  </a:cubicBezTo>
                  <a:cubicBezTo>
                    <a:pt x="4912" y="4"/>
                    <a:pt x="4634" y="122"/>
                    <a:pt x="4427" y="328"/>
                  </a:cubicBezTo>
                  <a:lnTo>
                    <a:pt x="3719" y="1036"/>
                  </a:lnTo>
                  <a:cubicBezTo>
                    <a:pt x="3571" y="1184"/>
                    <a:pt x="3394" y="1273"/>
                    <a:pt x="3188" y="1273"/>
                  </a:cubicBezTo>
                  <a:cubicBezTo>
                    <a:pt x="2981" y="1273"/>
                    <a:pt x="2775" y="1184"/>
                    <a:pt x="2656" y="1036"/>
                  </a:cubicBezTo>
                  <a:lnTo>
                    <a:pt x="1919" y="299"/>
                  </a:lnTo>
                  <a:cubicBezTo>
                    <a:pt x="1697" y="100"/>
                    <a:pt x="1426" y="0"/>
                    <a:pt x="1155"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8"/>
            <p:cNvSpPr/>
            <p:nvPr/>
          </p:nvSpPr>
          <p:spPr>
            <a:xfrm>
              <a:off x="7192275" y="2381700"/>
              <a:ext cx="80425" cy="83375"/>
            </a:xfrm>
            <a:custGeom>
              <a:avLst/>
              <a:gdLst/>
              <a:ahLst/>
              <a:cxnLst/>
              <a:rect l="l" t="t" r="r" b="b"/>
              <a:pathLst>
                <a:path w="3217" h="3335" extrusionOk="0">
                  <a:moveTo>
                    <a:pt x="2005" y="0"/>
                  </a:moveTo>
                  <a:cubicBezTo>
                    <a:pt x="1725" y="0"/>
                    <a:pt x="1447" y="118"/>
                    <a:pt x="1240" y="324"/>
                  </a:cubicBezTo>
                  <a:lnTo>
                    <a:pt x="532" y="1032"/>
                  </a:lnTo>
                  <a:cubicBezTo>
                    <a:pt x="384" y="1180"/>
                    <a:pt x="207" y="1269"/>
                    <a:pt x="1" y="1269"/>
                  </a:cubicBezTo>
                  <a:lnTo>
                    <a:pt x="1" y="3334"/>
                  </a:lnTo>
                  <a:cubicBezTo>
                    <a:pt x="1505" y="3334"/>
                    <a:pt x="2804" y="2272"/>
                    <a:pt x="3099" y="767"/>
                  </a:cubicBezTo>
                  <a:cubicBezTo>
                    <a:pt x="3099" y="737"/>
                    <a:pt x="3158" y="531"/>
                    <a:pt x="3187" y="354"/>
                  </a:cubicBezTo>
                  <a:cubicBezTo>
                    <a:pt x="3217" y="324"/>
                    <a:pt x="3217" y="265"/>
                    <a:pt x="3217" y="236"/>
                  </a:cubicBezTo>
                  <a:lnTo>
                    <a:pt x="2243" y="29"/>
                  </a:lnTo>
                  <a:cubicBezTo>
                    <a:pt x="2165" y="10"/>
                    <a:pt x="2085" y="0"/>
                    <a:pt x="2005"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 name="Google Shape;1760;p58"/>
          <p:cNvGrpSpPr/>
          <p:nvPr/>
        </p:nvGrpSpPr>
        <p:grpSpPr>
          <a:xfrm>
            <a:off x="5303400" y="3641650"/>
            <a:ext cx="368125" cy="244925"/>
            <a:chOff x="4540300" y="3641650"/>
            <a:chExt cx="368125" cy="244925"/>
          </a:xfrm>
        </p:grpSpPr>
        <p:sp>
          <p:nvSpPr>
            <p:cNvPr id="1761" name="Google Shape;1761;p58"/>
            <p:cNvSpPr/>
            <p:nvPr/>
          </p:nvSpPr>
          <p:spPr>
            <a:xfrm>
              <a:off x="4540300" y="3641650"/>
              <a:ext cx="368125" cy="244925"/>
            </a:xfrm>
            <a:custGeom>
              <a:avLst/>
              <a:gdLst/>
              <a:ahLst/>
              <a:cxnLst/>
              <a:rect l="l" t="t" r="r" b="b"/>
              <a:pathLst>
                <a:path w="14725" h="9797" extrusionOk="0">
                  <a:moveTo>
                    <a:pt x="974" y="0"/>
                  </a:moveTo>
                  <a:cubicBezTo>
                    <a:pt x="443" y="0"/>
                    <a:pt x="0" y="413"/>
                    <a:pt x="0" y="974"/>
                  </a:cubicBezTo>
                  <a:lnTo>
                    <a:pt x="0" y="8823"/>
                  </a:lnTo>
                  <a:cubicBezTo>
                    <a:pt x="0" y="9354"/>
                    <a:pt x="443" y="9797"/>
                    <a:pt x="974" y="9797"/>
                  </a:cubicBezTo>
                  <a:lnTo>
                    <a:pt x="13751" y="9797"/>
                  </a:lnTo>
                  <a:cubicBezTo>
                    <a:pt x="14282" y="9797"/>
                    <a:pt x="14725" y="9354"/>
                    <a:pt x="14725" y="8823"/>
                  </a:cubicBezTo>
                  <a:lnTo>
                    <a:pt x="14725" y="974"/>
                  </a:lnTo>
                  <a:cubicBezTo>
                    <a:pt x="14725" y="413"/>
                    <a:pt x="14282" y="0"/>
                    <a:pt x="13751"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8"/>
            <p:cNvSpPr/>
            <p:nvPr/>
          </p:nvSpPr>
          <p:spPr>
            <a:xfrm>
              <a:off x="4724725" y="3641650"/>
              <a:ext cx="183700" cy="244925"/>
            </a:xfrm>
            <a:custGeom>
              <a:avLst/>
              <a:gdLst/>
              <a:ahLst/>
              <a:cxnLst/>
              <a:rect l="l" t="t" r="r" b="b"/>
              <a:pathLst>
                <a:path w="7348" h="9797" extrusionOk="0">
                  <a:moveTo>
                    <a:pt x="0" y="0"/>
                  </a:moveTo>
                  <a:lnTo>
                    <a:pt x="0" y="9797"/>
                  </a:lnTo>
                  <a:lnTo>
                    <a:pt x="6374" y="9797"/>
                  </a:lnTo>
                  <a:cubicBezTo>
                    <a:pt x="6905" y="9797"/>
                    <a:pt x="7348" y="9354"/>
                    <a:pt x="7348" y="8823"/>
                  </a:cubicBezTo>
                  <a:lnTo>
                    <a:pt x="7348" y="974"/>
                  </a:lnTo>
                  <a:cubicBezTo>
                    <a:pt x="7348" y="443"/>
                    <a:pt x="6905" y="0"/>
                    <a:pt x="6374"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8"/>
            <p:cNvSpPr/>
            <p:nvPr/>
          </p:nvSpPr>
          <p:spPr>
            <a:xfrm>
              <a:off x="4656125" y="3641650"/>
              <a:ext cx="122475" cy="244925"/>
            </a:xfrm>
            <a:custGeom>
              <a:avLst/>
              <a:gdLst/>
              <a:ahLst/>
              <a:cxnLst/>
              <a:rect l="l" t="t" r="r" b="b"/>
              <a:pathLst>
                <a:path w="4899" h="9797" extrusionOk="0">
                  <a:moveTo>
                    <a:pt x="2302" y="3748"/>
                  </a:moveTo>
                  <a:lnTo>
                    <a:pt x="2302" y="6197"/>
                  </a:lnTo>
                  <a:cubicBezTo>
                    <a:pt x="1770" y="6020"/>
                    <a:pt x="1446" y="5518"/>
                    <a:pt x="1446" y="4987"/>
                  </a:cubicBezTo>
                  <a:cubicBezTo>
                    <a:pt x="1446" y="4426"/>
                    <a:pt x="1770" y="3954"/>
                    <a:pt x="2302" y="3748"/>
                  </a:cubicBezTo>
                  <a:close/>
                  <a:moveTo>
                    <a:pt x="3157" y="3748"/>
                  </a:moveTo>
                  <a:cubicBezTo>
                    <a:pt x="4308" y="4161"/>
                    <a:pt x="4308" y="5784"/>
                    <a:pt x="3157" y="6197"/>
                  </a:cubicBezTo>
                  <a:lnTo>
                    <a:pt x="3157" y="3748"/>
                  </a:lnTo>
                  <a:close/>
                  <a:moveTo>
                    <a:pt x="2302" y="0"/>
                  </a:moveTo>
                  <a:lnTo>
                    <a:pt x="2302" y="2863"/>
                  </a:lnTo>
                  <a:cubicBezTo>
                    <a:pt x="0" y="3335"/>
                    <a:pt x="0" y="6610"/>
                    <a:pt x="2302" y="7082"/>
                  </a:cubicBezTo>
                  <a:lnTo>
                    <a:pt x="2302" y="9797"/>
                  </a:lnTo>
                  <a:lnTo>
                    <a:pt x="3157" y="9797"/>
                  </a:lnTo>
                  <a:lnTo>
                    <a:pt x="3157" y="7082"/>
                  </a:lnTo>
                  <a:cubicBezTo>
                    <a:pt x="4161" y="6876"/>
                    <a:pt x="4898" y="5990"/>
                    <a:pt x="4898" y="4987"/>
                  </a:cubicBezTo>
                  <a:cubicBezTo>
                    <a:pt x="4898" y="3954"/>
                    <a:pt x="4161" y="3069"/>
                    <a:pt x="3157" y="2863"/>
                  </a:cubicBezTo>
                  <a:lnTo>
                    <a:pt x="31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8"/>
            <p:cNvSpPr/>
            <p:nvPr/>
          </p:nvSpPr>
          <p:spPr>
            <a:xfrm>
              <a:off x="4593400" y="3729100"/>
              <a:ext cx="56100" cy="73725"/>
            </a:xfrm>
            <a:custGeom>
              <a:avLst/>
              <a:gdLst/>
              <a:ahLst/>
              <a:cxnLst/>
              <a:rect l="l" t="t" r="r" b="b"/>
              <a:pathLst>
                <a:path w="2244" h="2949" extrusionOk="0">
                  <a:moveTo>
                    <a:pt x="791" y="0"/>
                  </a:moveTo>
                  <a:cubicBezTo>
                    <a:pt x="725" y="0"/>
                    <a:pt x="658" y="5"/>
                    <a:pt x="591" y="14"/>
                  </a:cubicBezTo>
                  <a:cubicBezTo>
                    <a:pt x="1" y="14"/>
                    <a:pt x="1" y="869"/>
                    <a:pt x="591" y="869"/>
                  </a:cubicBezTo>
                  <a:cubicBezTo>
                    <a:pt x="610" y="868"/>
                    <a:pt x="628" y="868"/>
                    <a:pt x="646" y="868"/>
                  </a:cubicBezTo>
                  <a:cubicBezTo>
                    <a:pt x="1429" y="868"/>
                    <a:pt x="1429" y="2081"/>
                    <a:pt x="646" y="2081"/>
                  </a:cubicBezTo>
                  <a:cubicBezTo>
                    <a:pt x="628" y="2081"/>
                    <a:pt x="610" y="2081"/>
                    <a:pt x="591" y="2079"/>
                  </a:cubicBezTo>
                  <a:cubicBezTo>
                    <a:pt x="1" y="2079"/>
                    <a:pt x="1" y="2935"/>
                    <a:pt x="591" y="2935"/>
                  </a:cubicBezTo>
                  <a:cubicBezTo>
                    <a:pt x="659" y="2944"/>
                    <a:pt x="725" y="2948"/>
                    <a:pt x="791" y="2948"/>
                  </a:cubicBezTo>
                  <a:cubicBezTo>
                    <a:pt x="1589" y="2948"/>
                    <a:pt x="2243" y="2307"/>
                    <a:pt x="2243" y="1489"/>
                  </a:cubicBezTo>
                  <a:cubicBezTo>
                    <a:pt x="2243" y="644"/>
                    <a:pt x="1589" y="0"/>
                    <a:pt x="791"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8"/>
            <p:cNvSpPr/>
            <p:nvPr/>
          </p:nvSpPr>
          <p:spPr>
            <a:xfrm>
              <a:off x="4799225" y="3729100"/>
              <a:ext cx="56100" cy="73725"/>
            </a:xfrm>
            <a:custGeom>
              <a:avLst/>
              <a:gdLst/>
              <a:ahLst/>
              <a:cxnLst/>
              <a:rect l="l" t="t" r="r" b="b"/>
              <a:pathLst>
                <a:path w="2244" h="2949" extrusionOk="0">
                  <a:moveTo>
                    <a:pt x="1453" y="0"/>
                  </a:moveTo>
                  <a:cubicBezTo>
                    <a:pt x="655" y="0"/>
                    <a:pt x="0" y="644"/>
                    <a:pt x="0" y="1489"/>
                  </a:cubicBezTo>
                  <a:cubicBezTo>
                    <a:pt x="0" y="2307"/>
                    <a:pt x="655" y="2948"/>
                    <a:pt x="1453" y="2948"/>
                  </a:cubicBezTo>
                  <a:cubicBezTo>
                    <a:pt x="1519" y="2948"/>
                    <a:pt x="1585" y="2944"/>
                    <a:pt x="1653" y="2935"/>
                  </a:cubicBezTo>
                  <a:cubicBezTo>
                    <a:pt x="2243" y="2935"/>
                    <a:pt x="2243" y="2079"/>
                    <a:pt x="1653" y="2079"/>
                  </a:cubicBezTo>
                  <a:cubicBezTo>
                    <a:pt x="1634" y="2081"/>
                    <a:pt x="1616" y="2081"/>
                    <a:pt x="1598" y="2081"/>
                  </a:cubicBezTo>
                  <a:cubicBezTo>
                    <a:pt x="815" y="2081"/>
                    <a:pt x="815" y="868"/>
                    <a:pt x="1598" y="868"/>
                  </a:cubicBezTo>
                  <a:cubicBezTo>
                    <a:pt x="1616" y="868"/>
                    <a:pt x="1634" y="868"/>
                    <a:pt x="1653" y="869"/>
                  </a:cubicBezTo>
                  <a:cubicBezTo>
                    <a:pt x="2243" y="869"/>
                    <a:pt x="2243" y="14"/>
                    <a:pt x="1653" y="14"/>
                  </a:cubicBezTo>
                  <a:cubicBezTo>
                    <a:pt x="1586" y="5"/>
                    <a:pt x="1519" y="0"/>
                    <a:pt x="1453"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8"/>
            <p:cNvSpPr/>
            <p:nvPr/>
          </p:nvSpPr>
          <p:spPr>
            <a:xfrm>
              <a:off x="4540300" y="3710250"/>
              <a:ext cx="75275" cy="107725"/>
            </a:xfrm>
            <a:custGeom>
              <a:avLst/>
              <a:gdLst/>
              <a:ahLst/>
              <a:cxnLst/>
              <a:rect l="l" t="t" r="r" b="b"/>
              <a:pathLst>
                <a:path w="3011" h="4309" extrusionOk="0">
                  <a:moveTo>
                    <a:pt x="0" y="1"/>
                  </a:moveTo>
                  <a:lnTo>
                    <a:pt x="0" y="4309"/>
                  </a:lnTo>
                  <a:lnTo>
                    <a:pt x="2243" y="4309"/>
                  </a:lnTo>
                  <a:cubicBezTo>
                    <a:pt x="2656" y="4309"/>
                    <a:pt x="3010" y="3955"/>
                    <a:pt x="3010" y="3541"/>
                  </a:cubicBezTo>
                  <a:lnTo>
                    <a:pt x="3010" y="768"/>
                  </a:lnTo>
                  <a:cubicBezTo>
                    <a:pt x="3010" y="355"/>
                    <a:pt x="2656" y="1"/>
                    <a:pt x="2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8"/>
            <p:cNvSpPr/>
            <p:nvPr/>
          </p:nvSpPr>
          <p:spPr>
            <a:xfrm>
              <a:off x="4833150" y="3712475"/>
              <a:ext cx="75275" cy="107725"/>
            </a:xfrm>
            <a:custGeom>
              <a:avLst/>
              <a:gdLst/>
              <a:ahLst/>
              <a:cxnLst/>
              <a:rect l="l" t="t" r="r" b="b"/>
              <a:pathLst>
                <a:path w="3011" h="4309" extrusionOk="0">
                  <a:moveTo>
                    <a:pt x="768" y="0"/>
                  </a:moveTo>
                  <a:cubicBezTo>
                    <a:pt x="355" y="0"/>
                    <a:pt x="1" y="325"/>
                    <a:pt x="1" y="767"/>
                  </a:cubicBezTo>
                  <a:lnTo>
                    <a:pt x="1" y="3541"/>
                  </a:lnTo>
                  <a:cubicBezTo>
                    <a:pt x="1" y="3954"/>
                    <a:pt x="355" y="4308"/>
                    <a:pt x="768" y="4308"/>
                  </a:cubicBezTo>
                  <a:lnTo>
                    <a:pt x="3011" y="4308"/>
                  </a:lnTo>
                  <a:lnTo>
                    <a:pt x="30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8"/>
            <p:cNvSpPr/>
            <p:nvPr/>
          </p:nvSpPr>
          <p:spPr>
            <a:xfrm>
              <a:off x="4540300" y="3817950"/>
              <a:ext cx="65675" cy="68625"/>
            </a:xfrm>
            <a:custGeom>
              <a:avLst/>
              <a:gdLst/>
              <a:ahLst/>
              <a:cxnLst/>
              <a:rect l="l" t="t" r="r" b="b"/>
              <a:pathLst>
                <a:path w="2627" h="2745" extrusionOk="0">
                  <a:moveTo>
                    <a:pt x="915" y="1"/>
                  </a:moveTo>
                  <a:cubicBezTo>
                    <a:pt x="620" y="1"/>
                    <a:pt x="295" y="30"/>
                    <a:pt x="0" y="119"/>
                  </a:cubicBezTo>
                  <a:lnTo>
                    <a:pt x="0" y="1771"/>
                  </a:lnTo>
                  <a:cubicBezTo>
                    <a:pt x="0" y="2302"/>
                    <a:pt x="443" y="2745"/>
                    <a:pt x="974" y="2745"/>
                  </a:cubicBezTo>
                  <a:lnTo>
                    <a:pt x="2302" y="2745"/>
                  </a:lnTo>
                  <a:cubicBezTo>
                    <a:pt x="2361" y="2627"/>
                    <a:pt x="2420" y="2538"/>
                    <a:pt x="2449" y="2450"/>
                  </a:cubicBezTo>
                  <a:cubicBezTo>
                    <a:pt x="2568" y="2214"/>
                    <a:pt x="2627" y="1948"/>
                    <a:pt x="2627" y="1683"/>
                  </a:cubicBezTo>
                  <a:cubicBezTo>
                    <a:pt x="2627" y="768"/>
                    <a:pt x="1889" y="1"/>
                    <a:pt x="945"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8"/>
            <p:cNvSpPr/>
            <p:nvPr/>
          </p:nvSpPr>
          <p:spPr>
            <a:xfrm>
              <a:off x="4842750" y="3820900"/>
              <a:ext cx="65675" cy="65675"/>
            </a:xfrm>
            <a:custGeom>
              <a:avLst/>
              <a:gdLst/>
              <a:ahLst/>
              <a:cxnLst/>
              <a:rect l="l" t="t" r="r" b="b"/>
              <a:pathLst>
                <a:path w="2627" h="2627" extrusionOk="0">
                  <a:moveTo>
                    <a:pt x="1682" y="1"/>
                  </a:moveTo>
                  <a:cubicBezTo>
                    <a:pt x="768" y="1"/>
                    <a:pt x="0" y="768"/>
                    <a:pt x="0" y="1683"/>
                  </a:cubicBezTo>
                  <a:cubicBezTo>
                    <a:pt x="0" y="1712"/>
                    <a:pt x="0" y="1712"/>
                    <a:pt x="0" y="1742"/>
                  </a:cubicBezTo>
                  <a:cubicBezTo>
                    <a:pt x="0" y="2037"/>
                    <a:pt x="30" y="2332"/>
                    <a:pt x="118" y="2627"/>
                  </a:cubicBezTo>
                  <a:lnTo>
                    <a:pt x="1653" y="2627"/>
                  </a:lnTo>
                  <a:cubicBezTo>
                    <a:pt x="2184" y="2627"/>
                    <a:pt x="2627" y="2184"/>
                    <a:pt x="2627" y="1653"/>
                  </a:cubicBezTo>
                  <a:lnTo>
                    <a:pt x="2627" y="119"/>
                  </a:lnTo>
                  <a:cubicBezTo>
                    <a:pt x="2332" y="60"/>
                    <a:pt x="2007" y="1"/>
                    <a:pt x="1682"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8"/>
            <p:cNvSpPr/>
            <p:nvPr/>
          </p:nvSpPr>
          <p:spPr>
            <a:xfrm>
              <a:off x="4540300" y="3641650"/>
              <a:ext cx="65675" cy="67150"/>
            </a:xfrm>
            <a:custGeom>
              <a:avLst/>
              <a:gdLst/>
              <a:ahLst/>
              <a:cxnLst/>
              <a:rect l="l" t="t" r="r" b="b"/>
              <a:pathLst>
                <a:path w="2627" h="2686" extrusionOk="0">
                  <a:moveTo>
                    <a:pt x="974" y="0"/>
                  </a:moveTo>
                  <a:cubicBezTo>
                    <a:pt x="443" y="0"/>
                    <a:pt x="0" y="413"/>
                    <a:pt x="0" y="974"/>
                  </a:cubicBezTo>
                  <a:lnTo>
                    <a:pt x="0" y="2509"/>
                  </a:lnTo>
                  <a:cubicBezTo>
                    <a:pt x="325" y="2627"/>
                    <a:pt x="620" y="2656"/>
                    <a:pt x="945" y="2686"/>
                  </a:cubicBezTo>
                  <a:cubicBezTo>
                    <a:pt x="1889" y="2686"/>
                    <a:pt x="2627" y="1918"/>
                    <a:pt x="2627" y="1004"/>
                  </a:cubicBezTo>
                  <a:cubicBezTo>
                    <a:pt x="2627" y="650"/>
                    <a:pt x="2597" y="325"/>
                    <a:pt x="2479"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8"/>
            <p:cNvSpPr/>
            <p:nvPr/>
          </p:nvSpPr>
          <p:spPr>
            <a:xfrm>
              <a:off x="4842750" y="3641650"/>
              <a:ext cx="65675" cy="68625"/>
            </a:xfrm>
            <a:custGeom>
              <a:avLst/>
              <a:gdLst/>
              <a:ahLst/>
              <a:cxnLst/>
              <a:rect l="l" t="t" r="r" b="b"/>
              <a:pathLst>
                <a:path w="2627" h="2745" extrusionOk="0">
                  <a:moveTo>
                    <a:pt x="177" y="0"/>
                  </a:moveTo>
                  <a:cubicBezTo>
                    <a:pt x="59" y="354"/>
                    <a:pt x="0" y="709"/>
                    <a:pt x="0" y="1063"/>
                  </a:cubicBezTo>
                  <a:cubicBezTo>
                    <a:pt x="0" y="2007"/>
                    <a:pt x="768" y="2745"/>
                    <a:pt x="1682" y="2745"/>
                  </a:cubicBezTo>
                  <a:lnTo>
                    <a:pt x="1918" y="2745"/>
                  </a:lnTo>
                  <a:cubicBezTo>
                    <a:pt x="2154" y="2745"/>
                    <a:pt x="2391" y="2715"/>
                    <a:pt x="2627" y="2656"/>
                  </a:cubicBezTo>
                  <a:lnTo>
                    <a:pt x="2627" y="974"/>
                  </a:lnTo>
                  <a:cubicBezTo>
                    <a:pt x="2627" y="443"/>
                    <a:pt x="2184" y="0"/>
                    <a:pt x="1653"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 name="Google Shape;1772;p58"/>
          <p:cNvGrpSpPr/>
          <p:nvPr/>
        </p:nvGrpSpPr>
        <p:grpSpPr>
          <a:xfrm>
            <a:off x="3524100" y="3517725"/>
            <a:ext cx="213950" cy="368850"/>
            <a:chOff x="2761000" y="3517725"/>
            <a:chExt cx="213950" cy="368850"/>
          </a:xfrm>
        </p:grpSpPr>
        <p:sp>
          <p:nvSpPr>
            <p:cNvPr id="1773" name="Google Shape;1773;p58"/>
            <p:cNvSpPr/>
            <p:nvPr/>
          </p:nvSpPr>
          <p:spPr>
            <a:xfrm>
              <a:off x="2856900" y="3688125"/>
              <a:ext cx="21425" cy="132250"/>
            </a:xfrm>
            <a:custGeom>
              <a:avLst/>
              <a:gdLst/>
              <a:ahLst/>
              <a:cxnLst/>
              <a:rect l="l" t="t" r="r" b="b"/>
              <a:pathLst>
                <a:path w="857" h="5290" extrusionOk="0">
                  <a:moveTo>
                    <a:pt x="428" y="0"/>
                  </a:moveTo>
                  <a:cubicBezTo>
                    <a:pt x="214" y="0"/>
                    <a:pt x="0" y="148"/>
                    <a:pt x="0" y="443"/>
                  </a:cubicBezTo>
                  <a:lnTo>
                    <a:pt x="0" y="4869"/>
                  </a:lnTo>
                  <a:cubicBezTo>
                    <a:pt x="0" y="5149"/>
                    <a:pt x="214" y="5290"/>
                    <a:pt x="428" y="5290"/>
                  </a:cubicBezTo>
                  <a:cubicBezTo>
                    <a:pt x="642" y="5290"/>
                    <a:pt x="856" y="5149"/>
                    <a:pt x="856" y="4869"/>
                  </a:cubicBezTo>
                  <a:lnTo>
                    <a:pt x="856" y="443"/>
                  </a:lnTo>
                  <a:cubicBezTo>
                    <a:pt x="856" y="148"/>
                    <a:pt x="642" y="0"/>
                    <a:pt x="428" y="0"/>
                  </a:cubicBezTo>
                  <a:close/>
                </a:path>
              </a:pathLst>
            </a:custGeom>
            <a:solidFill>
              <a:srgbClr val="F8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8"/>
            <p:cNvSpPr/>
            <p:nvPr/>
          </p:nvSpPr>
          <p:spPr>
            <a:xfrm>
              <a:off x="2867975" y="3688800"/>
              <a:ext cx="10350" cy="131400"/>
            </a:xfrm>
            <a:custGeom>
              <a:avLst/>
              <a:gdLst/>
              <a:ahLst/>
              <a:cxnLst/>
              <a:rect l="l" t="t" r="r" b="b"/>
              <a:pathLst>
                <a:path w="414" h="5256" extrusionOk="0">
                  <a:moveTo>
                    <a:pt x="45" y="0"/>
                  </a:moveTo>
                  <a:cubicBezTo>
                    <a:pt x="30" y="0"/>
                    <a:pt x="15" y="1"/>
                    <a:pt x="0" y="3"/>
                  </a:cubicBezTo>
                  <a:lnTo>
                    <a:pt x="0" y="5255"/>
                  </a:lnTo>
                  <a:cubicBezTo>
                    <a:pt x="236" y="5255"/>
                    <a:pt x="413" y="5078"/>
                    <a:pt x="413" y="4842"/>
                  </a:cubicBezTo>
                  <a:lnTo>
                    <a:pt x="413" y="416"/>
                  </a:lnTo>
                  <a:cubicBezTo>
                    <a:pt x="413" y="195"/>
                    <a:pt x="258" y="0"/>
                    <a:pt x="45" y="0"/>
                  </a:cubicBezTo>
                  <a:close/>
                </a:path>
              </a:pathLst>
            </a:custGeom>
            <a:solidFill>
              <a:srgbClr val="F9F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8"/>
            <p:cNvSpPr/>
            <p:nvPr/>
          </p:nvSpPr>
          <p:spPr>
            <a:xfrm>
              <a:off x="2763950" y="3517725"/>
              <a:ext cx="208050" cy="191825"/>
            </a:xfrm>
            <a:custGeom>
              <a:avLst/>
              <a:gdLst/>
              <a:ahLst/>
              <a:cxnLst/>
              <a:rect l="l" t="t" r="r" b="b"/>
              <a:pathLst>
                <a:path w="8322" h="7673" extrusionOk="0">
                  <a:moveTo>
                    <a:pt x="4161" y="0"/>
                  </a:moveTo>
                  <a:cubicBezTo>
                    <a:pt x="1800" y="0"/>
                    <a:pt x="0" y="2184"/>
                    <a:pt x="473" y="4515"/>
                  </a:cubicBezTo>
                  <a:lnTo>
                    <a:pt x="502" y="4633"/>
                  </a:lnTo>
                  <a:cubicBezTo>
                    <a:pt x="827" y="6344"/>
                    <a:pt x="2332" y="7643"/>
                    <a:pt x="4102" y="7672"/>
                  </a:cubicBezTo>
                  <a:lnTo>
                    <a:pt x="4250" y="7672"/>
                  </a:lnTo>
                  <a:cubicBezTo>
                    <a:pt x="6020" y="7643"/>
                    <a:pt x="7525" y="6344"/>
                    <a:pt x="7849" y="4633"/>
                  </a:cubicBezTo>
                  <a:lnTo>
                    <a:pt x="7849" y="4515"/>
                  </a:lnTo>
                  <a:lnTo>
                    <a:pt x="7879" y="4515"/>
                  </a:lnTo>
                  <a:cubicBezTo>
                    <a:pt x="8322" y="2184"/>
                    <a:pt x="6551" y="0"/>
                    <a:pt x="4161"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8"/>
            <p:cNvSpPr/>
            <p:nvPr/>
          </p:nvSpPr>
          <p:spPr>
            <a:xfrm>
              <a:off x="2867975" y="3518450"/>
              <a:ext cx="103950" cy="191100"/>
            </a:xfrm>
            <a:custGeom>
              <a:avLst/>
              <a:gdLst/>
              <a:ahLst/>
              <a:cxnLst/>
              <a:rect l="l" t="t" r="r" b="b"/>
              <a:pathLst>
                <a:path w="4158" h="7644" extrusionOk="0">
                  <a:moveTo>
                    <a:pt x="48" y="0"/>
                  </a:moveTo>
                  <a:cubicBezTo>
                    <a:pt x="32" y="0"/>
                    <a:pt x="16" y="0"/>
                    <a:pt x="0" y="1"/>
                  </a:cubicBezTo>
                  <a:lnTo>
                    <a:pt x="0" y="7643"/>
                  </a:lnTo>
                  <a:lnTo>
                    <a:pt x="89" y="7643"/>
                  </a:lnTo>
                  <a:cubicBezTo>
                    <a:pt x="1859" y="7614"/>
                    <a:pt x="3364" y="6315"/>
                    <a:pt x="3688" y="4604"/>
                  </a:cubicBezTo>
                  <a:lnTo>
                    <a:pt x="3688" y="4486"/>
                  </a:lnTo>
                  <a:cubicBezTo>
                    <a:pt x="4157" y="2170"/>
                    <a:pt x="2414" y="0"/>
                    <a:pt x="48"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8"/>
            <p:cNvSpPr/>
            <p:nvPr/>
          </p:nvSpPr>
          <p:spPr>
            <a:xfrm>
              <a:off x="2761000" y="3605500"/>
              <a:ext cx="213950" cy="239625"/>
            </a:xfrm>
            <a:custGeom>
              <a:avLst/>
              <a:gdLst/>
              <a:ahLst/>
              <a:cxnLst/>
              <a:rect l="l" t="t" r="r" b="b"/>
              <a:pathLst>
                <a:path w="8558" h="9585" extrusionOk="0">
                  <a:moveTo>
                    <a:pt x="709" y="1"/>
                  </a:moveTo>
                  <a:cubicBezTo>
                    <a:pt x="325" y="1"/>
                    <a:pt x="0" y="325"/>
                    <a:pt x="0" y="738"/>
                  </a:cubicBezTo>
                  <a:lnTo>
                    <a:pt x="0" y="1328"/>
                  </a:lnTo>
                  <a:cubicBezTo>
                    <a:pt x="0" y="1328"/>
                    <a:pt x="0" y="1358"/>
                    <a:pt x="0" y="1358"/>
                  </a:cubicBezTo>
                  <a:cubicBezTo>
                    <a:pt x="89" y="2715"/>
                    <a:pt x="296" y="4073"/>
                    <a:pt x="561" y="5430"/>
                  </a:cubicBezTo>
                  <a:cubicBezTo>
                    <a:pt x="945" y="7466"/>
                    <a:pt x="1358" y="8794"/>
                    <a:pt x="1830" y="9413"/>
                  </a:cubicBezTo>
                  <a:cubicBezTo>
                    <a:pt x="1918" y="9502"/>
                    <a:pt x="2036" y="9561"/>
                    <a:pt x="2184" y="9561"/>
                  </a:cubicBezTo>
                  <a:cubicBezTo>
                    <a:pt x="2273" y="9561"/>
                    <a:pt x="2361" y="9531"/>
                    <a:pt x="2420" y="9472"/>
                  </a:cubicBezTo>
                  <a:cubicBezTo>
                    <a:pt x="2627" y="9325"/>
                    <a:pt x="2656" y="9059"/>
                    <a:pt x="2509" y="8882"/>
                  </a:cubicBezTo>
                  <a:cubicBezTo>
                    <a:pt x="2154" y="8410"/>
                    <a:pt x="1741" y="7082"/>
                    <a:pt x="1417" y="5253"/>
                  </a:cubicBezTo>
                  <a:cubicBezTo>
                    <a:pt x="1181" y="4073"/>
                    <a:pt x="1004" y="2892"/>
                    <a:pt x="915" y="2037"/>
                  </a:cubicBezTo>
                  <a:lnTo>
                    <a:pt x="7613" y="2037"/>
                  </a:lnTo>
                  <a:cubicBezTo>
                    <a:pt x="7525" y="2892"/>
                    <a:pt x="7348" y="4102"/>
                    <a:pt x="7141" y="5282"/>
                  </a:cubicBezTo>
                  <a:cubicBezTo>
                    <a:pt x="6787" y="7112"/>
                    <a:pt x="6404" y="8410"/>
                    <a:pt x="6020" y="8882"/>
                  </a:cubicBezTo>
                  <a:cubicBezTo>
                    <a:pt x="5762" y="9226"/>
                    <a:pt x="6067" y="9585"/>
                    <a:pt x="6377" y="9585"/>
                  </a:cubicBezTo>
                  <a:cubicBezTo>
                    <a:pt x="6493" y="9585"/>
                    <a:pt x="6610" y="9534"/>
                    <a:pt x="6699" y="9413"/>
                  </a:cubicBezTo>
                  <a:cubicBezTo>
                    <a:pt x="7171" y="8823"/>
                    <a:pt x="7613" y="7466"/>
                    <a:pt x="7997" y="5430"/>
                  </a:cubicBezTo>
                  <a:cubicBezTo>
                    <a:pt x="8263" y="4073"/>
                    <a:pt x="8440" y="2715"/>
                    <a:pt x="8528" y="1328"/>
                  </a:cubicBezTo>
                  <a:lnTo>
                    <a:pt x="8528" y="768"/>
                  </a:lnTo>
                  <a:cubicBezTo>
                    <a:pt x="8558" y="355"/>
                    <a:pt x="8233" y="1"/>
                    <a:pt x="7820" y="1"/>
                  </a:cubicBezTo>
                  <a:close/>
                </a:path>
              </a:pathLst>
            </a:custGeom>
            <a:solidFill>
              <a:srgbClr val="F9F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8"/>
            <p:cNvSpPr/>
            <p:nvPr/>
          </p:nvSpPr>
          <p:spPr>
            <a:xfrm>
              <a:off x="2867225" y="3606975"/>
              <a:ext cx="107000" cy="238150"/>
            </a:xfrm>
            <a:custGeom>
              <a:avLst/>
              <a:gdLst/>
              <a:ahLst/>
              <a:cxnLst/>
              <a:rect l="l" t="t" r="r" b="b"/>
              <a:pathLst>
                <a:path w="4280" h="9526" extrusionOk="0">
                  <a:moveTo>
                    <a:pt x="1" y="1"/>
                  </a:moveTo>
                  <a:lnTo>
                    <a:pt x="1" y="1978"/>
                  </a:lnTo>
                  <a:lnTo>
                    <a:pt x="3364" y="1978"/>
                  </a:lnTo>
                  <a:cubicBezTo>
                    <a:pt x="3276" y="2833"/>
                    <a:pt x="3099" y="4043"/>
                    <a:pt x="2892" y="5223"/>
                  </a:cubicBezTo>
                  <a:cubicBezTo>
                    <a:pt x="2538" y="7053"/>
                    <a:pt x="2155" y="8351"/>
                    <a:pt x="1771" y="8823"/>
                  </a:cubicBezTo>
                  <a:cubicBezTo>
                    <a:pt x="1513" y="9167"/>
                    <a:pt x="1818" y="9526"/>
                    <a:pt x="2128" y="9526"/>
                  </a:cubicBezTo>
                  <a:cubicBezTo>
                    <a:pt x="2244" y="9526"/>
                    <a:pt x="2361" y="9475"/>
                    <a:pt x="2450" y="9354"/>
                  </a:cubicBezTo>
                  <a:cubicBezTo>
                    <a:pt x="2922" y="8764"/>
                    <a:pt x="3364" y="7407"/>
                    <a:pt x="3748" y="5371"/>
                  </a:cubicBezTo>
                  <a:cubicBezTo>
                    <a:pt x="4014" y="4014"/>
                    <a:pt x="4191" y="2656"/>
                    <a:pt x="4279" y="1269"/>
                  </a:cubicBezTo>
                  <a:lnTo>
                    <a:pt x="4279" y="709"/>
                  </a:lnTo>
                  <a:cubicBezTo>
                    <a:pt x="4279" y="296"/>
                    <a:pt x="3954" y="1"/>
                    <a:pt x="3571" y="1"/>
                  </a:cubicBezTo>
                  <a:close/>
                </a:path>
              </a:pathLst>
            </a:custGeom>
            <a:solidFill>
              <a:srgbClr val="F9F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8"/>
            <p:cNvSpPr/>
            <p:nvPr/>
          </p:nvSpPr>
          <p:spPr>
            <a:xfrm>
              <a:off x="2793450" y="3798750"/>
              <a:ext cx="148300" cy="87825"/>
            </a:xfrm>
            <a:custGeom>
              <a:avLst/>
              <a:gdLst/>
              <a:ahLst/>
              <a:cxnLst/>
              <a:rect l="l" t="t" r="r" b="b"/>
              <a:pathLst>
                <a:path w="5932" h="3513" extrusionOk="0">
                  <a:moveTo>
                    <a:pt x="2810" y="1"/>
                  </a:moveTo>
                  <a:cubicBezTo>
                    <a:pt x="1241" y="1"/>
                    <a:pt x="1" y="1288"/>
                    <a:pt x="1" y="2834"/>
                  </a:cubicBezTo>
                  <a:cubicBezTo>
                    <a:pt x="1" y="3188"/>
                    <a:pt x="296" y="3513"/>
                    <a:pt x="650" y="3513"/>
                  </a:cubicBezTo>
                  <a:lnTo>
                    <a:pt x="5283" y="3513"/>
                  </a:lnTo>
                  <a:cubicBezTo>
                    <a:pt x="5637" y="3513"/>
                    <a:pt x="5932" y="3188"/>
                    <a:pt x="5932" y="2834"/>
                  </a:cubicBezTo>
                  <a:cubicBezTo>
                    <a:pt x="5932" y="1270"/>
                    <a:pt x="4663" y="1"/>
                    <a:pt x="3099" y="1"/>
                  </a:cubicBezTo>
                  <a:lnTo>
                    <a:pt x="2863" y="1"/>
                  </a:lnTo>
                  <a:cubicBezTo>
                    <a:pt x="2845" y="1"/>
                    <a:pt x="2827" y="1"/>
                    <a:pt x="2810" y="1"/>
                  </a:cubicBezTo>
                  <a:close/>
                </a:path>
              </a:pathLst>
            </a:custGeom>
            <a:solidFill>
              <a:srgbClr val="C88E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8"/>
            <p:cNvSpPr/>
            <p:nvPr/>
          </p:nvSpPr>
          <p:spPr>
            <a:xfrm>
              <a:off x="2867975" y="3798775"/>
              <a:ext cx="73775" cy="87800"/>
            </a:xfrm>
            <a:custGeom>
              <a:avLst/>
              <a:gdLst/>
              <a:ahLst/>
              <a:cxnLst/>
              <a:rect l="l" t="t" r="r" b="b"/>
              <a:pathLst>
                <a:path w="2951" h="3512" extrusionOk="0">
                  <a:moveTo>
                    <a:pt x="0" y="0"/>
                  </a:moveTo>
                  <a:lnTo>
                    <a:pt x="0" y="3512"/>
                  </a:lnTo>
                  <a:lnTo>
                    <a:pt x="2302" y="3512"/>
                  </a:lnTo>
                  <a:cubicBezTo>
                    <a:pt x="2656" y="3512"/>
                    <a:pt x="2951" y="3187"/>
                    <a:pt x="2951" y="2833"/>
                  </a:cubicBezTo>
                  <a:cubicBezTo>
                    <a:pt x="2951" y="1269"/>
                    <a:pt x="1682" y="0"/>
                    <a:pt x="118" y="0"/>
                  </a:cubicBezTo>
                  <a:close/>
                </a:path>
              </a:pathLst>
            </a:custGeom>
            <a:solidFill>
              <a:srgbClr val="C07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58"/>
          <p:cNvGrpSpPr/>
          <p:nvPr/>
        </p:nvGrpSpPr>
        <p:grpSpPr>
          <a:xfrm>
            <a:off x="2295850" y="2374900"/>
            <a:ext cx="240500" cy="368275"/>
            <a:chOff x="1532750" y="2374900"/>
            <a:chExt cx="240500" cy="368275"/>
          </a:xfrm>
        </p:grpSpPr>
        <p:sp>
          <p:nvSpPr>
            <p:cNvPr id="1782" name="Google Shape;1782;p58"/>
            <p:cNvSpPr/>
            <p:nvPr/>
          </p:nvSpPr>
          <p:spPr>
            <a:xfrm>
              <a:off x="1573325" y="2480525"/>
              <a:ext cx="94450" cy="93725"/>
            </a:xfrm>
            <a:custGeom>
              <a:avLst/>
              <a:gdLst/>
              <a:ahLst/>
              <a:cxnLst/>
              <a:rect l="l" t="t" r="r" b="b"/>
              <a:pathLst>
                <a:path w="3778" h="3749" extrusionOk="0">
                  <a:moveTo>
                    <a:pt x="0" y="1"/>
                  </a:moveTo>
                  <a:lnTo>
                    <a:pt x="0" y="3748"/>
                  </a:lnTo>
                  <a:lnTo>
                    <a:pt x="3777" y="3748"/>
                  </a:lnTo>
                  <a:lnTo>
                    <a:pt x="3777" y="1"/>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8"/>
            <p:cNvSpPr/>
            <p:nvPr/>
          </p:nvSpPr>
          <p:spPr>
            <a:xfrm>
              <a:off x="1573325" y="2385375"/>
              <a:ext cx="94450" cy="95175"/>
            </a:xfrm>
            <a:custGeom>
              <a:avLst/>
              <a:gdLst/>
              <a:ahLst/>
              <a:cxnLst/>
              <a:rect l="l" t="t" r="r" b="b"/>
              <a:pathLst>
                <a:path w="3778" h="3807" extrusionOk="0">
                  <a:moveTo>
                    <a:pt x="0" y="0"/>
                  </a:moveTo>
                  <a:lnTo>
                    <a:pt x="0" y="3807"/>
                  </a:lnTo>
                  <a:lnTo>
                    <a:pt x="3777" y="3807"/>
                  </a:lnTo>
                  <a:lnTo>
                    <a:pt x="3777" y="0"/>
                  </a:lnTo>
                  <a:close/>
                </a:path>
              </a:pathLst>
            </a:custGeom>
            <a:solidFill>
              <a:srgbClr val="FEE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8"/>
            <p:cNvSpPr/>
            <p:nvPr/>
          </p:nvSpPr>
          <p:spPr>
            <a:xfrm>
              <a:off x="1667750" y="2385375"/>
              <a:ext cx="95175" cy="95175"/>
            </a:xfrm>
            <a:custGeom>
              <a:avLst/>
              <a:gdLst/>
              <a:ahLst/>
              <a:cxnLst/>
              <a:rect l="l" t="t" r="r" b="b"/>
              <a:pathLst>
                <a:path w="3807" h="3807" extrusionOk="0">
                  <a:moveTo>
                    <a:pt x="0" y="0"/>
                  </a:moveTo>
                  <a:lnTo>
                    <a:pt x="0" y="3807"/>
                  </a:lnTo>
                  <a:lnTo>
                    <a:pt x="3807" y="3807"/>
                  </a:lnTo>
                  <a:lnTo>
                    <a:pt x="3807" y="0"/>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8"/>
            <p:cNvSpPr/>
            <p:nvPr/>
          </p:nvSpPr>
          <p:spPr>
            <a:xfrm>
              <a:off x="1667750" y="2480525"/>
              <a:ext cx="95175" cy="93725"/>
            </a:xfrm>
            <a:custGeom>
              <a:avLst/>
              <a:gdLst/>
              <a:ahLst/>
              <a:cxnLst/>
              <a:rect l="l" t="t" r="r" b="b"/>
              <a:pathLst>
                <a:path w="3807" h="3749" extrusionOk="0">
                  <a:moveTo>
                    <a:pt x="0" y="1"/>
                  </a:moveTo>
                  <a:lnTo>
                    <a:pt x="0" y="3748"/>
                  </a:lnTo>
                  <a:lnTo>
                    <a:pt x="3807" y="3748"/>
                  </a:lnTo>
                  <a:lnTo>
                    <a:pt x="3807" y="1"/>
                  </a:lnTo>
                  <a:close/>
                </a:path>
              </a:pathLst>
            </a:custGeom>
            <a:solidFill>
              <a:srgbClr val="FEE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8"/>
            <p:cNvSpPr/>
            <p:nvPr/>
          </p:nvSpPr>
          <p:spPr>
            <a:xfrm>
              <a:off x="1532750" y="2374900"/>
              <a:ext cx="240500" cy="368275"/>
            </a:xfrm>
            <a:custGeom>
              <a:avLst/>
              <a:gdLst/>
              <a:ahLst/>
              <a:cxnLst/>
              <a:rect l="l" t="t" r="r" b="b"/>
              <a:pathLst>
                <a:path w="9620" h="14731" extrusionOk="0">
                  <a:moveTo>
                    <a:pt x="8705" y="862"/>
                  </a:moveTo>
                  <a:cubicBezTo>
                    <a:pt x="8735" y="862"/>
                    <a:pt x="8764" y="891"/>
                    <a:pt x="8764" y="921"/>
                  </a:cubicBezTo>
                  <a:lnTo>
                    <a:pt x="8764" y="7472"/>
                  </a:lnTo>
                  <a:cubicBezTo>
                    <a:pt x="8764" y="7501"/>
                    <a:pt x="8735" y="7531"/>
                    <a:pt x="8705" y="7531"/>
                  </a:cubicBezTo>
                  <a:lnTo>
                    <a:pt x="2066" y="7531"/>
                  </a:lnTo>
                  <a:lnTo>
                    <a:pt x="2066" y="862"/>
                  </a:lnTo>
                  <a:close/>
                  <a:moveTo>
                    <a:pt x="689" y="1"/>
                  </a:moveTo>
                  <a:cubicBezTo>
                    <a:pt x="516" y="1"/>
                    <a:pt x="365" y="84"/>
                    <a:pt x="237" y="213"/>
                  </a:cubicBezTo>
                  <a:cubicBezTo>
                    <a:pt x="89" y="360"/>
                    <a:pt x="1" y="567"/>
                    <a:pt x="1" y="744"/>
                  </a:cubicBezTo>
                  <a:lnTo>
                    <a:pt x="1" y="13698"/>
                  </a:lnTo>
                  <a:cubicBezTo>
                    <a:pt x="1" y="14258"/>
                    <a:pt x="473" y="14701"/>
                    <a:pt x="1033" y="14730"/>
                  </a:cubicBezTo>
                  <a:cubicBezTo>
                    <a:pt x="1594" y="14730"/>
                    <a:pt x="2066" y="14258"/>
                    <a:pt x="2066" y="13698"/>
                  </a:cubicBezTo>
                  <a:lnTo>
                    <a:pt x="2066" y="8416"/>
                  </a:lnTo>
                  <a:lnTo>
                    <a:pt x="8705" y="8416"/>
                  </a:lnTo>
                  <a:cubicBezTo>
                    <a:pt x="9207" y="8416"/>
                    <a:pt x="9620" y="8003"/>
                    <a:pt x="9620" y="7501"/>
                  </a:cubicBezTo>
                  <a:lnTo>
                    <a:pt x="9620" y="921"/>
                  </a:lnTo>
                  <a:cubicBezTo>
                    <a:pt x="9620" y="419"/>
                    <a:pt x="9207" y="6"/>
                    <a:pt x="8705" y="6"/>
                  </a:cubicBezTo>
                  <a:lnTo>
                    <a:pt x="768" y="6"/>
                  </a:lnTo>
                  <a:cubicBezTo>
                    <a:pt x="741" y="2"/>
                    <a:pt x="715" y="1"/>
                    <a:pt x="689" y="1"/>
                  </a:cubicBezTo>
                  <a:close/>
                </a:path>
              </a:pathLst>
            </a:custGeom>
            <a:solidFill>
              <a:srgbClr val="C88E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8"/>
            <p:cNvSpPr/>
            <p:nvPr/>
          </p:nvSpPr>
          <p:spPr>
            <a:xfrm>
              <a:off x="1558575" y="2375050"/>
              <a:ext cx="214675" cy="368125"/>
            </a:xfrm>
            <a:custGeom>
              <a:avLst/>
              <a:gdLst/>
              <a:ahLst/>
              <a:cxnLst/>
              <a:rect l="l" t="t" r="r" b="b"/>
              <a:pathLst>
                <a:path w="8587" h="14725" extrusionOk="0">
                  <a:moveTo>
                    <a:pt x="7672" y="856"/>
                  </a:moveTo>
                  <a:cubicBezTo>
                    <a:pt x="7702" y="856"/>
                    <a:pt x="7731" y="885"/>
                    <a:pt x="7731" y="915"/>
                  </a:cubicBezTo>
                  <a:lnTo>
                    <a:pt x="7731" y="7466"/>
                  </a:lnTo>
                  <a:cubicBezTo>
                    <a:pt x="7731" y="7495"/>
                    <a:pt x="7702" y="7525"/>
                    <a:pt x="7672" y="7525"/>
                  </a:cubicBezTo>
                  <a:lnTo>
                    <a:pt x="1033" y="7525"/>
                  </a:lnTo>
                  <a:lnTo>
                    <a:pt x="1033" y="856"/>
                  </a:lnTo>
                  <a:close/>
                  <a:moveTo>
                    <a:pt x="0" y="0"/>
                  </a:moveTo>
                  <a:lnTo>
                    <a:pt x="0" y="14724"/>
                  </a:lnTo>
                  <a:cubicBezTo>
                    <a:pt x="561" y="14724"/>
                    <a:pt x="1033" y="14252"/>
                    <a:pt x="1033" y="13692"/>
                  </a:cubicBezTo>
                  <a:lnTo>
                    <a:pt x="1033" y="8410"/>
                  </a:lnTo>
                  <a:lnTo>
                    <a:pt x="7672" y="8410"/>
                  </a:lnTo>
                  <a:cubicBezTo>
                    <a:pt x="8174" y="8410"/>
                    <a:pt x="8587" y="7997"/>
                    <a:pt x="8587" y="7495"/>
                  </a:cubicBezTo>
                  <a:lnTo>
                    <a:pt x="8587" y="915"/>
                  </a:lnTo>
                  <a:cubicBezTo>
                    <a:pt x="8587" y="413"/>
                    <a:pt x="8174" y="0"/>
                    <a:pt x="7672" y="0"/>
                  </a:cubicBezTo>
                  <a:close/>
                </a:path>
              </a:pathLst>
            </a:custGeom>
            <a:solidFill>
              <a:srgbClr val="C07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8"/>
            <p:cNvSpPr/>
            <p:nvPr/>
          </p:nvSpPr>
          <p:spPr>
            <a:xfrm>
              <a:off x="1584400" y="2375000"/>
              <a:ext cx="188850" cy="210300"/>
            </a:xfrm>
            <a:custGeom>
              <a:avLst/>
              <a:gdLst/>
              <a:ahLst/>
              <a:cxnLst/>
              <a:rect l="l" t="t" r="r" b="b"/>
              <a:pathLst>
                <a:path w="7554" h="8412" extrusionOk="0">
                  <a:moveTo>
                    <a:pt x="6690" y="1"/>
                  </a:moveTo>
                  <a:cubicBezTo>
                    <a:pt x="6673" y="1"/>
                    <a:pt x="6656" y="1"/>
                    <a:pt x="6639" y="2"/>
                  </a:cubicBezTo>
                  <a:lnTo>
                    <a:pt x="0" y="2"/>
                  </a:lnTo>
                  <a:lnTo>
                    <a:pt x="0" y="858"/>
                  </a:lnTo>
                  <a:lnTo>
                    <a:pt x="6639" y="858"/>
                  </a:lnTo>
                  <a:cubicBezTo>
                    <a:pt x="6669" y="858"/>
                    <a:pt x="6698" y="887"/>
                    <a:pt x="6698" y="917"/>
                  </a:cubicBezTo>
                  <a:lnTo>
                    <a:pt x="6698" y="7497"/>
                  </a:lnTo>
                  <a:cubicBezTo>
                    <a:pt x="6698" y="7527"/>
                    <a:pt x="6669" y="7527"/>
                    <a:pt x="6639" y="7527"/>
                  </a:cubicBezTo>
                  <a:lnTo>
                    <a:pt x="0" y="7527"/>
                  </a:lnTo>
                  <a:lnTo>
                    <a:pt x="0" y="8412"/>
                  </a:lnTo>
                  <a:lnTo>
                    <a:pt x="6639" y="8412"/>
                  </a:lnTo>
                  <a:cubicBezTo>
                    <a:pt x="7141" y="8412"/>
                    <a:pt x="7554" y="7999"/>
                    <a:pt x="7554" y="7497"/>
                  </a:cubicBezTo>
                  <a:lnTo>
                    <a:pt x="7554" y="917"/>
                  </a:lnTo>
                  <a:cubicBezTo>
                    <a:pt x="7554" y="404"/>
                    <a:pt x="7168" y="1"/>
                    <a:pt x="6690" y="1"/>
                  </a:cubicBezTo>
                  <a:close/>
                </a:path>
              </a:pathLst>
            </a:custGeom>
            <a:solidFill>
              <a:srgbClr val="B362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 name="Google Shape;1789;p58"/>
          <p:cNvGrpSpPr/>
          <p:nvPr/>
        </p:nvGrpSpPr>
        <p:grpSpPr>
          <a:xfrm>
            <a:off x="5293075" y="1812200"/>
            <a:ext cx="378450" cy="368125"/>
            <a:chOff x="4529975" y="1812200"/>
            <a:chExt cx="378450" cy="368125"/>
          </a:xfrm>
        </p:grpSpPr>
        <p:sp>
          <p:nvSpPr>
            <p:cNvPr id="1790" name="Google Shape;1790;p58"/>
            <p:cNvSpPr/>
            <p:nvPr/>
          </p:nvSpPr>
          <p:spPr>
            <a:xfrm>
              <a:off x="4529975" y="1812200"/>
              <a:ext cx="378450" cy="368125"/>
            </a:xfrm>
            <a:custGeom>
              <a:avLst/>
              <a:gdLst/>
              <a:ahLst/>
              <a:cxnLst/>
              <a:rect l="l" t="t" r="r" b="b"/>
              <a:pathLst>
                <a:path w="15138" h="14725" extrusionOk="0">
                  <a:moveTo>
                    <a:pt x="7672" y="0"/>
                  </a:moveTo>
                  <a:cubicBezTo>
                    <a:pt x="7466" y="0"/>
                    <a:pt x="7289" y="30"/>
                    <a:pt x="7112" y="30"/>
                  </a:cubicBezTo>
                  <a:cubicBezTo>
                    <a:pt x="5400" y="177"/>
                    <a:pt x="3777" y="944"/>
                    <a:pt x="2567" y="2154"/>
                  </a:cubicBezTo>
                  <a:cubicBezTo>
                    <a:pt x="2036" y="2685"/>
                    <a:pt x="1594" y="3275"/>
                    <a:pt x="1269" y="3924"/>
                  </a:cubicBezTo>
                  <a:cubicBezTo>
                    <a:pt x="1063" y="4279"/>
                    <a:pt x="915" y="4633"/>
                    <a:pt x="797" y="4987"/>
                  </a:cubicBezTo>
                  <a:cubicBezTo>
                    <a:pt x="0" y="7318"/>
                    <a:pt x="443" y="9885"/>
                    <a:pt x="1918" y="11832"/>
                  </a:cubicBezTo>
                  <a:cubicBezTo>
                    <a:pt x="2125" y="12098"/>
                    <a:pt x="2331" y="12334"/>
                    <a:pt x="2567" y="12570"/>
                  </a:cubicBezTo>
                  <a:cubicBezTo>
                    <a:pt x="2774" y="12777"/>
                    <a:pt x="3010" y="12983"/>
                    <a:pt x="3276" y="13190"/>
                  </a:cubicBezTo>
                  <a:cubicBezTo>
                    <a:pt x="4515" y="14164"/>
                    <a:pt x="6079" y="14695"/>
                    <a:pt x="7672" y="14724"/>
                  </a:cubicBezTo>
                  <a:lnTo>
                    <a:pt x="7761" y="14724"/>
                  </a:lnTo>
                  <a:cubicBezTo>
                    <a:pt x="9000" y="14724"/>
                    <a:pt x="10210" y="14429"/>
                    <a:pt x="11272" y="13839"/>
                  </a:cubicBezTo>
                  <a:cubicBezTo>
                    <a:pt x="11626" y="13662"/>
                    <a:pt x="11951" y="13455"/>
                    <a:pt x="12246" y="13249"/>
                  </a:cubicBezTo>
                  <a:cubicBezTo>
                    <a:pt x="12511" y="13042"/>
                    <a:pt x="12747" y="12806"/>
                    <a:pt x="12984" y="12570"/>
                  </a:cubicBezTo>
                  <a:cubicBezTo>
                    <a:pt x="14370" y="11213"/>
                    <a:pt x="15138" y="9324"/>
                    <a:pt x="15138" y="7377"/>
                  </a:cubicBezTo>
                  <a:cubicBezTo>
                    <a:pt x="15138" y="7052"/>
                    <a:pt x="15138" y="6757"/>
                    <a:pt x="15079" y="6433"/>
                  </a:cubicBezTo>
                  <a:cubicBezTo>
                    <a:pt x="14872" y="4810"/>
                    <a:pt x="14134" y="3305"/>
                    <a:pt x="12984" y="2154"/>
                  </a:cubicBezTo>
                  <a:cubicBezTo>
                    <a:pt x="11597" y="767"/>
                    <a:pt x="9738" y="0"/>
                    <a:pt x="7790"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8"/>
            <p:cNvSpPr/>
            <p:nvPr/>
          </p:nvSpPr>
          <p:spPr>
            <a:xfrm>
              <a:off x="4721775" y="1812200"/>
              <a:ext cx="186650" cy="368125"/>
            </a:xfrm>
            <a:custGeom>
              <a:avLst/>
              <a:gdLst/>
              <a:ahLst/>
              <a:cxnLst/>
              <a:rect l="l" t="t" r="r" b="b"/>
              <a:pathLst>
                <a:path w="7466" h="14725" extrusionOk="0">
                  <a:moveTo>
                    <a:pt x="0" y="0"/>
                  </a:moveTo>
                  <a:lnTo>
                    <a:pt x="0" y="14724"/>
                  </a:lnTo>
                  <a:lnTo>
                    <a:pt x="89" y="14724"/>
                  </a:lnTo>
                  <a:cubicBezTo>
                    <a:pt x="1328" y="14724"/>
                    <a:pt x="2538" y="14429"/>
                    <a:pt x="3600" y="13839"/>
                  </a:cubicBezTo>
                  <a:cubicBezTo>
                    <a:pt x="3954" y="13662"/>
                    <a:pt x="4279" y="13455"/>
                    <a:pt x="4574" y="13249"/>
                  </a:cubicBezTo>
                  <a:cubicBezTo>
                    <a:pt x="4839" y="13042"/>
                    <a:pt x="5075" y="12806"/>
                    <a:pt x="5312" y="12570"/>
                  </a:cubicBezTo>
                  <a:cubicBezTo>
                    <a:pt x="6698" y="11213"/>
                    <a:pt x="7466" y="9324"/>
                    <a:pt x="7466" y="7377"/>
                  </a:cubicBezTo>
                  <a:cubicBezTo>
                    <a:pt x="7466" y="7052"/>
                    <a:pt x="7436" y="6757"/>
                    <a:pt x="7407" y="6433"/>
                  </a:cubicBezTo>
                  <a:cubicBezTo>
                    <a:pt x="7200" y="4810"/>
                    <a:pt x="6462" y="3305"/>
                    <a:pt x="5312" y="2154"/>
                  </a:cubicBezTo>
                  <a:cubicBezTo>
                    <a:pt x="3925" y="767"/>
                    <a:pt x="2066" y="0"/>
                    <a:pt x="89"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8"/>
            <p:cNvSpPr/>
            <p:nvPr/>
          </p:nvSpPr>
          <p:spPr>
            <a:xfrm>
              <a:off x="4646525" y="1920625"/>
              <a:ext cx="161575" cy="155675"/>
            </a:xfrm>
            <a:custGeom>
              <a:avLst/>
              <a:gdLst/>
              <a:ahLst/>
              <a:cxnLst/>
              <a:rect l="l" t="t" r="r" b="b"/>
              <a:pathLst>
                <a:path w="6463" h="6227" extrusionOk="0">
                  <a:moveTo>
                    <a:pt x="1594" y="1"/>
                  </a:moveTo>
                  <a:cubicBezTo>
                    <a:pt x="1387" y="1"/>
                    <a:pt x="1210" y="148"/>
                    <a:pt x="1181" y="355"/>
                  </a:cubicBezTo>
                  <a:lnTo>
                    <a:pt x="0" y="3541"/>
                  </a:lnTo>
                  <a:cubicBezTo>
                    <a:pt x="0" y="3541"/>
                    <a:pt x="0" y="3541"/>
                    <a:pt x="0" y="3571"/>
                  </a:cubicBezTo>
                  <a:lnTo>
                    <a:pt x="0" y="3600"/>
                  </a:lnTo>
                  <a:cubicBezTo>
                    <a:pt x="0" y="3600"/>
                    <a:pt x="0" y="3630"/>
                    <a:pt x="0" y="3630"/>
                  </a:cubicBezTo>
                  <a:lnTo>
                    <a:pt x="0" y="3719"/>
                  </a:lnTo>
                  <a:cubicBezTo>
                    <a:pt x="0" y="3719"/>
                    <a:pt x="0" y="3748"/>
                    <a:pt x="0" y="3748"/>
                  </a:cubicBezTo>
                  <a:lnTo>
                    <a:pt x="0" y="3778"/>
                  </a:lnTo>
                  <a:cubicBezTo>
                    <a:pt x="0" y="3807"/>
                    <a:pt x="0" y="3807"/>
                    <a:pt x="0" y="3807"/>
                  </a:cubicBezTo>
                  <a:lnTo>
                    <a:pt x="0" y="3837"/>
                  </a:lnTo>
                  <a:lnTo>
                    <a:pt x="0" y="3866"/>
                  </a:lnTo>
                  <a:lnTo>
                    <a:pt x="30" y="3866"/>
                  </a:lnTo>
                  <a:lnTo>
                    <a:pt x="30" y="3896"/>
                  </a:lnTo>
                  <a:lnTo>
                    <a:pt x="2863" y="6197"/>
                  </a:lnTo>
                  <a:lnTo>
                    <a:pt x="2892" y="6197"/>
                  </a:lnTo>
                  <a:cubicBezTo>
                    <a:pt x="2922" y="6227"/>
                    <a:pt x="2951" y="6227"/>
                    <a:pt x="2981" y="6227"/>
                  </a:cubicBezTo>
                  <a:lnTo>
                    <a:pt x="3187" y="6227"/>
                  </a:lnTo>
                  <a:cubicBezTo>
                    <a:pt x="3217" y="6227"/>
                    <a:pt x="3246" y="6227"/>
                    <a:pt x="3276" y="6197"/>
                  </a:cubicBezTo>
                  <a:lnTo>
                    <a:pt x="3335" y="6197"/>
                  </a:lnTo>
                  <a:lnTo>
                    <a:pt x="6315" y="3866"/>
                  </a:lnTo>
                  <a:lnTo>
                    <a:pt x="6345" y="3866"/>
                  </a:lnTo>
                  <a:cubicBezTo>
                    <a:pt x="6345" y="3837"/>
                    <a:pt x="6345" y="3837"/>
                    <a:pt x="6345" y="3837"/>
                  </a:cubicBezTo>
                  <a:lnTo>
                    <a:pt x="6345" y="3807"/>
                  </a:lnTo>
                  <a:cubicBezTo>
                    <a:pt x="6345" y="3778"/>
                    <a:pt x="6345" y="3778"/>
                    <a:pt x="6345" y="3778"/>
                  </a:cubicBezTo>
                  <a:lnTo>
                    <a:pt x="6345" y="3748"/>
                  </a:lnTo>
                  <a:lnTo>
                    <a:pt x="6345" y="3719"/>
                  </a:lnTo>
                  <a:lnTo>
                    <a:pt x="6345" y="3689"/>
                  </a:lnTo>
                  <a:lnTo>
                    <a:pt x="6345" y="3660"/>
                  </a:lnTo>
                  <a:lnTo>
                    <a:pt x="6345" y="3630"/>
                  </a:lnTo>
                  <a:lnTo>
                    <a:pt x="6463" y="3423"/>
                  </a:lnTo>
                  <a:cubicBezTo>
                    <a:pt x="6463" y="3423"/>
                    <a:pt x="6463" y="3394"/>
                    <a:pt x="6463" y="3394"/>
                  </a:cubicBezTo>
                  <a:lnTo>
                    <a:pt x="6463" y="3364"/>
                  </a:lnTo>
                  <a:cubicBezTo>
                    <a:pt x="6463" y="3335"/>
                    <a:pt x="6463" y="3335"/>
                    <a:pt x="6463" y="3305"/>
                  </a:cubicBezTo>
                  <a:lnTo>
                    <a:pt x="5282" y="89"/>
                  </a:lnTo>
                  <a:lnTo>
                    <a:pt x="5282" y="60"/>
                  </a:lnTo>
                  <a:lnTo>
                    <a:pt x="5282" y="30"/>
                  </a:lnTo>
                  <a:lnTo>
                    <a:pt x="5282"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8"/>
            <p:cNvSpPr/>
            <p:nvPr/>
          </p:nvSpPr>
          <p:spPr>
            <a:xfrm>
              <a:off x="4721775" y="1919900"/>
              <a:ext cx="78950" cy="151250"/>
            </a:xfrm>
            <a:custGeom>
              <a:avLst/>
              <a:gdLst/>
              <a:ahLst/>
              <a:cxnLst/>
              <a:rect l="l" t="t" r="r" b="b"/>
              <a:pathLst>
                <a:path w="3158" h="6050" extrusionOk="0">
                  <a:moveTo>
                    <a:pt x="0" y="0"/>
                  </a:moveTo>
                  <a:lnTo>
                    <a:pt x="0" y="6049"/>
                  </a:lnTo>
                  <a:cubicBezTo>
                    <a:pt x="30" y="6049"/>
                    <a:pt x="59" y="6049"/>
                    <a:pt x="89" y="6020"/>
                  </a:cubicBezTo>
                  <a:lnTo>
                    <a:pt x="148" y="6020"/>
                  </a:lnTo>
                  <a:lnTo>
                    <a:pt x="3128" y="3689"/>
                  </a:lnTo>
                  <a:cubicBezTo>
                    <a:pt x="3157" y="3659"/>
                    <a:pt x="3157" y="3659"/>
                    <a:pt x="3157" y="3659"/>
                  </a:cubicBezTo>
                  <a:lnTo>
                    <a:pt x="3157" y="3629"/>
                  </a:lnTo>
                  <a:cubicBezTo>
                    <a:pt x="3157" y="3600"/>
                    <a:pt x="3157" y="3600"/>
                    <a:pt x="3157" y="3600"/>
                  </a:cubicBezTo>
                  <a:lnTo>
                    <a:pt x="3157" y="3570"/>
                  </a:lnTo>
                  <a:lnTo>
                    <a:pt x="3157" y="3541"/>
                  </a:lnTo>
                  <a:lnTo>
                    <a:pt x="3157" y="3511"/>
                  </a:lnTo>
                  <a:lnTo>
                    <a:pt x="3157" y="3482"/>
                  </a:lnTo>
                  <a:lnTo>
                    <a:pt x="3157" y="3423"/>
                  </a:lnTo>
                  <a:cubicBezTo>
                    <a:pt x="3157" y="3423"/>
                    <a:pt x="3157" y="3423"/>
                    <a:pt x="3157" y="3393"/>
                  </a:cubicBezTo>
                  <a:lnTo>
                    <a:pt x="3157" y="3364"/>
                  </a:lnTo>
                  <a:cubicBezTo>
                    <a:pt x="3157" y="3334"/>
                    <a:pt x="3157" y="3334"/>
                    <a:pt x="3157" y="3334"/>
                  </a:cubicBezTo>
                  <a:lnTo>
                    <a:pt x="1977" y="89"/>
                  </a:lnTo>
                  <a:lnTo>
                    <a:pt x="1977" y="59"/>
                  </a:lnTo>
                  <a:lnTo>
                    <a:pt x="1977" y="30"/>
                  </a:lnTo>
                  <a:lnTo>
                    <a:pt x="1977"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8"/>
            <p:cNvSpPr/>
            <p:nvPr/>
          </p:nvSpPr>
          <p:spPr>
            <a:xfrm>
              <a:off x="4792575" y="1827675"/>
              <a:ext cx="110700" cy="123225"/>
            </a:xfrm>
            <a:custGeom>
              <a:avLst/>
              <a:gdLst/>
              <a:ahLst/>
              <a:cxnLst/>
              <a:rect l="l" t="t" r="r" b="b"/>
              <a:pathLst>
                <a:path w="4428" h="4929" extrusionOk="0">
                  <a:moveTo>
                    <a:pt x="1" y="1"/>
                  </a:moveTo>
                  <a:lnTo>
                    <a:pt x="473" y="3630"/>
                  </a:lnTo>
                  <a:cubicBezTo>
                    <a:pt x="473" y="3630"/>
                    <a:pt x="473" y="3630"/>
                    <a:pt x="473" y="3660"/>
                  </a:cubicBezTo>
                  <a:cubicBezTo>
                    <a:pt x="473" y="3719"/>
                    <a:pt x="503" y="3748"/>
                    <a:pt x="532" y="3778"/>
                  </a:cubicBezTo>
                  <a:lnTo>
                    <a:pt x="562" y="3807"/>
                  </a:lnTo>
                  <a:lnTo>
                    <a:pt x="650" y="3807"/>
                  </a:lnTo>
                  <a:lnTo>
                    <a:pt x="4427" y="4928"/>
                  </a:lnTo>
                  <a:cubicBezTo>
                    <a:pt x="3807" y="2686"/>
                    <a:pt x="2155" y="856"/>
                    <a:pt x="1"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8"/>
            <p:cNvSpPr/>
            <p:nvPr/>
          </p:nvSpPr>
          <p:spPr>
            <a:xfrm>
              <a:off x="4831675" y="1973000"/>
              <a:ext cx="76750" cy="169700"/>
            </a:xfrm>
            <a:custGeom>
              <a:avLst/>
              <a:gdLst/>
              <a:ahLst/>
              <a:cxnLst/>
              <a:rect l="l" t="t" r="r" b="b"/>
              <a:pathLst>
                <a:path w="3070" h="6788" extrusionOk="0">
                  <a:moveTo>
                    <a:pt x="3011" y="1"/>
                  </a:moveTo>
                  <a:lnTo>
                    <a:pt x="30" y="2715"/>
                  </a:lnTo>
                  <a:lnTo>
                    <a:pt x="1" y="2745"/>
                  </a:lnTo>
                  <a:lnTo>
                    <a:pt x="1" y="2774"/>
                  </a:lnTo>
                  <a:lnTo>
                    <a:pt x="1" y="2804"/>
                  </a:lnTo>
                  <a:lnTo>
                    <a:pt x="1" y="2833"/>
                  </a:lnTo>
                  <a:cubicBezTo>
                    <a:pt x="1" y="2833"/>
                    <a:pt x="1" y="2833"/>
                    <a:pt x="1" y="2863"/>
                  </a:cubicBezTo>
                  <a:lnTo>
                    <a:pt x="1" y="2892"/>
                  </a:lnTo>
                  <a:lnTo>
                    <a:pt x="1" y="2922"/>
                  </a:lnTo>
                  <a:cubicBezTo>
                    <a:pt x="1" y="2922"/>
                    <a:pt x="1" y="2951"/>
                    <a:pt x="1" y="2951"/>
                  </a:cubicBezTo>
                  <a:lnTo>
                    <a:pt x="178" y="6787"/>
                  </a:lnTo>
                  <a:cubicBezTo>
                    <a:pt x="443" y="6581"/>
                    <a:pt x="679" y="6374"/>
                    <a:pt x="916" y="6138"/>
                  </a:cubicBezTo>
                  <a:cubicBezTo>
                    <a:pt x="2302" y="4751"/>
                    <a:pt x="3070" y="2892"/>
                    <a:pt x="3070" y="945"/>
                  </a:cubicBezTo>
                  <a:cubicBezTo>
                    <a:pt x="3070" y="620"/>
                    <a:pt x="3070" y="325"/>
                    <a:pt x="3011"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8"/>
            <p:cNvSpPr/>
            <p:nvPr/>
          </p:nvSpPr>
          <p:spPr>
            <a:xfrm>
              <a:off x="4611850" y="2104300"/>
              <a:ext cx="199950" cy="76025"/>
            </a:xfrm>
            <a:custGeom>
              <a:avLst/>
              <a:gdLst/>
              <a:ahLst/>
              <a:cxnLst/>
              <a:rect l="l" t="t" r="r" b="b"/>
              <a:pathLst>
                <a:path w="7998" h="3041" extrusionOk="0">
                  <a:moveTo>
                    <a:pt x="4161" y="1"/>
                  </a:moveTo>
                  <a:lnTo>
                    <a:pt x="1" y="1506"/>
                  </a:lnTo>
                  <a:cubicBezTo>
                    <a:pt x="1240" y="2480"/>
                    <a:pt x="2804" y="3011"/>
                    <a:pt x="4397" y="3040"/>
                  </a:cubicBezTo>
                  <a:lnTo>
                    <a:pt x="4486" y="3040"/>
                  </a:lnTo>
                  <a:cubicBezTo>
                    <a:pt x="5725" y="3040"/>
                    <a:pt x="6935" y="2745"/>
                    <a:pt x="7997" y="2155"/>
                  </a:cubicBezTo>
                  <a:lnTo>
                    <a:pt x="4515"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8"/>
            <p:cNvSpPr/>
            <p:nvPr/>
          </p:nvSpPr>
          <p:spPr>
            <a:xfrm>
              <a:off x="4721775" y="2103575"/>
              <a:ext cx="90025" cy="76750"/>
            </a:xfrm>
            <a:custGeom>
              <a:avLst/>
              <a:gdLst/>
              <a:ahLst/>
              <a:cxnLst/>
              <a:rect l="l" t="t" r="r" b="b"/>
              <a:pathLst>
                <a:path w="3601" h="3070" extrusionOk="0">
                  <a:moveTo>
                    <a:pt x="0" y="0"/>
                  </a:moveTo>
                  <a:lnTo>
                    <a:pt x="0" y="3069"/>
                  </a:lnTo>
                  <a:lnTo>
                    <a:pt x="89" y="3069"/>
                  </a:lnTo>
                  <a:cubicBezTo>
                    <a:pt x="1328" y="3069"/>
                    <a:pt x="2538" y="2774"/>
                    <a:pt x="3600" y="2184"/>
                  </a:cubicBezTo>
                  <a:lnTo>
                    <a:pt x="118"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8"/>
            <p:cNvSpPr/>
            <p:nvPr/>
          </p:nvSpPr>
          <p:spPr>
            <a:xfrm>
              <a:off x="4530700" y="1936850"/>
              <a:ext cx="73800" cy="171175"/>
            </a:xfrm>
            <a:custGeom>
              <a:avLst/>
              <a:gdLst/>
              <a:ahLst/>
              <a:cxnLst/>
              <a:rect l="l" t="t" r="r" b="b"/>
              <a:pathLst>
                <a:path w="2952" h="6847" extrusionOk="0">
                  <a:moveTo>
                    <a:pt x="797" y="1"/>
                  </a:moveTo>
                  <a:lnTo>
                    <a:pt x="797" y="1"/>
                  </a:lnTo>
                  <a:cubicBezTo>
                    <a:pt x="1" y="2332"/>
                    <a:pt x="414" y="4899"/>
                    <a:pt x="1919" y="6846"/>
                  </a:cubicBezTo>
                  <a:lnTo>
                    <a:pt x="2952" y="3129"/>
                  </a:lnTo>
                  <a:lnTo>
                    <a:pt x="2952" y="3099"/>
                  </a:lnTo>
                  <a:lnTo>
                    <a:pt x="2952" y="3070"/>
                  </a:lnTo>
                  <a:lnTo>
                    <a:pt x="2952" y="3040"/>
                  </a:lnTo>
                  <a:lnTo>
                    <a:pt x="2863" y="2951"/>
                  </a:lnTo>
                  <a:lnTo>
                    <a:pt x="2863" y="2922"/>
                  </a:lnTo>
                  <a:cubicBezTo>
                    <a:pt x="2863" y="2922"/>
                    <a:pt x="2863" y="2892"/>
                    <a:pt x="2863" y="2892"/>
                  </a:cubicBezTo>
                  <a:lnTo>
                    <a:pt x="2863" y="2863"/>
                  </a:lnTo>
                  <a:lnTo>
                    <a:pt x="2863" y="2833"/>
                  </a:lnTo>
                  <a:lnTo>
                    <a:pt x="2863" y="2804"/>
                  </a:lnTo>
                  <a:lnTo>
                    <a:pt x="2863" y="2774"/>
                  </a:lnTo>
                  <a:lnTo>
                    <a:pt x="797"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8"/>
            <p:cNvSpPr/>
            <p:nvPr/>
          </p:nvSpPr>
          <p:spPr>
            <a:xfrm>
              <a:off x="4562425" y="1812925"/>
              <a:ext cx="145350" cy="95925"/>
            </a:xfrm>
            <a:custGeom>
              <a:avLst/>
              <a:gdLst/>
              <a:ahLst/>
              <a:cxnLst/>
              <a:rect l="l" t="t" r="r" b="b"/>
              <a:pathLst>
                <a:path w="5814" h="3837" extrusionOk="0">
                  <a:moveTo>
                    <a:pt x="5814" y="1"/>
                  </a:moveTo>
                  <a:lnTo>
                    <a:pt x="5814" y="1"/>
                  </a:lnTo>
                  <a:cubicBezTo>
                    <a:pt x="4102" y="148"/>
                    <a:pt x="2538" y="886"/>
                    <a:pt x="1328" y="2066"/>
                  </a:cubicBezTo>
                  <a:cubicBezTo>
                    <a:pt x="797" y="2597"/>
                    <a:pt x="355" y="3187"/>
                    <a:pt x="1" y="3836"/>
                  </a:cubicBezTo>
                  <a:lnTo>
                    <a:pt x="3453" y="3718"/>
                  </a:lnTo>
                  <a:lnTo>
                    <a:pt x="3660" y="3718"/>
                  </a:lnTo>
                  <a:cubicBezTo>
                    <a:pt x="3660" y="3689"/>
                    <a:pt x="3689" y="3689"/>
                    <a:pt x="3719" y="3659"/>
                  </a:cubicBezTo>
                  <a:cubicBezTo>
                    <a:pt x="3719" y="3630"/>
                    <a:pt x="3748" y="3600"/>
                    <a:pt x="3778" y="3571"/>
                  </a:cubicBezTo>
                  <a:lnTo>
                    <a:pt x="5814"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 name="Google Shape;1800;p58"/>
          <p:cNvGrpSpPr/>
          <p:nvPr/>
        </p:nvGrpSpPr>
        <p:grpSpPr>
          <a:xfrm>
            <a:off x="6541975" y="3051500"/>
            <a:ext cx="368125" cy="244925"/>
            <a:chOff x="5778875" y="3051500"/>
            <a:chExt cx="368125" cy="244925"/>
          </a:xfrm>
        </p:grpSpPr>
        <p:sp>
          <p:nvSpPr>
            <p:cNvPr id="1801" name="Google Shape;1801;p58"/>
            <p:cNvSpPr/>
            <p:nvPr/>
          </p:nvSpPr>
          <p:spPr>
            <a:xfrm>
              <a:off x="5778875" y="3051500"/>
              <a:ext cx="368125" cy="244925"/>
            </a:xfrm>
            <a:custGeom>
              <a:avLst/>
              <a:gdLst/>
              <a:ahLst/>
              <a:cxnLst/>
              <a:rect l="l" t="t" r="r" b="b"/>
              <a:pathLst>
                <a:path w="14725" h="9797" extrusionOk="0">
                  <a:moveTo>
                    <a:pt x="974" y="0"/>
                  </a:moveTo>
                  <a:cubicBezTo>
                    <a:pt x="443" y="0"/>
                    <a:pt x="0" y="414"/>
                    <a:pt x="0" y="974"/>
                  </a:cubicBezTo>
                  <a:lnTo>
                    <a:pt x="0" y="8823"/>
                  </a:lnTo>
                  <a:cubicBezTo>
                    <a:pt x="0" y="9354"/>
                    <a:pt x="443" y="9767"/>
                    <a:pt x="974" y="9797"/>
                  </a:cubicBezTo>
                  <a:lnTo>
                    <a:pt x="13751" y="9797"/>
                  </a:lnTo>
                  <a:cubicBezTo>
                    <a:pt x="14282" y="9797"/>
                    <a:pt x="14725" y="9354"/>
                    <a:pt x="14725" y="8823"/>
                  </a:cubicBezTo>
                  <a:lnTo>
                    <a:pt x="14725" y="974"/>
                  </a:lnTo>
                  <a:cubicBezTo>
                    <a:pt x="14725" y="414"/>
                    <a:pt x="14282" y="0"/>
                    <a:pt x="13751"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8"/>
            <p:cNvSpPr/>
            <p:nvPr/>
          </p:nvSpPr>
          <p:spPr>
            <a:xfrm>
              <a:off x="5963300" y="3051500"/>
              <a:ext cx="183700" cy="244925"/>
            </a:xfrm>
            <a:custGeom>
              <a:avLst/>
              <a:gdLst/>
              <a:ahLst/>
              <a:cxnLst/>
              <a:rect l="l" t="t" r="r" b="b"/>
              <a:pathLst>
                <a:path w="7348" h="9797" extrusionOk="0">
                  <a:moveTo>
                    <a:pt x="0" y="0"/>
                  </a:moveTo>
                  <a:lnTo>
                    <a:pt x="0" y="9797"/>
                  </a:lnTo>
                  <a:lnTo>
                    <a:pt x="6374" y="9797"/>
                  </a:lnTo>
                  <a:cubicBezTo>
                    <a:pt x="6905" y="9797"/>
                    <a:pt x="7348" y="9354"/>
                    <a:pt x="7348" y="8823"/>
                  </a:cubicBezTo>
                  <a:lnTo>
                    <a:pt x="7348" y="974"/>
                  </a:lnTo>
                  <a:cubicBezTo>
                    <a:pt x="7348" y="443"/>
                    <a:pt x="6905" y="0"/>
                    <a:pt x="6374"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8"/>
            <p:cNvSpPr/>
            <p:nvPr/>
          </p:nvSpPr>
          <p:spPr>
            <a:xfrm>
              <a:off x="5952225" y="3051500"/>
              <a:ext cx="21425" cy="244925"/>
            </a:xfrm>
            <a:custGeom>
              <a:avLst/>
              <a:gdLst/>
              <a:ahLst/>
              <a:cxnLst/>
              <a:rect l="l" t="t" r="r" b="b"/>
              <a:pathLst>
                <a:path w="857" h="9797" extrusionOk="0">
                  <a:moveTo>
                    <a:pt x="1" y="0"/>
                  </a:moveTo>
                  <a:lnTo>
                    <a:pt x="1" y="9797"/>
                  </a:lnTo>
                  <a:lnTo>
                    <a:pt x="856" y="9797"/>
                  </a:lnTo>
                  <a:lnTo>
                    <a:pt x="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8"/>
            <p:cNvSpPr/>
            <p:nvPr/>
          </p:nvSpPr>
          <p:spPr>
            <a:xfrm>
              <a:off x="5778875" y="3229275"/>
              <a:ext cx="67900" cy="66425"/>
            </a:xfrm>
            <a:custGeom>
              <a:avLst/>
              <a:gdLst/>
              <a:ahLst/>
              <a:cxnLst/>
              <a:rect l="l" t="t" r="r" b="b"/>
              <a:pathLst>
                <a:path w="2716" h="2657" extrusionOk="0">
                  <a:moveTo>
                    <a:pt x="0" y="1"/>
                  </a:moveTo>
                  <a:lnTo>
                    <a:pt x="0" y="1712"/>
                  </a:lnTo>
                  <a:cubicBezTo>
                    <a:pt x="0" y="2243"/>
                    <a:pt x="443" y="2656"/>
                    <a:pt x="974" y="2656"/>
                  </a:cubicBezTo>
                  <a:lnTo>
                    <a:pt x="2715" y="2656"/>
                  </a:lnTo>
                  <a:lnTo>
                    <a:pt x="2715" y="2066"/>
                  </a:lnTo>
                  <a:cubicBezTo>
                    <a:pt x="2656" y="974"/>
                    <a:pt x="1771" y="60"/>
                    <a:pt x="650"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8"/>
            <p:cNvSpPr/>
            <p:nvPr/>
          </p:nvSpPr>
          <p:spPr>
            <a:xfrm>
              <a:off x="6080575" y="3231500"/>
              <a:ext cx="66425" cy="64200"/>
            </a:xfrm>
            <a:custGeom>
              <a:avLst/>
              <a:gdLst/>
              <a:ahLst/>
              <a:cxnLst/>
              <a:rect l="l" t="t" r="r" b="b"/>
              <a:pathLst>
                <a:path w="2657" h="2568" extrusionOk="0">
                  <a:moveTo>
                    <a:pt x="2096" y="0"/>
                  </a:moveTo>
                  <a:cubicBezTo>
                    <a:pt x="975" y="30"/>
                    <a:pt x="60" y="944"/>
                    <a:pt x="1" y="2066"/>
                  </a:cubicBezTo>
                  <a:lnTo>
                    <a:pt x="1" y="2567"/>
                  </a:lnTo>
                  <a:lnTo>
                    <a:pt x="1683" y="2567"/>
                  </a:lnTo>
                  <a:cubicBezTo>
                    <a:pt x="2214" y="2567"/>
                    <a:pt x="2657" y="2154"/>
                    <a:pt x="2657" y="1623"/>
                  </a:cubicBezTo>
                  <a:lnTo>
                    <a:pt x="2657" y="0"/>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8"/>
            <p:cNvSpPr/>
            <p:nvPr/>
          </p:nvSpPr>
          <p:spPr>
            <a:xfrm>
              <a:off x="5778875" y="3051500"/>
              <a:ext cx="67900" cy="67150"/>
            </a:xfrm>
            <a:custGeom>
              <a:avLst/>
              <a:gdLst/>
              <a:ahLst/>
              <a:cxnLst/>
              <a:rect l="l" t="t" r="r" b="b"/>
              <a:pathLst>
                <a:path w="2716" h="2686" extrusionOk="0">
                  <a:moveTo>
                    <a:pt x="974" y="0"/>
                  </a:moveTo>
                  <a:cubicBezTo>
                    <a:pt x="443" y="0"/>
                    <a:pt x="0" y="414"/>
                    <a:pt x="0" y="974"/>
                  </a:cubicBezTo>
                  <a:lnTo>
                    <a:pt x="0" y="2686"/>
                  </a:lnTo>
                  <a:lnTo>
                    <a:pt x="620" y="2686"/>
                  </a:lnTo>
                  <a:cubicBezTo>
                    <a:pt x="1741" y="2656"/>
                    <a:pt x="2656" y="1741"/>
                    <a:pt x="2715" y="591"/>
                  </a:cubicBezTo>
                  <a:lnTo>
                    <a:pt x="2715" y="0"/>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8"/>
            <p:cNvSpPr/>
            <p:nvPr/>
          </p:nvSpPr>
          <p:spPr>
            <a:xfrm>
              <a:off x="6079850" y="3052225"/>
              <a:ext cx="67150" cy="69375"/>
            </a:xfrm>
            <a:custGeom>
              <a:avLst/>
              <a:gdLst/>
              <a:ahLst/>
              <a:cxnLst/>
              <a:rect l="l" t="t" r="r" b="b"/>
              <a:pathLst>
                <a:path w="2686" h="2775" extrusionOk="0">
                  <a:moveTo>
                    <a:pt x="0" y="1"/>
                  </a:moveTo>
                  <a:lnTo>
                    <a:pt x="0" y="680"/>
                  </a:lnTo>
                  <a:cubicBezTo>
                    <a:pt x="30" y="1830"/>
                    <a:pt x="945" y="2745"/>
                    <a:pt x="2095" y="2775"/>
                  </a:cubicBezTo>
                  <a:lnTo>
                    <a:pt x="2686" y="2775"/>
                  </a:lnTo>
                  <a:lnTo>
                    <a:pt x="2686" y="945"/>
                  </a:lnTo>
                  <a:cubicBezTo>
                    <a:pt x="2656" y="414"/>
                    <a:pt x="2243" y="1"/>
                    <a:pt x="1712"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8"/>
            <p:cNvSpPr/>
            <p:nvPr/>
          </p:nvSpPr>
          <p:spPr>
            <a:xfrm>
              <a:off x="5778875" y="3130250"/>
              <a:ext cx="53125" cy="85950"/>
            </a:xfrm>
            <a:custGeom>
              <a:avLst/>
              <a:gdLst/>
              <a:ahLst/>
              <a:cxnLst/>
              <a:rect l="l" t="t" r="r" b="b"/>
              <a:pathLst>
                <a:path w="2125" h="3438" extrusionOk="0">
                  <a:moveTo>
                    <a:pt x="1697" y="0"/>
                  </a:moveTo>
                  <a:cubicBezTo>
                    <a:pt x="1483" y="0"/>
                    <a:pt x="1269" y="141"/>
                    <a:pt x="1269" y="421"/>
                  </a:cubicBezTo>
                  <a:lnTo>
                    <a:pt x="1269" y="1306"/>
                  </a:lnTo>
                  <a:lnTo>
                    <a:pt x="0" y="1306"/>
                  </a:lnTo>
                  <a:lnTo>
                    <a:pt x="0" y="2162"/>
                  </a:lnTo>
                  <a:lnTo>
                    <a:pt x="1269" y="2162"/>
                  </a:lnTo>
                  <a:lnTo>
                    <a:pt x="1269" y="3018"/>
                  </a:lnTo>
                  <a:cubicBezTo>
                    <a:pt x="1269" y="3298"/>
                    <a:pt x="1483" y="3438"/>
                    <a:pt x="1697" y="3438"/>
                  </a:cubicBezTo>
                  <a:cubicBezTo>
                    <a:pt x="1911" y="3438"/>
                    <a:pt x="2125" y="3298"/>
                    <a:pt x="2125" y="3018"/>
                  </a:cubicBezTo>
                  <a:lnTo>
                    <a:pt x="2125" y="1719"/>
                  </a:lnTo>
                  <a:lnTo>
                    <a:pt x="2125" y="421"/>
                  </a:lnTo>
                  <a:cubicBezTo>
                    <a:pt x="2125" y="141"/>
                    <a:pt x="1911" y="0"/>
                    <a:pt x="16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8"/>
            <p:cNvSpPr/>
            <p:nvPr/>
          </p:nvSpPr>
          <p:spPr>
            <a:xfrm>
              <a:off x="6093875" y="3129700"/>
              <a:ext cx="53125" cy="86325"/>
            </a:xfrm>
            <a:custGeom>
              <a:avLst/>
              <a:gdLst/>
              <a:ahLst/>
              <a:cxnLst/>
              <a:rect l="l" t="t" r="r" b="b"/>
              <a:pathLst>
                <a:path w="2125" h="3453" extrusionOk="0">
                  <a:moveTo>
                    <a:pt x="443" y="0"/>
                  </a:moveTo>
                  <a:cubicBezTo>
                    <a:pt x="221" y="0"/>
                    <a:pt x="0" y="148"/>
                    <a:pt x="0" y="443"/>
                  </a:cubicBezTo>
                  <a:lnTo>
                    <a:pt x="0" y="3010"/>
                  </a:lnTo>
                  <a:cubicBezTo>
                    <a:pt x="0" y="3305"/>
                    <a:pt x="221" y="3453"/>
                    <a:pt x="443" y="3453"/>
                  </a:cubicBezTo>
                  <a:cubicBezTo>
                    <a:pt x="664" y="3453"/>
                    <a:pt x="885" y="3305"/>
                    <a:pt x="885" y="3010"/>
                  </a:cubicBezTo>
                  <a:lnTo>
                    <a:pt x="885" y="2184"/>
                  </a:lnTo>
                  <a:lnTo>
                    <a:pt x="2125" y="2184"/>
                  </a:lnTo>
                  <a:lnTo>
                    <a:pt x="2125" y="1328"/>
                  </a:lnTo>
                  <a:lnTo>
                    <a:pt x="885" y="1328"/>
                  </a:lnTo>
                  <a:lnTo>
                    <a:pt x="885" y="443"/>
                  </a:lnTo>
                  <a:cubicBezTo>
                    <a:pt x="885" y="148"/>
                    <a:pt x="664" y="0"/>
                    <a:pt x="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8"/>
            <p:cNvSpPr/>
            <p:nvPr/>
          </p:nvSpPr>
          <p:spPr>
            <a:xfrm>
              <a:off x="5913125" y="3051500"/>
              <a:ext cx="21425" cy="244925"/>
            </a:xfrm>
            <a:custGeom>
              <a:avLst/>
              <a:gdLst/>
              <a:ahLst/>
              <a:cxnLst/>
              <a:rect l="l" t="t" r="r" b="b"/>
              <a:pathLst>
                <a:path w="857" h="9797" extrusionOk="0">
                  <a:moveTo>
                    <a:pt x="1" y="0"/>
                  </a:moveTo>
                  <a:lnTo>
                    <a:pt x="1" y="9797"/>
                  </a:lnTo>
                  <a:lnTo>
                    <a:pt x="856" y="9797"/>
                  </a:lnTo>
                  <a:lnTo>
                    <a:pt x="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8"/>
            <p:cNvSpPr/>
            <p:nvPr/>
          </p:nvSpPr>
          <p:spPr>
            <a:xfrm>
              <a:off x="5992075" y="3051500"/>
              <a:ext cx="21400" cy="244925"/>
            </a:xfrm>
            <a:custGeom>
              <a:avLst/>
              <a:gdLst/>
              <a:ahLst/>
              <a:cxnLst/>
              <a:rect l="l" t="t" r="r" b="b"/>
              <a:pathLst>
                <a:path w="856" h="9797" extrusionOk="0">
                  <a:moveTo>
                    <a:pt x="0" y="0"/>
                  </a:moveTo>
                  <a:lnTo>
                    <a:pt x="0" y="9797"/>
                  </a:lnTo>
                  <a:lnTo>
                    <a:pt x="856" y="9797"/>
                  </a:lnTo>
                  <a:lnTo>
                    <a:pt x="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8"/>
            <p:cNvSpPr/>
            <p:nvPr/>
          </p:nvSpPr>
          <p:spPr>
            <a:xfrm>
              <a:off x="5874025" y="3051500"/>
              <a:ext cx="21425" cy="244925"/>
            </a:xfrm>
            <a:custGeom>
              <a:avLst/>
              <a:gdLst/>
              <a:ahLst/>
              <a:cxnLst/>
              <a:rect l="l" t="t" r="r" b="b"/>
              <a:pathLst>
                <a:path w="857" h="9797" extrusionOk="0">
                  <a:moveTo>
                    <a:pt x="1" y="0"/>
                  </a:moveTo>
                  <a:lnTo>
                    <a:pt x="1" y="9797"/>
                  </a:lnTo>
                  <a:lnTo>
                    <a:pt x="857" y="9797"/>
                  </a:lnTo>
                  <a:lnTo>
                    <a:pt x="8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8"/>
            <p:cNvSpPr/>
            <p:nvPr/>
          </p:nvSpPr>
          <p:spPr>
            <a:xfrm>
              <a:off x="6033375" y="3051500"/>
              <a:ext cx="21425" cy="244925"/>
            </a:xfrm>
            <a:custGeom>
              <a:avLst/>
              <a:gdLst/>
              <a:ahLst/>
              <a:cxnLst/>
              <a:rect l="l" t="t" r="r" b="b"/>
              <a:pathLst>
                <a:path w="857" h="9797" extrusionOk="0">
                  <a:moveTo>
                    <a:pt x="0" y="0"/>
                  </a:moveTo>
                  <a:lnTo>
                    <a:pt x="0" y="9797"/>
                  </a:lnTo>
                  <a:lnTo>
                    <a:pt x="856" y="9797"/>
                  </a:lnTo>
                  <a:lnTo>
                    <a:pt x="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 name="Google Shape;1814;p58"/>
          <p:cNvGrpSpPr/>
          <p:nvPr/>
        </p:nvGrpSpPr>
        <p:grpSpPr>
          <a:xfrm>
            <a:off x="1616450" y="2527175"/>
            <a:ext cx="368850" cy="215250"/>
            <a:chOff x="853350" y="2527175"/>
            <a:chExt cx="368850" cy="215250"/>
          </a:xfrm>
        </p:grpSpPr>
        <p:sp>
          <p:nvSpPr>
            <p:cNvPr id="1815" name="Google Shape;1815;p58"/>
            <p:cNvSpPr/>
            <p:nvPr/>
          </p:nvSpPr>
          <p:spPr>
            <a:xfrm>
              <a:off x="878425" y="2688550"/>
              <a:ext cx="61250" cy="53875"/>
            </a:xfrm>
            <a:custGeom>
              <a:avLst/>
              <a:gdLst/>
              <a:ahLst/>
              <a:cxnLst/>
              <a:rect l="l" t="t" r="r" b="b"/>
              <a:pathLst>
                <a:path w="2450" h="2155" extrusionOk="0">
                  <a:moveTo>
                    <a:pt x="0" y="1"/>
                  </a:moveTo>
                  <a:lnTo>
                    <a:pt x="0" y="1506"/>
                  </a:lnTo>
                  <a:cubicBezTo>
                    <a:pt x="0" y="1860"/>
                    <a:pt x="296" y="2155"/>
                    <a:pt x="650" y="2155"/>
                  </a:cubicBezTo>
                  <a:lnTo>
                    <a:pt x="1800" y="2155"/>
                  </a:lnTo>
                  <a:cubicBezTo>
                    <a:pt x="2154" y="2155"/>
                    <a:pt x="2450" y="1860"/>
                    <a:pt x="2450" y="1506"/>
                  </a:cubicBezTo>
                  <a:lnTo>
                    <a:pt x="2450" y="1"/>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8"/>
            <p:cNvSpPr/>
            <p:nvPr/>
          </p:nvSpPr>
          <p:spPr>
            <a:xfrm>
              <a:off x="949250" y="2688550"/>
              <a:ext cx="61250" cy="53875"/>
            </a:xfrm>
            <a:custGeom>
              <a:avLst/>
              <a:gdLst/>
              <a:ahLst/>
              <a:cxnLst/>
              <a:rect l="l" t="t" r="r" b="b"/>
              <a:pathLst>
                <a:path w="2450" h="2155" extrusionOk="0">
                  <a:moveTo>
                    <a:pt x="0" y="1"/>
                  </a:moveTo>
                  <a:lnTo>
                    <a:pt x="0" y="1506"/>
                  </a:lnTo>
                  <a:cubicBezTo>
                    <a:pt x="0" y="1860"/>
                    <a:pt x="295" y="2155"/>
                    <a:pt x="649" y="2155"/>
                  </a:cubicBezTo>
                  <a:lnTo>
                    <a:pt x="1771" y="2155"/>
                  </a:lnTo>
                  <a:cubicBezTo>
                    <a:pt x="2154" y="2155"/>
                    <a:pt x="2449" y="1860"/>
                    <a:pt x="2449" y="1506"/>
                  </a:cubicBezTo>
                  <a:lnTo>
                    <a:pt x="2449" y="1"/>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8"/>
            <p:cNvSpPr/>
            <p:nvPr/>
          </p:nvSpPr>
          <p:spPr>
            <a:xfrm>
              <a:off x="1102675" y="2688550"/>
              <a:ext cx="61250" cy="53875"/>
            </a:xfrm>
            <a:custGeom>
              <a:avLst/>
              <a:gdLst/>
              <a:ahLst/>
              <a:cxnLst/>
              <a:rect l="l" t="t" r="r" b="b"/>
              <a:pathLst>
                <a:path w="2450" h="2155" extrusionOk="0">
                  <a:moveTo>
                    <a:pt x="1" y="1"/>
                  </a:moveTo>
                  <a:lnTo>
                    <a:pt x="1" y="1506"/>
                  </a:lnTo>
                  <a:cubicBezTo>
                    <a:pt x="1" y="1860"/>
                    <a:pt x="296" y="2155"/>
                    <a:pt x="679" y="2155"/>
                  </a:cubicBezTo>
                  <a:lnTo>
                    <a:pt x="1801" y="2155"/>
                  </a:lnTo>
                  <a:cubicBezTo>
                    <a:pt x="2155" y="2155"/>
                    <a:pt x="2450" y="1860"/>
                    <a:pt x="2450" y="1506"/>
                  </a:cubicBezTo>
                  <a:lnTo>
                    <a:pt x="2450" y="1"/>
                  </a:lnTo>
                  <a:close/>
                </a:path>
              </a:pathLst>
            </a:custGeom>
            <a:solidFill>
              <a:srgbClr val="D8D7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8"/>
            <p:cNvSpPr/>
            <p:nvPr/>
          </p:nvSpPr>
          <p:spPr>
            <a:xfrm>
              <a:off x="853350" y="2527175"/>
              <a:ext cx="368850" cy="182800"/>
            </a:xfrm>
            <a:custGeom>
              <a:avLst/>
              <a:gdLst/>
              <a:ahLst/>
              <a:cxnLst/>
              <a:rect l="l" t="t" r="r" b="b"/>
              <a:pathLst>
                <a:path w="14754" h="7312" extrusionOk="0">
                  <a:moveTo>
                    <a:pt x="5541" y="0"/>
                  </a:moveTo>
                  <a:cubicBezTo>
                    <a:pt x="4979" y="0"/>
                    <a:pt x="4444" y="386"/>
                    <a:pt x="4308" y="997"/>
                  </a:cubicBezTo>
                  <a:lnTo>
                    <a:pt x="4220" y="1351"/>
                  </a:lnTo>
                  <a:cubicBezTo>
                    <a:pt x="4190" y="1528"/>
                    <a:pt x="4102" y="1676"/>
                    <a:pt x="4013" y="1794"/>
                  </a:cubicBezTo>
                  <a:cubicBezTo>
                    <a:pt x="3895" y="1941"/>
                    <a:pt x="3748" y="2059"/>
                    <a:pt x="3571" y="2118"/>
                  </a:cubicBezTo>
                  <a:cubicBezTo>
                    <a:pt x="3452" y="2161"/>
                    <a:pt x="3329" y="2181"/>
                    <a:pt x="3206" y="2181"/>
                  </a:cubicBezTo>
                  <a:cubicBezTo>
                    <a:pt x="2901" y="2181"/>
                    <a:pt x="2601" y="2055"/>
                    <a:pt x="2390" y="1823"/>
                  </a:cubicBezTo>
                  <a:lnTo>
                    <a:pt x="2243" y="1646"/>
                  </a:lnTo>
                  <a:cubicBezTo>
                    <a:pt x="1972" y="1345"/>
                    <a:pt x="1625" y="1211"/>
                    <a:pt x="1287" y="1211"/>
                  </a:cubicBezTo>
                  <a:cubicBezTo>
                    <a:pt x="633" y="1211"/>
                    <a:pt x="10" y="1713"/>
                    <a:pt x="30" y="2472"/>
                  </a:cubicBezTo>
                  <a:lnTo>
                    <a:pt x="30" y="6072"/>
                  </a:lnTo>
                  <a:cubicBezTo>
                    <a:pt x="0" y="6751"/>
                    <a:pt x="561" y="7282"/>
                    <a:pt x="1240" y="7312"/>
                  </a:cubicBezTo>
                  <a:lnTo>
                    <a:pt x="12393" y="7312"/>
                  </a:lnTo>
                  <a:cubicBezTo>
                    <a:pt x="13603" y="7282"/>
                    <a:pt x="14636" y="6367"/>
                    <a:pt x="14754" y="5157"/>
                  </a:cubicBezTo>
                  <a:cubicBezTo>
                    <a:pt x="14754" y="5098"/>
                    <a:pt x="14754" y="5010"/>
                    <a:pt x="14754" y="4951"/>
                  </a:cubicBezTo>
                  <a:lnTo>
                    <a:pt x="14754" y="4685"/>
                  </a:lnTo>
                  <a:cubicBezTo>
                    <a:pt x="14724" y="4066"/>
                    <a:pt x="14370" y="3535"/>
                    <a:pt x="13810" y="3328"/>
                  </a:cubicBezTo>
                  <a:lnTo>
                    <a:pt x="13338" y="3151"/>
                  </a:lnTo>
                  <a:lnTo>
                    <a:pt x="12954" y="3003"/>
                  </a:lnTo>
                  <a:lnTo>
                    <a:pt x="12275" y="2708"/>
                  </a:lnTo>
                  <a:lnTo>
                    <a:pt x="9915" y="1735"/>
                  </a:lnTo>
                  <a:lnTo>
                    <a:pt x="6993" y="525"/>
                  </a:lnTo>
                  <a:lnTo>
                    <a:pt x="6669" y="377"/>
                  </a:lnTo>
                  <a:cubicBezTo>
                    <a:pt x="6521" y="318"/>
                    <a:pt x="6374" y="259"/>
                    <a:pt x="6226" y="200"/>
                  </a:cubicBezTo>
                  <a:lnTo>
                    <a:pt x="6049" y="112"/>
                  </a:lnTo>
                  <a:cubicBezTo>
                    <a:pt x="5884" y="36"/>
                    <a:pt x="5711" y="0"/>
                    <a:pt x="5541"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8"/>
            <p:cNvSpPr/>
            <p:nvPr/>
          </p:nvSpPr>
          <p:spPr>
            <a:xfrm>
              <a:off x="1028175" y="2539550"/>
              <a:ext cx="194025" cy="170425"/>
            </a:xfrm>
            <a:custGeom>
              <a:avLst/>
              <a:gdLst/>
              <a:ahLst/>
              <a:cxnLst/>
              <a:rect l="l" t="t" r="r" b="b"/>
              <a:pathLst>
                <a:path w="7761" h="6817" extrusionOk="0">
                  <a:moveTo>
                    <a:pt x="0" y="0"/>
                  </a:moveTo>
                  <a:lnTo>
                    <a:pt x="0" y="6817"/>
                  </a:lnTo>
                  <a:lnTo>
                    <a:pt x="5400" y="6817"/>
                  </a:lnTo>
                  <a:cubicBezTo>
                    <a:pt x="6610" y="6787"/>
                    <a:pt x="7643" y="5872"/>
                    <a:pt x="7761" y="4662"/>
                  </a:cubicBezTo>
                  <a:cubicBezTo>
                    <a:pt x="7761" y="4603"/>
                    <a:pt x="7761" y="4515"/>
                    <a:pt x="7761" y="4456"/>
                  </a:cubicBezTo>
                  <a:lnTo>
                    <a:pt x="7761" y="4190"/>
                  </a:lnTo>
                  <a:cubicBezTo>
                    <a:pt x="7731" y="3571"/>
                    <a:pt x="7377" y="3040"/>
                    <a:pt x="6817" y="2833"/>
                  </a:cubicBezTo>
                  <a:lnTo>
                    <a:pt x="6345" y="2656"/>
                  </a:lnTo>
                  <a:lnTo>
                    <a:pt x="5961" y="2508"/>
                  </a:lnTo>
                  <a:lnTo>
                    <a:pt x="5282" y="2213"/>
                  </a:lnTo>
                  <a:lnTo>
                    <a:pt x="2892" y="1210"/>
                  </a:lnTo>
                  <a:lnTo>
                    <a:pt x="0" y="0"/>
                  </a:ln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8"/>
            <p:cNvSpPr/>
            <p:nvPr/>
          </p:nvSpPr>
          <p:spPr>
            <a:xfrm>
              <a:off x="994250" y="2611475"/>
              <a:ext cx="53200" cy="66050"/>
            </a:xfrm>
            <a:custGeom>
              <a:avLst/>
              <a:gdLst/>
              <a:ahLst/>
              <a:cxnLst/>
              <a:rect l="l" t="t" r="r" b="b"/>
              <a:pathLst>
                <a:path w="2128" h="2642" extrusionOk="0">
                  <a:moveTo>
                    <a:pt x="1460" y="0"/>
                  </a:moveTo>
                  <a:cubicBezTo>
                    <a:pt x="1340" y="0"/>
                    <a:pt x="1232" y="55"/>
                    <a:pt x="1180" y="192"/>
                  </a:cubicBezTo>
                  <a:lnTo>
                    <a:pt x="118" y="2022"/>
                  </a:lnTo>
                  <a:cubicBezTo>
                    <a:pt x="0" y="2199"/>
                    <a:pt x="59" y="2464"/>
                    <a:pt x="266" y="2612"/>
                  </a:cubicBezTo>
                  <a:cubicBezTo>
                    <a:pt x="354" y="2641"/>
                    <a:pt x="413" y="2641"/>
                    <a:pt x="502" y="2641"/>
                  </a:cubicBezTo>
                  <a:cubicBezTo>
                    <a:pt x="649" y="2641"/>
                    <a:pt x="767" y="2582"/>
                    <a:pt x="856" y="2435"/>
                  </a:cubicBezTo>
                  <a:lnTo>
                    <a:pt x="1918" y="605"/>
                  </a:lnTo>
                  <a:cubicBezTo>
                    <a:pt x="2128" y="333"/>
                    <a:pt x="1756" y="0"/>
                    <a:pt x="14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8"/>
            <p:cNvSpPr/>
            <p:nvPr/>
          </p:nvSpPr>
          <p:spPr>
            <a:xfrm>
              <a:off x="1026700" y="2601875"/>
              <a:ext cx="56775" cy="75650"/>
            </a:xfrm>
            <a:custGeom>
              <a:avLst/>
              <a:gdLst/>
              <a:ahLst/>
              <a:cxnLst/>
              <a:rect l="l" t="t" r="r" b="b"/>
              <a:pathLst>
                <a:path w="2271" h="3026" extrusionOk="0">
                  <a:moveTo>
                    <a:pt x="1725" y="0"/>
                  </a:moveTo>
                  <a:cubicBezTo>
                    <a:pt x="1606" y="0"/>
                    <a:pt x="1484" y="49"/>
                    <a:pt x="1387" y="163"/>
                  </a:cubicBezTo>
                  <a:lnTo>
                    <a:pt x="118" y="2376"/>
                  </a:lnTo>
                  <a:cubicBezTo>
                    <a:pt x="0" y="2583"/>
                    <a:pt x="59" y="2848"/>
                    <a:pt x="266" y="2966"/>
                  </a:cubicBezTo>
                  <a:cubicBezTo>
                    <a:pt x="325" y="3025"/>
                    <a:pt x="414" y="3025"/>
                    <a:pt x="502" y="3025"/>
                  </a:cubicBezTo>
                  <a:cubicBezTo>
                    <a:pt x="650" y="3025"/>
                    <a:pt x="768" y="2966"/>
                    <a:pt x="856" y="2819"/>
                  </a:cubicBezTo>
                  <a:lnTo>
                    <a:pt x="2125" y="606"/>
                  </a:lnTo>
                  <a:cubicBezTo>
                    <a:pt x="2270" y="274"/>
                    <a:pt x="2007" y="0"/>
                    <a:pt x="17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8"/>
            <p:cNvSpPr/>
            <p:nvPr/>
          </p:nvSpPr>
          <p:spPr>
            <a:xfrm>
              <a:off x="961775" y="2623750"/>
              <a:ext cx="46475" cy="53775"/>
            </a:xfrm>
            <a:custGeom>
              <a:avLst/>
              <a:gdLst/>
              <a:ahLst/>
              <a:cxnLst/>
              <a:rect l="l" t="t" r="r" b="b"/>
              <a:pathLst>
                <a:path w="1859" h="2151" extrusionOk="0">
                  <a:moveTo>
                    <a:pt x="1169" y="0"/>
                  </a:moveTo>
                  <a:cubicBezTo>
                    <a:pt x="1051" y="0"/>
                    <a:pt x="943" y="50"/>
                    <a:pt x="886" y="173"/>
                  </a:cubicBezTo>
                  <a:lnTo>
                    <a:pt x="119" y="1531"/>
                  </a:lnTo>
                  <a:cubicBezTo>
                    <a:pt x="1" y="1737"/>
                    <a:pt x="89" y="1973"/>
                    <a:pt x="266" y="2121"/>
                  </a:cubicBezTo>
                  <a:cubicBezTo>
                    <a:pt x="355" y="2150"/>
                    <a:pt x="414" y="2150"/>
                    <a:pt x="502" y="2150"/>
                  </a:cubicBezTo>
                  <a:cubicBezTo>
                    <a:pt x="650" y="2150"/>
                    <a:pt x="797" y="2091"/>
                    <a:pt x="857" y="1944"/>
                  </a:cubicBezTo>
                  <a:lnTo>
                    <a:pt x="1624" y="616"/>
                  </a:lnTo>
                  <a:cubicBezTo>
                    <a:pt x="1858" y="339"/>
                    <a:pt x="1477" y="0"/>
                    <a:pt x="11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8"/>
            <p:cNvSpPr/>
            <p:nvPr/>
          </p:nvSpPr>
          <p:spPr>
            <a:xfrm>
              <a:off x="853350" y="2656100"/>
              <a:ext cx="368125" cy="53875"/>
            </a:xfrm>
            <a:custGeom>
              <a:avLst/>
              <a:gdLst/>
              <a:ahLst/>
              <a:cxnLst/>
              <a:rect l="l" t="t" r="r" b="b"/>
              <a:pathLst>
                <a:path w="14725" h="2155" extrusionOk="0">
                  <a:moveTo>
                    <a:pt x="30" y="0"/>
                  </a:moveTo>
                  <a:lnTo>
                    <a:pt x="30" y="915"/>
                  </a:lnTo>
                  <a:cubicBezTo>
                    <a:pt x="0" y="1594"/>
                    <a:pt x="561" y="2125"/>
                    <a:pt x="1240" y="2155"/>
                  </a:cubicBezTo>
                  <a:lnTo>
                    <a:pt x="12393" y="2155"/>
                  </a:lnTo>
                  <a:cubicBezTo>
                    <a:pt x="13603" y="2125"/>
                    <a:pt x="14606" y="1210"/>
                    <a:pt x="14724" y="0"/>
                  </a:cubicBezTo>
                  <a:close/>
                </a:path>
              </a:pathLst>
            </a:custGeom>
            <a:solidFill>
              <a:srgbClr val="9B5E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8"/>
            <p:cNvSpPr/>
            <p:nvPr/>
          </p:nvSpPr>
          <p:spPr>
            <a:xfrm>
              <a:off x="1028175" y="2656100"/>
              <a:ext cx="193300" cy="53875"/>
            </a:xfrm>
            <a:custGeom>
              <a:avLst/>
              <a:gdLst/>
              <a:ahLst/>
              <a:cxnLst/>
              <a:rect l="l" t="t" r="r" b="b"/>
              <a:pathLst>
                <a:path w="7732" h="2155" extrusionOk="0">
                  <a:moveTo>
                    <a:pt x="0" y="0"/>
                  </a:moveTo>
                  <a:lnTo>
                    <a:pt x="0" y="2155"/>
                  </a:lnTo>
                  <a:lnTo>
                    <a:pt x="5400" y="2155"/>
                  </a:lnTo>
                  <a:cubicBezTo>
                    <a:pt x="6610" y="2125"/>
                    <a:pt x="7613" y="1210"/>
                    <a:pt x="7731" y="0"/>
                  </a:cubicBezTo>
                  <a:close/>
                </a:path>
              </a:pathLst>
            </a:custGeom>
            <a:solidFill>
              <a:srgbClr val="8C4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8"/>
            <p:cNvSpPr/>
            <p:nvPr/>
          </p:nvSpPr>
          <p:spPr>
            <a:xfrm>
              <a:off x="853350" y="2624375"/>
              <a:ext cx="90750" cy="85600"/>
            </a:xfrm>
            <a:custGeom>
              <a:avLst/>
              <a:gdLst/>
              <a:ahLst/>
              <a:cxnLst/>
              <a:rect l="l" t="t" r="r" b="b"/>
              <a:pathLst>
                <a:path w="3630" h="3424" extrusionOk="0">
                  <a:moveTo>
                    <a:pt x="1181" y="1"/>
                  </a:moveTo>
                  <a:cubicBezTo>
                    <a:pt x="767" y="1"/>
                    <a:pt x="384" y="60"/>
                    <a:pt x="30" y="178"/>
                  </a:cubicBezTo>
                  <a:lnTo>
                    <a:pt x="30" y="2184"/>
                  </a:lnTo>
                  <a:cubicBezTo>
                    <a:pt x="0" y="2863"/>
                    <a:pt x="561" y="3394"/>
                    <a:pt x="1240" y="3424"/>
                  </a:cubicBezTo>
                  <a:lnTo>
                    <a:pt x="3512" y="3424"/>
                  </a:lnTo>
                  <a:cubicBezTo>
                    <a:pt x="3571" y="3099"/>
                    <a:pt x="3630" y="2774"/>
                    <a:pt x="3630" y="2450"/>
                  </a:cubicBezTo>
                  <a:cubicBezTo>
                    <a:pt x="3600" y="1092"/>
                    <a:pt x="2508" y="1"/>
                    <a:pt x="1181"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8"/>
            <p:cNvSpPr/>
            <p:nvPr/>
          </p:nvSpPr>
          <p:spPr>
            <a:xfrm>
              <a:off x="953675" y="2527175"/>
              <a:ext cx="224275" cy="75100"/>
            </a:xfrm>
            <a:custGeom>
              <a:avLst/>
              <a:gdLst/>
              <a:ahLst/>
              <a:cxnLst/>
              <a:rect l="l" t="t" r="r" b="b"/>
              <a:pathLst>
                <a:path w="8971" h="3004" extrusionOk="0">
                  <a:moveTo>
                    <a:pt x="1515" y="0"/>
                  </a:moveTo>
                  <a:cubicBezTo>
                    <a:pt x="949" y="0"/>
                    <a:pt x="431" y="386"/>
                    <a:pt x="295" y="997"/>
                  </a:cubicBezTo>
                  <a:lnTo>
                    <a:pt x="207" y="1351"/>
                  </a:lnTo>
                  <a:cubicBezTo>
                    <a:pt x="177" y="1528"/>
                    <a:pt x="89" y="1676"/>
                    <a:pt x="0" y="1794"/>
                  </a:cubicBezTo>
                  <a:lnTo>
                    <a:pt x="2980" y="2207"/>
                  </a:lnTo>
                  <a:lnTo>
                    <a:pt x="8970" y="3003"/>
                  </a:lnTo>
                  <a:lnTo>
                    <a:pt x="8970" y="3003"/>
                  </a:lnTo>
                  <a:lnTo>
                    <a:pt x="8262" y="2708"/>
                  </a:lnTo>
                  <a:lnTo>
                    <a:pt x="5872" y="1735"/>
                  </a:lnTo>
                  <a:lnTo>
                    <a:pt x="2980" y="525"/>
                  </a:lnTo>
                  <a:lnTo>
                    <a:pt x="2626" y="377"/>
                  </a:lnTo>
                  <a:cubicBezTo>
                    <a:pt x="2508" y="318"/>
                    <a:pt x="2361" y="259"/>
                    <a:pt x="2213" y="200"/>
                  </a:cubicBezTo>
                  <a:lnTo>
                    <a:pt x="2036" y="112"/>
                  </a:lnTo>
                  <a:cubicBezTo>
                    <a:pt x="1864" y="36"/>
                    <a:pt x="1688" y="0"/>
                    <a:pt x="1515"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8"/>
            <p:cNvSpPr/>
            <p:nvPr/>
          </p:nvSpPr>
          <p:spPr>
            <a:xfrm>
              <a:off x="1028175" y="2539550"/>
              <a:ext cx="149775" cy="62725"/>
            </a:xfrm>
            <a:custGeom>
              <a:avLst/>
              <a:gdLst/>
              <a:ahLst/>
              <a:cxnLst/>
              <a:rect l="l" t="t" r="r" b="b"/>
              <a:pathLst>
                <a:path w="5991" h="2509" extrusionOk="0">
                  <a:moveTo>
                    <a:pt x="0" y="0"/>
                  </a:moveTo>
                  <a:lnTo>
                    <a:pt x="0" y="1712"/>
                  </a:lnTo>
                  <a:lnTo>
                    <a:pt x="5990" y="2508"/>
                  </a:lnTo>
                  <a:lnTo>
                    <a:pt x="5990" y="2508"/>
                  </a:lnTo>
                  <a:lnTo>
                    <a:pt x="5282" y="2213"/>
                  </a:lnTo>
                  <a:lnTo>
                    <a:pt x="2892" y="1210"/>
                  </a:lnTo>
                  <a:lnTo>
                    <a:pt x="0" y="0"/>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58"/>
          <p:cNvGrpSpPr/>
          <p:nvPr/>
        </p:nvGrpSpPr>
        <p:grpSpPr>
          <a:xfrm>
            <a:off x="4122350" y="3518400"/>
            <a:ext cx="254550" cy="368925"/>
            <a:chOff x="3359250" y="3518400"/>
            <a:chExt cx="254550" cy="368925"/>
          </a:xfrm>
        </p:grpSpPr>
        <p:sp>
          <p:nvSpPr>
            <p:cNvPr id="1829" name="Google Shape;1829;p58"/>
            <p:cNvSpPr/>
            <p:nvPr/>
          </p:nvSpPr>
          <p:spPr>
            <a:xfrm>
              <a:off x="3359250" y="3534675"/>
              <a:ext cx="254550" cy="352650"/>
            </a:xfrm>
            <a:custGeom>
              <a:avLst/>
              <a:gdLst/>
              <a:ahLst/>
              <a:cxnLst/>
              <a:rect l="l" t="t" r="r" b="b"/>
              <a:pathLst>
                <a:path w="10182" h="14106" extrusionOk="0">
                  <a:moveTo>
                    <a:pt x="739" y="1"/>
                  </a:moveTo>
                  <a:cubicBezTo>
                    <a:pt x="326" y="1"/>
                    <a:pt x="1" y="325"/>
                    <a:pt x="1" y="738"/>
                  </a:cubicBezTo>
                  <a:lnTo>
                    <a:pt x="1" y="13368"/>
                  </a:lnTo>
                  <a:cubicBezTo>
                    <a:pt x="1" y="13751"/>
                    <a:pt x="326" y="14105"/>
                    <a:pt x="739" y="14105"/>
                  </a:cubicBezTo>
                  <a:lnTo>
                    <a:pt x="9443" y="14105"/>
                  </a:lnTo>
                  <a:cubicBezTo>
                    <a:pt x="9856" y="14105"/>
                    <a:pt x="10181" y="13751"/>
                    <a:pt x="10181" y="13368"/>
                  </a:cubicBezTo>
                  <a:lnTo>
                    <a:pt x="10181" y="738"/>
                  </a:lnTo>
                  <a:cubicBezTo>
                    <a:pt x="10181" y="325"/>
                    <a:pt x="9856" y="1"/>
                    <a:pt x="9443"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8"/>
            <p:cNvSpPr/>
            <p:nvPr/>
          </p:nvSpPr>
          <p:spPr>
            <a:xfrm>
              <a:off x="3488350" y="3535425"/>
              <a:ext cx="125450" cy="351900"/>
            </a:xfrm>
            <a:custGeom>
              <a:avLst/>
              <a:gdLst/>
              <a:ahLst/>
              <a:cxnLst/>
              <a:rect l="l" t="t" r="r" b="b"/>
              <a:pathLst>
                <a:path w="5018" h="14076" extrusionOk="0">
                  <a:moveTo>
                    <a:pt x="1" y="0"/>
                  </a:moveTo>
                  <a:lnTo>
                    <a:pt x="1" y="14075"/>
                  </a:lnTo>
                  <a:lnTo>
                    <a:pt x="4279" y="14075"/>
                  </a:lnTo>
                  <a:cubicBezTo>
                    <a:pt x="4692" y="14075"/>
                    <a:pt x="5017" y="13721"/>
                    <a:pt x="5017" y="13338"/>
                  </a:cubicBezTo>
                  <a:lnTo>
                    <a:pt x="5017" y="708"/>
                  </a:lnTo>
                  <a:cubicBezTo>
                    <a:pt x="4988" y="325"/>
                    <a:pt x="4663" y="0"/>
                    <a:pt x="4279"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8"/>
            <p:cNvSpPr/>
            <p:nvPr/>
          </p:nvSpPr>
          <p:spPr>
            <a:xfrm>
              <a:off x="3441150" y="3518400"/>
              <a:ext cx="91500" cy="61300"/>
            </a:xfrm>
            <a:custGeom>
              <a:avLst/>
              <a:gdLst/>
              <a:ahLst/>
              <a:cxnLst/>
              <a:rect l="l" t="t" r="r" b="b"/>
              <a:pathLst>
                <a:path w="3660" h="2452" extrusionOk="0">
                  <a:moveTo>
                    <a:pt x="2970" y="1"/>
                  </a:moveTo>
                  <a:cubicBezTo>
                    <a:pt x="2954" y="1"/>
                    <a:pt x="2938" y="1"/>
                    <a:pt x="2922" y="3"/>
                  </a:cubicBezTo>
                  <a:lnTo>
                    <a:pt x="738" y="3"/>
                  </a:lnTo>
                  <a:cubicBezTo>
                    <a:pt x="325" y="3"/>
                    <a:pt x="0" y="327"/>
                    <a:pt x="0" y="740"/>
                  </a:cubicBezTo>
                  <a:lnTo>
                    <a:pt x="0" y="1714"/>
                  </a:lnTo>
                  <a:cubicBezTo>
                    <a:pt x="0" y="2127"/>
                    <a:pt x="325" y="2452"/>
                    <a:pt x="738" y="2452"/>
                  </a:cubicBezTo>
                  <a:lnTo>
                    <a:pt x="2922" y="2452"/>
                  </a:lnTo>
                  <a:cubicBezTo>
                    <a:pt x="3335" y="2452"/>
                    <a:pt x="3659" y="2127"/>
                    <a:pt x="3659" y="1714"/>
                  </a:cubicBezTo>
                  <a:lnTo>
                    <a:pt x="3659" y="740"/>
                  </a:lnTo>
                  <a:cubicBezTo>
                    <a:pt x="3659" y="343"/>
                    <a:pt x="3360" y="1"/>
                    <a:pt x="2970"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8"/>
            <p:cNvSpPr/>
            <p:nvPr/>
          </p:nvSpPr>
          <p:spPr>
            <a:xfrm>
              <a:off x="3488350" y="3518400"/>
              <a:ext cx="44300" cy="61300"/>
            </a:xfrm>
            <a:custGeom>
              <a:avLst/>
              <a:gdLst/>
              <a:ahLst/>
              <a:cxnLst/>
              <a:rect l="l" t="t" r="r" b="b"/>
              <a:pathLst>
                <a:path w="1772" h="2452" extrusionOk="0">
                  <a:moveTo>
                    <a:pt x="1082" y="1"/>
                  </a:moveTo>
                  <a:cubicBezTo>
                    <a:pt x="1066" y="1"/>
                    <a:pt x="1050" y="1"/>
                    <a:pt x="1034" y="3"/>
                  </a:cubicBezTo>
                  <a:lnTo>
                    <a:pt x="1" y="3"/>
                  </a:lnTo>
                  <a:lnTo>
                    <a:pt x="1" y="2452"/>
                  </a:lnTo>
                  <a:lnTo>
                    <a:pt x="1034" y="2452"/>
                  </a:lnTo>
                  <a:cubicBezTo>
                    <a:pt x="1447" y="2452"/>
                    <a:pt x="1771" y="2127"/>
                    <a:pt x="1771" y="1714"/>
                  </a:cubicBezTo>
                  <a:lnTo>
                    <a:pt x="1771" y="740"/>
                  </a:lnTo>
                  <a:cubicBezTo>
                    <a:pt x="1771" y="343"/>
                    <a:pt x="1472" y="1"/>
                    <a:pt x="1082"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8"/>
            <p:cNvSpPr/>
            <p:nvPr/>
          </p:nvSpPr>
          <p:spPr>
            <a:xfrm>
              <a:off x="3405450" y="3632800"/>
              <a:ext cx="82925" cy="75275"/>
            </a:xfrm>
            <a:custGeom>
              <a:avLst/>
              <a:gdLst/>
              <a:ahLst/>
              <a:cxnLst/>
              <a:rect l="l" t="t" r="r" b="b"/>
              <a:pathLst>
                <a:path w="3317" h="3011" extrusionOk="0">
                  <a:moveTo>
                    <a:pt x="1245" y="0"/>
                  </a:moveTo>
                  <a:cubicBezTo>
                    <a:pt x="564" y="0"/>
                    <a:pt x="0" y="842"/>
                    <a:pt x="573" y="1505"/>
                  </a:cubicBezTo>
                  <a:cubicBezTo>
                    <a:pt x="71" y="2095"/>
                    <a:pt x="484" y="3010"/>
                    <a:pt x="1251" y="3010"/>
                  </a:cubicBezTo>
                  <a:cubicBezTo>
                    <a:pt x="1458" y="3010"/>
                    <a:pt x="1664" y="2922"/>
                    <a:pt x="1841" y="2803"/>
                  </a:cubicBezTo>
                  <a:cubicBezTo>
                    <a:pt x="1989" y="2922"/>
                    <a:pt x="2195" y="3010"/>
                    <a:pt x="2432" y="3010"/>
                  </a:cubicBezTo>
                  <a:cubicBezTo>
                    <a:pt x="2933" y="3010"/>
                    <a:pt x="3317" y="2597"/>
                    <a:pt x="3317" y="2095"/>
                  </a:cubicBezTo>
                  <a:cubicBezTo>
                    <a:pt x="3317" y="1889"/>
                    <a:pt x="3258" y="1682"/>
                    <a:pt x="3110" y="1505"/>
                  </a:cubicBezTo>
                  <a:cubicBezTo>
                    <a:pt x="3258" y="1358"/>
                    <a:pt x="3317" y="1151"/>
                    <a:pt x="3317" y="915"/>
                  </a:cubicBezTo>
                  <a:cubicBezTo>
                    <a:pt x="3317" y="394"/>
                    <a:pt x="2876" y="35"/>
                    <a:pt x="2409" y="35"/>
                  </a:cubicBezTo>
                  <a:cubicBezTo>
                    <a:pt x="2214" y="35"/>
                    <a:pt x="2015" y="98"/>
                    <a:pt x="1841" y="236"/>
                  </a:cubicBezTo>
                  <a:cubicBezTo>
                    <a:pt x="1649" y="71"/>
                    <a:pt x="1442" y="0"/>
                    <a:pt x="12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8"/>
            <p:cNvSpPr/>
            <p:nvPr/>
          </p:nvSpPr>
          <p:spPr>
            <a:xfrm>
              <a:off x="3393525" y="3666725"/>
              <a:ext cx="195175" cy="171050"/>
            </a:xfrm>
            <a:custGeom>
              <a:avLst/>
              <a:gdLst/>
              <a:ahLst/>
              <a:cxnLst/>
              <a:rect l="l" t="t" r="r" b="b"/>
              <a:pathLst>
                <a:path w="7807" h="6842" extrusionOk="0">
                  <a:moveTo>
                    <a:pt x="1728" y="4281"/>
                  </a:moveTo>
                  <a:cubicBezTo>
                    <a:pt x="2147" y="4281"/>
                    <a:pt x="2554" y="4605"/>
                    <a:pt x="2554" y="5105"/>
                  </a:cubicBezTo>
                  <a:cubicBezTo>
                    <a:pt x="2554" y="5548"/>
                    <a:pt x="2171" y="5902"/>
                    <a:pt x="1728" y="5902"/>
                  </a:cubicBezTo>
                  <a:cubicBezTo>
                    <a:pt x="1020" y="5902"/>
                    <a:pt x="636" y="5017"/>
                    <a:pt x="1168" y="4515"/>
                  </a:cubicBezTo>
                  <a:cubicBezTo>
                    <a:pt x="1329" y="4354"/>
                    <a:pt x="1530" y="4281"/>
                    <a:pt x="1728" y="4281"/>
                  </a:cubicBezTo>
                  <a:close/>
                  <a:moveTo>
                    <a:pt x="6243" y="1"/>
                  </a:moveTo>
                  <a:lnTo>
                    <a:pt x="5269" y="620"/>
                  </a:lnTo>
                  <a:cubicBezTo>
                    <a:pt x="5063" y="738"/>
                    <a:pt x="5033" y="1004"/>
                    <a:pt x="5151" y="1210"/>
                  </a:cubicBezTo>
                  <a:cubicBezTo>
                    <a:pt x="5240" y="1328"/>
                    <a:pt x="5358" y="1417"/>
                    <a:pt x="5505" y="1417"/>
                  </a:cubicBezTo>
                  <a:cubicBezTo>
                    <a:pt x="5594" y="1387"/>
                    <a:pt x="5682" y="1387"/>
                    <a:pt x="5741" y="1328"/>
                  </a:cubicBezTo>
                  <a:lnTo>
                    <a:pt x="5948" y="1210"/>
                  </a:lnTo>
                  <a:lnTo>
                    <a:pt x="5948" y="1210"/>
                  </a:lnTo>
                  <a:cubicBezTo>
                    <a:pt x="5623" y="2951"/>
                    <a:pt x="4827" y="3866"/>
                    <a:pt x="3351" y="4220"/>
                  </a:cubicBezTo>
                  <a:cubicBezTo>
                    <a:pt x="2999" y="3715"/>
                    <a:pt x="2504" y="3499"/>
                    <a:pt x="2017" y="3499"/>
                  </a:cubicBezTo>
                  <a:cubicBezTo>
                    <a:pt x="994" y="3499"/>
                    <a:pt x="1" y="4447"/>
                    <a:pt x="400" y="5666"/>
                  </a:cubicBezTo>
                  <a:cubicBezTo>
                    <a:pt x="660" y="6470"/>
                    <a:pt x="1324" y="6841"/>
                    <a:pt x="1988" y="6841"/>
                  </a:cubicBezTo>
                  <a:cubicBezTo>
                    <a:pt x="2833" y="6841"/>
                    <a:pt x="3676" y="6239"/>
                    <a:pt x="3676" y="5164"/>
                  </a:cubicBezTo>
                  <a:lnTo>
                    <a:pt x="3676" y="5017"/>
                  </a:lnTo>
                  <a:cubicBezTo>
                    <a:pt x="5417" y="4604"/>
                    <a:pt x="6449" y="3423"/>
                    <a:pt x="6804" y="1358"/>
                  </a:cubicBezTo>
                  <a:lnTo>
                    <a:pt x="6922" y="1506"/>
                  </a:lnTo>
                  <a:cubicBezTo>
                    <a:pt x="7010" y="1594"/>
                    <a:pt x="7128" y="1653"/>
                    <a:pt x="7246" y="1653"/>
                  </a:cubicBezTo>
                  <a:cubicBezTo>
                    <a:pt x="7630" y="1653"/>
                    <a:pt x="7807" y="1210"/>
                    <a:pt x="7571" y="945"/>
                  </a:cubicBezTo>
                  <a:lnTo>
                    <a:pt x="7305" y="856"/>
                  </a:lnTo>
                  <a:lnTo>
                    <a:pt x="65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 name="Google Shape;1835;p58"/>
          <p:cNvGrpSpPr/>
          <p:nvPr/>
        </p:nvGrpSpPr>
        <p:grpSpPr>
          <a:xfrm>
            <a:off x="5996825" y="1812200"/>
            <a:ext cx="227225" cy="368425"/>
            <a:chOff x="5233725" y="1812200"/>
            <a:chExt cx="227225" cy="368425"/>
          </a:xfrm>
        </p:grpSpPr>
        <p:sp>
          <p:nvSpPr>
            <p:cNvPr id="1836" name="Google Shape;1836;p58"/>
            <p:cNvSpPr/>
            <p:nvPr/>
          </p:nvSpPr>
          <p:spPr>
            <a:xfrm>
              <a:off x="5233725" y="1971350"/>
              <a:ext cx="227225" cy="209275"/>
            </a:xfrm>
            <a:custGeom>
              <a:avLst/>
              <a:gdLst/>
              <a:ahLst/>
              <a:cxnLst/>
              <a:rect l="l" t="t" r="r" b="b"/>
              <a:pathLst>
                <a:path w="9089" h="8371" extrusionOk="0">
                  <a:moveTo>
                    <a:pt x="4545" y="0"/>
                  </a:moveTo>
                  <a:cubicBezTo>
                    <a:pt x="4331" y="0"/>
                    <a:pt x="4117" y="111"/>
                    <a:pt x="4013" y="332"/>
                  </a:cubicBezTo>
                  <a:lnTo>
                    <a:pt x="2981" y="2398"/>
                  </a:lnTo>
                  <a:lnTo>
                    <a:pt x="709" y="2752"/>
                  </a:lnTo>
                  <a:cubicBezTo>
                    <a:pt x="207" y="2811"/>
                    <a:pt x="0" y="3430"/>
                    <a:pt x="354" y="3785"/>
                  </a:cubicBezTo>
                  <a:lnTo>
                    <a:pt x="2007" y="5378"/>
                  </a:lnTo>
                  <a:lnTo>
                    <a:pt x="1623" y="7650"/>
                  </a:lnTo>
                  <a:cubicBezTo>
                    <a:pt x="1553" y="8047"/>
                    <a:pt x="1872" y="8371"/>
                    <a:pt x="2227" y="8371"/>
                  </a:cubicBezTo>
                  <a:cubicBezTo>
                    <a:pt x="2321" y="8371"/>
                    <a:pt x="2416" y="8348"/>
                    <a:pt x="2508" y="8299"/>
                  </a:cubicBezTo>
                  <a:lnTo>
                    <a:pt x="4545" y="7207"/>
                  </a:lnTo>
                  <a:lnTo>
                    <a:pt x="6581" y="8299"/>
                  </a:lnTo>
                  <a:cubicBezTo>
                    <a:pt x="6671" y="8338"/>
                    <a:pt x="6766" y="8360"/>
                    <a:pt x="6863" y="8360"/>
                  </a:cubicBezTo>
                  <a:cubicBezTo>
                    <a:pt x="6988" y="8360"/>
                    <a:pt x="7113" y="8323"/>
                    <a:pt x="7230" y="8240"/>
                  </a:cubicBezTo>
                  <a:cubicBezTo>
                    <a:pt x="7407" y="8122"/>
                    <a:pt x="7495" y="7886"/>
                    <a:pt x="7466" y="7650"/>
                  </a:cubicBezTo>
                  <a:lnTo>
                    <a:pt x="7082" y="5378"/>
                  </a:lnTo>
                  <a:lnTo>
                    <a:pt x="8735" y="3785"/>
                  </a:lnTo>
                  <a:cubicBezTo>
                    <a:pt x="9089" y="3430"/>
                    <a:pt x="8882" y="2811"/>
                    <a:pt x="8380" y="2752"/>
                  </a:cubicBezTo>
                  <a:lnTo>
                    <a:pt x="6108" y="2398"/>
                  </a:lnTo>
                  <a:lnTo>
                    <a:pt x="5076" y="332"/>
                  </a:lnTo>
                  <a:cubicBezTo>
                    <a:pt x="4972" y="111"/>
                    <a:pt x="4758" y="0"/>
                    <a:pt x="4545"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8"/>
            <p:cNvSpPr/>
            <p:nvPr/>
          </p:nvSpPr>
          <p:spPr>
            <a:xfrm>
              <a:off x="5347325" y="1971525"/>
              <a:ext cx="113625" cy="208825"/>
            </a:xfrm>
            <a:custGeom>
              <a:avLst/>
              <a:gdLst/>
              <a:ahLst/>
              <a:cxnLst/>
              <a:rect l="l" t="t" r="r" b="b"/>
              <a:pathLst>
                <a:path w="4545" h="8353" extrusionOk="0">
                  <a:moveTo>
                    <a:pt x="1" y="1"/>
                  </a:moveTo>
                  <a:lnTo>
                    <a:pt x="1" y="7200"/>
                  </a:lnTo>
                  <a:lnTo>
                    <a:pt x="2037" y="8292"/>
                  </a:lnTo>
                  <a:cubicBezTo>
                    <a:pt x="2127" y="8331"/>
                    <a:pt x="2222" y="8353"/>
                    <a:pt x="2319" y="8353"/>
                  </a:cubicBezTo>
                  <a:cubicBezTo>
                    <a:pt x="2444" y="8353"/>
                    <a:pt x="2569" y="8316"/>
                    <a:pt x="2686" y="8233"/>
                  </a:cubicBezTo>
                  <a:cubicBezTo>
                    <a:pt x="2863" y="8115"/>
                    <a:pt x="2951" y="7879"/>
                    <a:pt x="2922" y="7643"/>
                  </a:cubicBezTo>
                  <a:lnTo>
                    <a:pt x="2538" y="5371"/>
                  </a:lnTo>
                  <a:lnTo>
                    <a:pt x="4191" y="3778"/>
                  </a:lnTo>
                  <a:cubicBezTo>
                    <a:pt x="4545" y="3423"/>
                    <a:pt x="4338" y="2804"/>
                    <a:pt x="3836" y="2745"/>
                  </a:cubicBezTo>
                  <a:lnTo>
                    <a:pt x="1564" y="2391"/>
                  </a:lnTo>
                  <a:lnTo>
                    <a:pt x="561" y="325"/>
                  </a:lnTo>
                  <a:cubicBezTo>
                    <a:pt x="443" y="119"/>
                    <a:pt x="237" y="1"/>
                    <a:pt x="1"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8"/>
            <p:cNvSpPr/>
            <p:nvPr/>
          </p:nvSpPr>
          <p:spPr>
            <a:xfrm>
              <a:off x="5263225" y="1812200"/>
              <a:ext cx="168225" cy="120250"/>
            </a:xfrm>
            <a:custGeom>
              <a:avLst/>
              <a:gdLst/>
              <a:ahLst/>
              <a:cxnLst/>
              <a:rect l="l" t="t" r="r" b="b"/>
              <a:pathLst>
                <a:path w="6729" h="4810" extrusionOk="0">
                  <a:moveTo>
                    <a:pt x="1328" y="0"/>
                  </a:moveTo>
                  <a:cubicBezTo>
                    <a:pt x="532" y="0"/>
                    <a:pt x="1" y="856"/>
                    <a:pt x="355" y="1593"/>
                  </a:cubicBezTo>
                  <a:lnTo>
                    <a:pt x="2037" y="4810"/>
                  </a:lnTo>
                  <a:lnTo>
                    <a:pt x="4692" y="4810"/>
                  </a:lnTo>
                  <a:lnTo>
                    <a:pt x="6374" y="1623"/>
                  </a:lnTo>
                  <a:cubicBezTo>
                    <a:pt x="6728" y="885"/>
                    <a:pt x="6227" y="0"/>
                    <a:pt x="5401"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8"/>
            <p:cNvSpPr/>
            <p:nvPr/>
          </p:nvSpPr>
          <p:spPr>
            <a:xfrm>
              <a:off x="5347325" y="1812200"/>
              <a:ext cx="84125" cy="120250"/>
            </a:xfrm>
            <a:custGeom>
              <a:avLst/>
              <a:gdLst/>
              <a:ahLst/>
              <a:cxnLst/>
              <a:rect l="l" t="t" r="r" b="b"/>
              <a:pathLst>
                <a:path w="3365" h="4810" extrusionOk="0">
                  <a:moveTo>
                    <a:pt x="1" y="0"/>
                  </a:moveTo>
                  <a:lnTo>
                    <a:pt x="1" y="4810"/>
                  </a:lnTo>
                  <a:lnTo>
                    <a:pt x="1328" y="4810"/>
                  </a:lnTo>
                  <a:lnTo>
                    <a:pt x="3010" y="1623"/>
                  </a:lnTo>
                  <a:cubicBezTo>
                    <a:pt x="3364" y="885"/>
                    <a:pt x="2863" y="0"/>
                    <a:pt x="2037"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8"/>
            <p:cNvSpPr/>
            <p:nvPr/>
          </p:nvSpPr>
          <p:spPr>
            <a:xfrm>
              <a:off x="5336250" y="1812200"/>
              <a:ext cx="22175" cy="120250"/>
            </a:xfrm>
            <a:custGeom>
              <a:avLst/>
              <a:gdLst/>
              <a:ahLst/>
              <a:cxnLst/>
              <a:rect l="l" t="t" r="r" b="b"/>
              <a:pathLst>
                <a:path w="887" h="4810" extrusionOk="0">
                  <a:moveTo>
                    <a:pt x="1" y="0"/>
                  </a:moveTo>
                  <a:lnTo>
                    <a:pt x="1" y="4810"/>
                  </a:lnTo>
                  <a:lnTo>
                    <a:pt x="886" y="4810"/>
                  </a:lnTo>
                  <a:lnTo>
                    <a:pt x="8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8"/>
            <p:cNvSpPr/>
            <p:nvPr/>
          </p:nvSpPr>
          <p:spPr>
            <a:xfrm>
              <a:off x="5289050" y="1906600"/>
              <a:ext cx="101825" cy="86600"/>
            </a:xfrm>
            <a:custGeom>
              <a:avLst/>
              <a:gdLst/>
              <a:ahLst/>
              <a:cxnLst/>
              <a:rect l="l" t="t" r="r" b="b"/>
              <a:pathLst>
                <a:path w="4073" h="3464" extrusionOk="0">
                  <a:moveTo>
                    <a:pt x="2332" y="1"/>
                  </a:moveTo>
                  <a:cubicBezTo>
                    <a:pt x="797" y="1"/>
                    <a:pt x="0" y="1860"/>
                    <a:pt x="1092" y="2952"/>
                  </a:cubicBezTo>
                  <a:cubicBezTo>
                    <a:pt x="1445" y="3305"/>
                    <a:pt x="1879" y="3464"/>
                    <a:pt x="2305" y="3464"/>
                  </a:cubicBezTo>
                  <a:cubicBezTo>
                    <a:pt x="3195" y="3464"/>
                    <a:pt x="4052" y="2770"/>
                    <a:pt x="4072" y="1712"/>
                  </a:cubicBezTo>
                  <a:cubicBezTo>
                    <a:pt x="4072" y="768"/>
                    <a:pt x="3276" y="1"/>
                    <a:pt x="2332" y="1"/>
                  </a:cubicBezTo>
                  <a:close/>
                </a:path>
              </a:pathLst>
            </a:custGeom>
            <a:solidFill>
              <a:srgbClr val="FEE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8"/>
            <p:cNvSpPr/>
            <p:nvPr/>
          </p:nvSpPr>
          <p:spPr>
            <a:xfrm>
              <a:off x="5347325" y="1906600"/>
              <a:ext cx="43550" cy="86350"/>
            </a:xfrm>
            <a:custGeom>
              <a:avLst/>
              <a:gdLst/>
              <a:ahLst/>
              <a:cxnLst/>
              <a:rect l="l" t="t" r="r" b="b"/>
              <a:pathLst>
                <a:path w="1742" h="3454" extrusionOk="0">
                  <a:moveTo>
                    <a:pt x="1" y="1"/>
                  </a:moveTo>
                  <a:lnTo>
                    <a:pt x="1" y="3453"/>
                  </a:lnTo>
                  <a:cubicBezTo>
                    <a:pt x="945" y="3453"/>
                    <a:pt x="1712" y="2686"/>
                    <a:pt x="1741" y="1712"/>
                  </a:cubicBezTo>
                  <a:cubicBezTo>
                    <a:pt x="1741" y="768"/>
                    <a:pt x="945" y="1"/>
                    <a:pt x="1" y="1"/>
                  </a:cubicBezTo>
                  <a:close/>
                </a:path>
              </a:pathLst>
            </a:custGeom>
            <a:solidFill>
              <a:srgbClr val="FEE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 name="Google Shape;1843;p58"/>
          <p:cNvGrpSpPr/>
          <p:nvPr/>
        </p:nvGrpSpPr>
        <p:grpSpPr>
          <a:xfrm>
            <a:off x="7157950" y="1863825"/>
            <a:ext cx="368125" cy="316500"/>
            <a:chOff x="6394850" y="1863825"/>
            <a:chExt cx="368125" cy="316500"/>
          </a:xfrm>
        </p:grpSpPr>
        <p:sp>
          <p:nvSpPr>
            <p:cNvPr id="1844" name="Google Shape;1844;p58"/>
            <p:cNvSpPr/>
            <p:nvPr/>
          </p:nvSpPr>
          <p:spPr>
            <a:xfrm>
              <a:off x="6394850" y="1863825"/>
              <a:ext cx="368125" cy="236825"/>
            </a:xfrm>
            <a:custGeom>
              <a:avLst/>
              <a:gdLst/>
              <a:ahLst/>
              <a:cxnLst/>
              <a:rect l="l" t="t" r="r" b="b"/>
              <a:pathLst>
                <a:path w="14725" h="9473" extrusionOk="0">
                  <a:moveTo>
                    <a:pt x="620" y="1"/>
                  </a:moveTo>
                  <a:cubicBezTo>
                    <a:pt x="266" y="1"/>
                    <a:pt x="0" y="296"/>
                    <a:pt x="0" y="650"/>
                  </a:cubicBezTo>
                  <a:lnTo>
                    <a:pt x="0" y="8823"/>
                  </a:lnTo>
                  <a:cubicBezTo>
                    <a:pt x="0" y="9177"/>
                    <a:pt x="266" y="9472"/>
                    <a:pt x="620" y="9472"/>
                  </a:cubicBezTo>
                  <a:lnTo>
                    <a:pt x="14075" y="9472"/>
                  </a:lnTo>
                  <a:cubicBezTo>
                    <a:pt x="14429" y="9472"/>
                    <a:pt x="14724" y="9177"/>
                    <a:pt x="14724" y="8823"/>
                  </a:cubicBezTo>
                  <a:lnTo>
                    <a:pt x="14724" y="650"/>
                  </a:lnTo>
                  <a:cubicBezTo>
                    <a:pt x="14724" y="296"/>
                    <a:pt x="14429" y="1"/>
                    <a:pt x="14075" y="1"/>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8"/>
            <p:cNvSpPr/>
            <p:nvPr/>
          </p:nvSpPr>
          <p:spPr>
            <a:xfrm>
              <a:off x="6578525" y="1863825"/>
              <a:ext cx="184450" cy="236825"/>
            </a:xfrm>
            <a:custGeom>
              <a:avLst/>
              <a:gdLst/>
              <a:ahLst/>
              <a:cxnLst/>
              <a:rect l="l" t="t" r="r" b="b"/>
              <a:pathLst>
                <a:path w="7378" h="9473" extrusionOk="0">
                  <a:moveTo>
                    <a:pt x="0" y="1"/>
                  </a:moveTo>
                  <a:lnTo>
                    <a:pt x="0" y="9472"/>
                  </a:lnTo>
                  <a:lnTo>
                    <a:pt x="6728" y="9472"/>
                  </a:lnTo>
                  <a:cubicBezTo>
                    <a:pt x="7082" y="9472"/>
                    <a:pt x="7377" y="9177"/>
                    <a:pt x="7377" y="8823"/>
                  </a:cubicBezTo>
                  <a:lnTo>
                    <a:pt x="7377" y="650"/>
                  </a:lnTo>
                  <a:cubicBezTo>
                    <a:pt x="7377" y="296"/>
                    <a:pt x="7082" y="1"/>
                    <a:pt x="6728" y="1"/>
                  </a:cubicBezTo>
                  <a:close/>
                </a:path>
              </a:pathLst>
            </a:custGeom>
            <a:solidFill>
              <a:srgbClr val="D8D7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8"/>
            <p:cNvSpPr/>
            <p:nvPr/>
          </p:nvSpPr>
          <p:spPr>
            <a:xfrm>
              <a:off x="6554925" y="2078500"/>
              <a:ext cx="47225" cy="70825"/>
            </a:xfrm>
            <a:custGeom>
              <a:avLst/>
              <a:gdLst/>
              <a:ahLst/>
              <a:cxnLst/>
              <a:rect l="l" t="t" r="r" b="b"/>
              <a:pathLst>
                <a:path w="1889" h="2833" extrusionOk="0">
                  <a:moveTo>
                    <a:pt x="0" y="0"/>
                  </a:moveTo>
                  <a:lnTo>
                    <a:pt x="0" y="2833"/>
                  </a:lnTo>
                  <a:lnTo>
                    <a:pt x="1889" y="2833"/>
                  </a:lnTo>
                  <a:lnTo>
                    <a:pt x="1889" y="0"/>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8"/>
            <p:cNvSpPr/>
            <p:nvPr/>
          </p:nvSpPr>
          <p:spPr>
            <a:xfrm>
              <a:off x="6578525" y="2078500"/>
              <a:ext cx="23625" cy="70825"/>
            </a:xfrm>
            <a:custGeom>
              <a:avLst/>
              <a:gdLst/>
              <a:ahLst/>
              <a:cxnLst/>
              <a:rect l="l" t="t" r="r" b="b"/>
              <a:pathLst>
                <a:path w="945" h="2833" extrusionOk="0">
                  <a:moveTo>
                    <a:pt x="0" y="0"/>
                  </a:moveTo>
                  <a:lnTo>
                    <a:pt x="0" y="2833"/>
                  </a:lnTo>
                  <a:lnTo>
                    <a:pt x="945" y="2833"/>
                  </a:lnTo>
                  <a:lnTo>
                    <a:pt x="945" y="0"/>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8"/>
            <p:cNvSpPr/>
            <p:nvPr/>
          </p:nvSpPr>
          <p:spPr>
            <a:xfrm>
              <a:off x="6504750" y="2127925"/>
              <a:ext cx="147575" cy="52400"/>
            </a:xfrm>
            <a:custGeom>
              <a:avLst/>
              <a:gdLst/>
              <a:ahLst/>
              <a:cxnLst/>
              <a:rect l="l" t="t" r="r" b="b"/>
              <a:pathLst>
                <a:path w="5903" h="2096" extrusionOk="0">
                  <a:moveTo>
                    <a:pt x="591" y="0"/>
                  </a:moveTo>
                  <a:cubicBezTo>
                    <a:pt x="266" y="0"/>
                    <a:pt x="1" y="266"/>
                    <a:pt x="1" y="590"/>
                  </a:cubicBezTo>
                  <a:cubicBezTo>
                    <a:pt x="1" y="1417"/>
                    <a:pt x="679" y="2095"/>
                    <a:pt x="1506" y="2095"/>
                  </a:cubicBezTo>
                  <a:lnTo>
                    <a:pt x="4427" y="2095"/>
                  </a:lnTo>
                  <a:cubicBezTo>
                    <a:pt x="5253" y="2095"/>
                    <a:pt x="5902" y="1417"/>
                    <a:pt x="5902" y="590"/>
                  </a:cubicBezTo>
                  <a:cubicBezTo>
                    <a:pt x="5902" y="266"/>
                    <a:pt x="5637" y="0"/>
                    <a:pt x="5312"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8"/>
            <p:cNvSpPr/>
            <p:nvPr/>
          </p:nvSpPr>
          <p:spPr>
            <a:xfrm>
              <a:off x="6578525" y="2127925"/>
              <a:ext cx="73800" cy="52400"/>
            </a:xfrm>
            <a:custGeom>
              <a:avLst/>
              <a:gdLst/>
              <a:ahLst/>
              <a:cxnLst/>
              <a:rect l="l" t="t" r="r" b="b"/>
              <a:pathLst>
                <a:path w="2952" h="2096" extrusionOk="0">
                  <a:moveTo>
                    <a:pt x="0" y="0"/>
                  </a:moveTo>
                  <a:lnTo>
                    <a:pt x="0" y="2095"/>
                  </a:lnTo>
                  <a:lnTo>
                    <a:pt x="1476" y="2095"/>
                  </a:lnTo>
                  <a:cubicBezTo>
                    <a:pt x="2302" y="2095"/>
                    <a:pt x="2951" y="1417"/>
                    <a:pt x="2951" y="590"/>
                  </a:cubicBezTo>
                  <a:cubicBezTo>
                    <a:pt x="2951" y="266"/>
                    <a:pt x="2686" y="0"/>
                    <a:pt x="2361"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8"/>
            <p:cNvSpPr/>
            <p:nvPr/>
          </p:nvSpPr>
          <p:spPr>
            <a:xfrm>
              <a:off x="6394850" y="1863825"/>
              <a:ext cx="368125" cy="50925"/>
            </a:xfrm>
            <a:custGeom>
              <a:avLst/>
              <a:gdLst/>
              <a:ahLst/>
              <a:cxnLst/>
              <a:rect l="l" t="t" r="r" b="b"/>
              <a:pathLst>
                <a:path w="14725" h="2037" extrusionOk="0">
                  <a:moveTo>
                    <a:pt x="620" y="1"/>
                  </a:moveTo>
                  <a:cubicBezTo>
                    <a:pt x="266" y="1"/>
                    <a:pt x="0" y="296"/>
                    <a:pt x="0" y="650"/>
                  </a:cubicBezTo>
                  <a:lnTo>
                    <a:pt x="0" y="2037"/>
                  </a:lnTo>
                  <a:lnTo>
                    <a:pt x="14724" y="2037"/>
                  </a:lnTo>
                  <a:lnTo>
                    <a:pt x="14724" y="650"/>
                  </a:lnTo>
                  <a:cubicBezTo>
                    <a:pt x="14724" y="296"/>
                    <a:pt x="14429" y="1"/>
                    <a:pt x="14075"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8"/>
            <p:cNvSpPr/>
            <p:nvPr/>
          </p:nvSpPr>
          <p:spPr>
            <a:xfrm>
              <a:off x="6394850" y="2049725"/>
              <a:ext cx="368125" cy="50925"/>
            </a:xfrm>
            <a:custGeom>
              <a:avLst/>
              <a:gdLst/>
              <a:ahLst/>
              <a:cxnLst/>
              <a:rect l="l" t="t" r="r" b="b"/>
              <a:pathLst>
                <a:path w="14725" h="2037" extrusionOk="0">
                  <a:moveTo>
                    <a:pt x="0" y="0"/>
                  </a:moveTo>
                  <a:lnTo>
                    <a:pt x="0" y="1387"/>
                  </a:lnTo>
                  <a:cubicBezTo>
                    <a:pt x="0" y="1741"/>
                    <a:pt x="266" y="2036"/>
                    <a:pt x="620" y="2036"/>
                  </a:cubicBezTo>
                  <a:lnTo>
                    <a:pt x="14075" y="2036"/>
                  </a:lnTo>
                  <a:cubicBezTo>
                    <a:pt x="14429" y="2036"/>
                    <a:pt x="14724" y="1741"/>
                    <a:pt x="14724" y="1387"/>
                  </a:cubicBezTo>
                  <a:lnTo>
                    <a:pt x="14724"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8"/>
            <p:cNvSpPr/>
            <p:nvPr/>
          </p:nvSpPr>
          <p:spPr>
            <a:xfrm>
              <a:off x="6578525" y="1863825"/>
              <a:ext cx="184450" cy="50925"/>
            </a:xfrm>
            <a:custGeom>
              <a:avLst/>
              <a:gdLst/>
              <a:ahLst/>
              <a:cxnLst/>
              <a:rect l="l" t="t" r="r" b="b"/>
              <a:pathLst>
                <a:path w="7378" h="2037" extrusionOk="0">
                  <a:moveTo>
                    <a:pt x="0" y="1"/>
                  </a:moveTo>
                  <a:lnTo>
                    <a:pt x="0" y="2037"/>
                  </a:lnTo>
                  <a:lnTo>
                    <a:pt x="7377" y="2037"/>
                  </a:lnTo>
                  <a:lnTo>
                    <a:pt x="7377" y="650"/>
                  </a:lnTo>
                  <a:cubicBezTo>
                    <a:pt x="7377" y="296"/>
                    <a:pt x="7082" y="1"/>
                    <a:pt x="6699"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8"/>
            <p:cNvSpPr/>
            <p:nvPr/>
          </p:nvSpPr>
          <p:spPr>
            <a:xfrm>
              <a:off x="6578525" y="2049725"/>
              <a:ext cx="184450" cy="50925"/>
            </a:xfrm>
            <a:custGeom>
              <a:avLst/>
              <a:gdLst/>
              <a:ahLst/>
              <a:cxnLst/>
              <a:rect l="l" t="t" r="r" b="b"/>
              <a:pathLst>
                <a:path w="7378" h="2037" extrusionOk="0">
                  <a:moveTo>
                    <a:pt x="0" y="0"/>
                  </a:moveTo>
                  <a:lnTo>
                    <a:pt x="0" y="2036"/>
                  </a:lnTo>
                  <a:lnTo>
                    <a:pt x="6728" y="2036"/>
                  </a:lnTo>
                  <a:cubicBezTo>
                    <a:pt x="7082" y="2036"/>
                    <a:pt x="7377" y="1741"/>
                    <a:pt x="7377" y="1387"/>
                  </a:cubicBezTo>
                  <a:lnTo>
                    <a:pt x="7377"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8"/>
            <p:cNvSpPr/>
            <p:nvPr/>
          </p:nvSpPr>
          <p:spPr>
            <a:xfrm>
              <a:off x="6493700" y="1925000"/>
              <a:ext cx="169675" cy="116625"/>
            </a:xfrm>
            <a:custGeom>
              <a:avLst/>
              <a:gdLst/>
              <a:ahLst/>
              <a:cxnLst/>
              <a:rect l="l" t="t" r="r" b="b"/>
              <a:pathLst>
                <a:path w="6787" h="4665" extrusionOk="0">
                  <a:moveTo>
                    <a:pt x="6186" y="1"/>
                  </a:moveTo>
                  <a:cubicBezTo>
                    <a:pt x="6170" y="1"/>
                    <a:pt x="6154" y="1"/>
                    <a:pt x="6138" y="3"/>
                  </a:cubicBezTo>
                  <a:lnTo>
                    <a:pt x="649" y="3"/>
                  </a:lnTo>
                  <a:cubicBezTo>
                    <a:pt x="295" y="3"/>
                    <a:pt x="0" y="298"/>
                    <a:pt x="0" y="652"/>
                  </a:cubicBezTo>
                  <a:lnTo>
                    <a:pt x="0" y="4016"/>
                  </a:lnTo>
                  <a:cubicBezTo>
                    <a:pt x="0" y="4370"/>
                    <a:pt x="295" y="4665"/>
                    <a:pt x="649" y="4665"/>
                  </a:cubicBezTo>
                  <a:lnTo>
                    <a:pt x="6138" y="4665"/>
                  </a:lnTo>
                  <a:cubicBezTo>
                    <a:pt x="6492" y="4665"/>
                    <a:pt x="6787" y="4370"/>
                    <a:pt x="6787" y="4016"/>
                  </a:cubicBezTo>
                  <a:lnTo>
                    <a:pt x="6787" y="652"/>
                  </a:lnTo>
                  <a:cubicBezTo>
                    <a:pt x="6787" y="286"/>
                    <a:pt x="6518" y="1"/>
                    <a:pt x="6186"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8"/>
            <p:cNvSpPr/>
            <p:nvPr/>
          </p:nvSpPr>
          <p:spPr>
            <a:xfrm>
              <a:off x="6543125" y="1924325"/>
              <a:ext cx="64925" cy="117300"/>
            </a:xfrm>
            <a:custGeom>
              <a:avLst/>
              <a:gdLst/>
              <a:ahLst/>
              <a:cxnLst/>
              <a:rect l="l" t="t" r="r" b="b"/>
              <a:pathLst>
                <a:path w="2597" h="4692" extrusionOk="0">
                  <a:moveTo>
                    <a:pt x="1003" y="0"/>
                  </a:moveTo>
                  <a:lnTo>
                    <a:pt x="1003" y="1298"/>
                  </a:lnTo>
                  <a:cubicBezTo>
                    <a:pt x="0" y="1682"/>
                    <a:pt x="0" y="3069"/>
                    <a:pt x="1003" y="3482"/>
                  </a:cubicBezTo>
                  <a:lnTo>
                    <a:pt x="1003" y="4692"/>
                  </a:lnTo>
                  <a:lnTo>
                    <a:pt x="1859" y="4692"/>
                  </a:lnTo>
                  <a:lnTo>
                    <a:pt x="1859" y="3482"/>
                  </a:lnTo>
                  <a:cubicBezTo>
                    <a:pt x="2302" y="3305"/>
                    <a:pt x="2597" y="2862"/>
                    <a:pt x="2597" y="2390"/>
                  </a:cubicBezTo>
                  <a:cubicBezTo>
                    <a:pt x="2597" y="1889"/>
                    <a:pt x="2302" y="1476"/>
                    <a:pt x="1859" y="1298"/>
                  </a:cubicBezTo>
                  <a:lnTo>
                    <a:pt x="18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8"/>
            <p:cNvSpPr/>
            <p:nvPr/>
          </p:nvSpPr>
          <p:spPr>
            <a:xfrm>
              <a:off x="6493700" y="1953825"/>
              <a:ext cx="42800" cy="58300"/>
            </a:xfrm>
            <a:custGeom>
              <a:avLst/>
              <a:gdLst/>
              <a:ahLst/>
              <a:cxnLst/>
              <a:rect l="l" t="t" r="r" b="b"/>
              <a:pathLst>
                <a:path w="1712" h="2332" extrusionOk="0">
                  <a:moveTo>
                    <a:pt x="0" y="0"/>
                  </a:moveTo>
                  <a:lnTo>
                    <a:pt x="0" y="2332"/>
                  </a:lnTo>
                  <a:lnTo>
                    <a:pt x="1121" y="2332"/>
                  </a:lnTo>
                  <a:cubicBezTo>
                    <a:pt x="1446" y="2332"/>
                    <a:pt x="1711" y="2095"/>
                    <a:pt x="1711" y="1771"/>
                  </a:cubicBezTo>
                  <a:lnTo>
                    <a:pt x="1711" y="561"/>
                  </a:lnTo>
                  <a:cubicBezTo>
                    <a:pt x="1711" y="236"/>
                    <a:pt x="1446" y="0"/>
                    <a:pt x="1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8"/>
            <p:cNvSpPr/>
            <p:nvPr/>
          </p:nvSpPr>
          <p:spPr>
            <a:xfrm>
              <a:off x="6621300" y="1954550"/>
              <a:ext cx="42075" cy="58325"/>
            </a:xfrm>
            <a:custGeom>
              <a:avLst/>
              <a:gdLst/>
              <a:ahLst/>
              <a:cxnLst/>
              <a:rect l="l" t="t" r="r" b="b"/>
              <a:pathLst>
                <a:path w="1683" h="2333" extrusionOk="0">
                  <a:moveTo>
                    <a:pt x="591" y="1"/>
                  </a:moveTo>
                  <a:cubicBezTo>
                    <a:pt x="266" y="1"/>
                    <a:pt x="1" y="267"/>
                    <a:pt x="1" y="591"/>
                  </a:cubicBezTo>
                  <a:lnTo>
                    <a:pt x="1" y="1771"/>
                  </a:lnTo>
                  <a:cubicBezTo>
                    <a:pt x="1" y="2096"/>
                    <a:pt x="266" y="2332"/>
                    <a:pt x="591" y="2332"/>
                  </a:cubicBezTo>
                  <a:lnTo>
                    <a:pt x="1683" y="2332"/>
                  </a:lnTo>
                  <a:lnTo>
                    <a:pt x="16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 name="Google Shape;1858;p58"/>
          <p:cNvGrpSpPr/>
          <p:nvPr/>
        </p:nvGrpSpPr>
        <p:grpSpPr>
          <a:xfrm>
            <a:off x="6542700" y="2374400"/>
            <a:ext cx="354600" cy="368200"/>
            <a:chOff x="5779600" y="2374400"/>
            <a:chExt cx="354600" cy="368200"/>
          </a:xfrm>
        </p:grpSpPr>
        <p:sp>
          <p:nvSpPr>
            <p:cNvPr id="1859" name="Google Shape;1859;p58"/>
            <p:cNvSpPr/>
            <p:nvPr/>
          </p:nvSpPr>
          <p:spPr>
            <a:xfrm>
              <a:off x="5914600" y="2439100"/>
              <a:ext cx="154200" cy="197100"/>
            </a:xfrm>
            <a:custGeom>
              <a:avLst/>
              <a:gdLst/>
              <a:ahLst/>
              <a:cxnLst/>
              <a:rect l="l" t="t" r="r" b="b"/>
              <a:pathLst>
                <a:path w="6168" h="7884" extrusionOk="0">
                  <a:moveTo>
                    <a:pt x="4405" y="1"/>
                  </a:moveTo>
                  <a:cubicBezTo>
                    <a:pt x="4241" y="1"/>
                    <a:pt x="4079" y="89"/>
                    <a:pt x="4014" y="241"/>
                  </a:cubicBezTo>
                  <a:cubicBezTo>
                    <a:pt x="3896" y="448"/>
                    <a:pt x="3984" y="713"/>
                    <a:pt x="4220" y="832"/>
                  </a:cubicBezTo>
                  <a:lnTo>
                    <a:pt x="4751" y="1068"/>
                  </a:lnTo>
                  <a:cubicBezTo>
                    <a:pt x="3689" y="1628"/>
                    <a:pt x="2715" y="2395"/>
                    <a:pt x="1919" y="3340"/>
                  </a:cubicBezTo>
                  <a:cubicBezTo>
                    <a:pt x="945" y="4490"/>
                    <a:pt x="296" y="5907"/>
                    <a:pt x="60" y="7382"/>
                  </a:cubicBezTo>
                  <a:cubicBezTo>
                    <a:pt x="1" y="7618"/>
                    <a:pt x="148" y="7854"/>
                    <a:pt x="384" y="7884"/>
                  </a:cubicBezTo>
                  <a:lnTo>
                    <a:pt x="473" y="7884"/>
                  </a:lnTo>
                  <a:cubicBezTo>
                    <a:pt x="679" y="7884"/>
                    <a:pt x="856" y="7736"/>
                    <a:pt x="886" y="7530"/>
                  </a:cubicBezTo>
                  <a:cubicBezTo>
                    <a:pt x="1329" y="5081"/>
                    <a:pt x="2833" y="2986"/>
                    <a:pt x="5046" y="1835"/>
                  </a:cubicBezTo>
                  <a:lnTo>
                    <a:pt x="5046" y="1835"/>
                  </a:lnTo>
                  <a:lnTo>
                    <a:pt x="4840" y="2395"/>
                  </a:lnTo>
                  <a:cubicBezTo>
                    <a:pt x="4751" y="2631"/>
                    <a:pt x="4869" y="2868"/>
                    <a:pt x="5106" y="2956"/>
                  </a:cubicBezTo>
                  <a:lnTo>
                    <a:pt x="5253" y="2956"/>
                  </a:lnTo>
                  <a:cubicBezTo>
                    <a:pt x="5430" y="2956"/>
                    <a:pt x="5607" y="2838"/>
                    <a:pt x="5666" y="2661"/>
                  </a:cubicBezTo>
                  <a:lnTo>
                    <a:pt x="6168" y="1156"/>
                  </a:lnTo>
                  <a:lnTo>
                    <a:pt x="6168" y="1127"/>
                  </a:lnTo>
                  <a:lnTo>
                    <a:pt x="6168" y="1097"/>
                  </a:lnTo>
                  <a:cubicBezTo>
                    <a:pt x="6168" y="1097"/>
                    <a:pt x="6168" y="1097"/>
                    <a:pt x="6168" y="1068"/>
                  </a:cubicBezTo>
                  <a:lnTo>
                    <a:pt x="5991" y="802"/>
                  </a:lnTo>
                  <a:lnTo>
                    <a:pt x="5991" y="772"/>
                  </a:lnTo>
                  <a:cubicBezTo>
                    <a:pt x="5991" y="772"/>
                    <a:pt x="5991" y="743"/>
                    <a:pt x="5991" y="743"/>
                  </a:cubicBezTo>
                  <a:cubicBezTo>
                    <a:pt x="5991" y="743"/>
                    <a:pt x="5991" y="743"/>
                    <a:pt x="5991" y="713"/>
                  </a:cubicBezTo>
                  <a:lnTo>
                    <a:pt x="5991" y="684"/>
                  </a:lnTo>
                  <a:lnTo>
                    <a:pt x="5961" y="684"/>
                  </a:lnTo>
                  <a:lnTo>
                    <a:pt x="5961" y="654"/>
                  </a:lnTo>
                  <a:lnTo>
                    <a:pt x="5932" y="654"/>
                  </a:lnTo>
                  <a:lnTo>
                    <a:pt x="4574" y="35"/>
                  </a:lnTo>
                  <a:cubicBezTo>
                    <a:pt x="4520" y="12"/>
                    <a:pt x="4462" y="1"/>
                    <a:pt x="4405"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8"/>
            <p:cNvSpPr/>
            <p:nvPr/>
          </p:nvSpPr>
          <p:spPr>
            <a:xfrm>
              <a:off x="5779600" y="2594875"/>
              <a:ext cx="172650" cy="147300"/>
            </a:xfrm>
            <a:custGeom>
              <a:avLst/>
              <a:gdLst/>
              <a:ahLst/>
              <a:cxnLst/>
              <a:rect l="l" t="t" r="r" b="b"/>
              <a:pathLst>
                <a:path w="6906" h="5892" extrusionOk="0">
                  <a:moveTo>
                    <a:pt x="3959" y="1270"/>
                  </a:moveTo>
                  <a:cubicBezTo>
                    <a:pt x="4818" y="1270"/>
                    <a:pt x="5637" y="1936"/>
                    <a:pt x="5637" y="2951"/>
                  </a:cubicBezTo>
                  <a:cubicBezTo>
                    <a:pt x="5637" y="3866"/>
                    <a:pt x="4870" y="4633"/>
                    <a:pt x="3955" y="4633"/>
                  </a:cubicBezTo>
                  <a:cubicBezTo>
                    <a:pt x="2450" y="4633"/>
                    <a:pt x="1712" y="2833"/>
                    <a:pt x="2775" y="1771"/>
                  </a:cubicBezTo>
                  <a:cubicBezTo>
                    <a:pt x="3120" y="1425"/>
                    <a:pt x="3544" y="1270"/>
                    <a:pt x="3959" y="1270"/>
                  </a:cubicBezTo>
                  <a:close/>
                  <a:moveTo>
                    <a:pt x="3955" y="0"/>
                  </a:moveTo>
                  <a:cubicBezTo>
                    <a:pt x="1329" y="0"/>
                    <a:pt x="1" y="3158"/>
                    <a:pt x="1860" y="5017"/>
                  </a:cubicBezTo>
                  <a:cubicBezTo>
                    <a:pt x="2464" y="5621"/>
                    <a:pt x="3208" y="5891"/>
                    <a:pt x="3938" y="5891"/>
                  </a:cubicBezTo>
                  <a:cubicBezTo>
                    <a:pt x="5454" y="5891"/>
                    <a:pt x="6906" y="4724"/>
                    <a:pt x="6906" y="2951"/>
                  </a:cubicBezTo>
                  <a:cubicBezTo>
                    <a:pt x="6906" y="1299"/>
                    <a:pt x="5578" y="0"/>
                    <a:pt x="3955"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8"/>
            <p:cNvSpPr/>
            <p:nvPr/>
          </p:nvSpPr>
          <p:spPr>
            <a:xfrm>
              <a:off x="5879200" y="2594850"/>
              <a:ext cx="73800" cy="147575"/>
            </a:xfrm>
            <a:custGeom>
              <a:avLst/>
              <a:gdLst/>
              <a:ahLst/>
              <a:cxnLst/>
              <a:rect l="l" t="t" r="r" b="b"/>
              <a:pathLst>
                <a:path w="2952" h="5903" extrusionOk="0">
                  <a:moveTo>
                    <a:pt x="52" y="1"/>
                  </a:moveTo>
                  <a:cubicBezTo>
                    <a:pt x="35" y="1"/>
                    <a:pt x="18" y="1"/>
                    <a:pt x="0" y="1"/>
                  </a:cubicBezTo>
                  <a:lnTo>
                    <a:pt x="0" y="1270"/>
                  </a:lnTo>
                  <a:cubicBezTo>
                    <a:pt x="35" y="1268"/>
                    <a:pt x="69" y="1267"/>
                    <a:pt x="102" y="1267"/>
                  </a:cubicBezTo>
                  <a:cubicBezTo>
                    <a:pt x="1001" y="1267"/>
                    <a:pt x="1741" y="2014"/>
                    <a:pt x="1741" y="2952"/>
                  </a:cubicBezTo>
                  <a:cubicBezTo>
                    <a:pt x="1741" y="3862"/>
                    <a:pt x="1001" y="4608"/>
                    <a:pt x="102" y="4608"/>
                  </a:cubicBezTo>
                  <a:cubicBezTo>
                    <a:pt x="69" y="4608"/>
                    <a:pt x="35" y="4607"/>
                    <a:pt x="0" y="4605"/>
                  </a:cubicBezTo>
                  <a:lnTo>
                    <a:pt x="0" y="5903"/>
                  </a:lnTo>
                  <a:cubicBezTo>
                    <a:pt x="1623" y="5903"/>
                    <a:pt x="2951" y="4575"/>
                    <a:pt x="2951" y="2952"/>
                  </a:cubicBezTo>
                  <a:cubicBezTo>
                    <a:pt x="2951" y="1347"/>
                    <a:pt x="1651" y="1"/>
                    <a:pt x="52"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8"/>
            <p:cNvSpPr/>
            <p:nvPr/>
          </p:nvSpPr>
          <p:spPr>
            <a:xfrm>
              <a:off x="5804950" y="2374400"/>
              <a:ext cx="123425" cy="99700"/>
            </a:xfrm>
            <a:custGeom>
              <a:avLst/>
              <a:gdLst/>
              <a:ahLst/>
              <a:cxnLst/>
              <a:rect l="l" t="t" r="r" b="b"/>
              <a:pathLst>
                <a:path w="4937" h="3988" extrusionOk="0">
                  <a:moveTo>
                    <a:pt x="1623" y="0"/>
                  </a:moveTo>
                  <a:cubicBezTo>
                    <a:pt x="750" y="0"/>
                    <a:pt x="1" y="1129"/>
                    <a:pt x="816" y="1944"/>
                  </a:cubicBezTo>
                  <a:lnTo>
                    <a:pt x="875" y="2003"/>
                  </a:lnTo>
                  <a:lnTo>
                    <a:pt x="816" y="2062"/>
                  </a:lnTo>
                  <a:cubicBezTo>
                    <a:pt x="374" y="2505"/>
                    <a:pt x="374" y="3213"/>
                    <a:pt x="816" y="3656"/>
                  </a:cubicBezTo>
                  <a:cubicBezTo>
                    <a:pt x="1023" y="3862"/>
                    <a:pt x="1318" y="3980"/>
                    <a:pt x="1613" y="3980"/>
                  </a:cubicBezTo>
                  <a:cubicBezTo>
                    <a:pt x="1908" y="3980"/>
                    <a:pt x="2203" y="3862"/>
                    <a:pt x="2410" y="3656"/>
                  </a:cubicBezTo>
                  <a:lnTo>
                    <a:pt x="2469" y="3597"/>
                  </a:lnTo>
                  <a:lnTo>
                    <a:pt x="2528" y="3656"/>
                  </a:lnTo>
                  <a:cubicBezTo>
                    <a:pt x="2749" y="3877"/>
                    <a:pt x="3037" y="3988"/>
                    <a:pt x="3324" y="3988"/>
                  </a:cubicBezTo>
                  <a:cubicBezTo>
                    <a:pt x="3612" y="3988"/>
                    <a:pt x="3900" y="3877"/>
                    <a:pt x="4121" y="3656"/>
                  </a:cubicBezTo>
                  <a:cubicBezTo>
                    <a:pt x="4564" y="3213"/>
                    <a:pt x="4564" y="2505"/>
                    <a:pt x="4121" y="2062"/>
                  </a:cubicBezTo>
                  <a:lnTo>
                    <a:pt x="4062" y="2003"/>
                  </a:lnTo>
                  <a:lnTo>
                    <a:pt x="4121" y="1944"/>
                  </a:lnTo>
                  <a:cubicBezTo>
                    <a:pt x="4937" y="1129"/>
                    <a:pt x="4187" y="0"/>
                    <a:pt x="3314" y="0"/>
                  </a:cubicBezTo>
                  <a:cubicBezTo>
                    <a:pt x="3050" y="0"/>
                    <a:pt x="2775" y="104"/>
                    <a:pt x="2528" y="351"/>
                  </a:cubicBezTo>
                  <a:lnTo>
                    <a:pt x="2469" y="410"/>
                  </a:lnTo>
                  <a:lnTo>
                    <a:pt x="2410" y="351"/>
                  </a:lnTo>
                  <a:cubicBezTo>
                    <a:pt x="2163" y="104"/>
                    <a:pt x="1887" y="0"/>
                    <a:pt x="1623"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8"/>
            <p:cNvSpPr/>
            <p:nvPr/>
          </p:nvSpPr>
          <p:spPr>
            <a:xfrm>
              <a:off x="5866650" y="2374400"/>
              <a:ext cx="61725" cy="99700"/>
            </a:xfrm>
            <a:custGeom>
              <a:avLst/>
              <a:gdLst/>
              <a:ahLst/>
              <a:cxnLst/>
              <a:rect l="l" t="t" r="r" b="b"/>
              <a:pathLst>
                <a:path w="2469" h="3988" extrusionOk="0">
                  <a:moveTo>
                    <a:pt x="846" y="0"/>
                  </a:moveTo>
                  <a:cubicBezTo>
                    <a:pt x="582" y="0"/>
                    <a:pt x="307" y="104"/>
                    <a:pt x="60" y="351"/>
                  </a:cubicBezTo>
                  <a:lnTo>
                    <a:pt x="1" y="410"/>
                  </a:lnTo>
                  <a:lnTo>
                    <a:pt x="1" y="3597"/>
                  </a:lnTo>
                  <a:lnTo>
                    <a:pt x="60" y="3656"/>
                  </a:lnTo>
                  <a:cubicBezTo>
                    <a:pt x="281" y="3877"/>
                    <a:pt x="569" y="3988"/>
                    <a:pt x="856" y="3988"/>
                  </a:cubicBezTo>
                  <a:cubicBezTo>
                    <a:pt x="1144" y="3988"/>
                    <a:pt x="1432" y="3877"/>
                    <a:pt x="1653" y="3656"/>
                  </a:cubicBezTo>
                  <a:cubicBezTo>
                    <a:pt x="2096" y="3213"/>
                    <a:pt x="2096" y="2505"/>
                    <a:pt x="1653" y="2062"/>
                  </a:cubicBezTo>
                  <a:lnTo>
                    <a:pt x="1594" y="2003"/>
                  </a:lnTo>
                  <a:lnTo>
                    <a:pt x="1653" y="1944"/>
                  </a:lnTo>
                  <a:cubicBezTo>
                    <a:pt x="2469" y="1129"/>
                    <a:pt x="1719" y="0"/>
                    <a:pt x="846" y="0"/>
                  </a:cubicBezTo>
                  <a:close/>
                </a:path>
              </a:pathLst>
            </a:custGeom>
            <a:solidFill>
              <a:srgbClr val="8C4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8"/>
            <p:cNvSpPr/>
            <p:nvPr/>
          </p:nvSpPr>
          <p:spPr>
            <a:xfrm>
              <a:off x="6019350" y="2527100"/>
              <a:ext cx="114275" cy="100250"/>
            </a:xfrm>
            <a:custGeom>
              <a:avLst/>
              <a:gdLst/>
              <a:ahLst/>
              <a:cxnLst/>
              <a:rect l="l" t="t" r="r" b="b"/>
              <a:pathLst>
                <a:path w="4571" h="4010" extrusionOk="0">
                  <a:moveTo>
                    <a:pt x="2955" y="0"/>
                  </a:moveTo>
                  <a:cubicBezTo>
                    <a:pt x="2695" y="0"/>
                    <a:pt x="2424" y="104"/>
                    <a:pt x="2184" y="351"/>
                  </a:cubicBezTo>
                  <a:lnTo>
                    <a:pt x="2096" y="410"/>
                  </a:lnTo>
                  <a:lnTo>
                    <a:pt x="2037" y="351"/>
                  </a:lnTo>
                  <a:cubicBezTo>
                    <a:pt x="1815" y="129"/>
                    <a:pt x="1528" y="19"/>
                    <a:pt x="1240" y="19"/>
                  </a:cubicBezTo>
                  <a:cubicBezTo>
                    <a:pt x="952" y="19"/>
                    <a:pt x="665" y="129"/>
                    <a:pt x="443" y="351"/>
                  </a:cubicBezTo>
                  <a:cubicBezTo>
                    <a:pt x="1" y="793"/>
                    <a:pt x="1" y="1502"/>
                    <a:pt x="443" y="1944"/>
                  </a:cubicBezTo>
                  <a:lnTo>
                    <a:pt x="502" y="2003"/>
                  </a:lnTo>
                  <a:lnTo>
                    <a:pt x="443" y="2062"/>
                  </a:lnTo>
                  <a:cubicBezTo>
                    <a:pt x="1" y="2505"/>
                    <a:pt x="1" y="3213"/>
                    <a:pt x="443" y="3656"/>
                  </a:cubicBezTo>
                  <a:cubicBezTo>
                    <a:pt x="665" y="3877"/>
                    <a:pt x="952" y="3988"/>
                    <a:pt x="1240" y="3988"/>
                  </a:cubicBezTo>
                  <a:cubicBezTo>
                    <a:pt x="1528" y="3988"/>
                    <a:pt x="1815" y="3877"/>
                    <a:pt x="2037" y="3656"/>
                  </a:cubicBezTo>
                  <a:lnTo>
                    <a:pt x="2096" y="3597"/>
                  </a:lnTo>
                  <a:lnTo>
                    <a:pt x="2184" y="3656"/>
                  </a:lnTo>
                  <a:cubicBezTo>
                    <a:pt x="2391" y="3892"/>
                    <a:pt x="2656" y="4010"/>
                    <a:pt x="2981" y="4010"/>
                  </a:cubicBezTo>
                  <a:cubicBezTo>
                    <a:pt x="3955" y="3980"/>
                    <a:pt x="4456" y="2770"/>
                    <a:pt x="3748" y="2062"/>
                  </a:cubicBezTo>
                  <a:lnTo>
                    <a:pt x="3719" y="2033"/>
                  </a:lnTo>
                  <a:lnTo>
                    <a:pt x="3778" y="1944"/>
                  </a:lnTo>
                  <a:cubicBezTo>
                    <a:pt x="4570" y="1129"/>
                    <a:pt x="3816" y="0"/>
                    <a:pt x="2955"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8"/>
            <p:cNvSpPr/>
            <p:nvPr/>
          </p:nvSpPr>
          <p:spPr>
            <a:xfrm>
              <a:off x="6006150" y="2640150"/>
              <a:ext cx="127300" cy="102450"/>
            </a:xfrm>
            <a:custGeom>
              <a:avLst/>
              <a:gdLst/>
              <a:ahLst/>
              <a:cxnLst/>
              <a:rect l="l" t="t" r="r" b="b"/>
              <a:pathLst>
                <a:path w="5092" h="4098" extrusionOk="0">
                  <a:moveTo>
                    <a:pt x="1698" y="0"/>
                  </a:moveTo>
                  <a:cubicBezTo>
                    <a:pt x="792" y="0"/>
                    <a:pt x="1" y="1247"/>
                    <a:pt x="1001" y="2025"/>
                  </a:cubicBezTo>
                  <a:lnTo>
                    <a:pt x="1060" y="2084"/>
                  </a:lnTo>
                  <a:lnTo>
                    <a:pt x="1001" y="2173"/>
                  </a:lnTo>
                  <a:cubicBezTo>
                    <a:pt x="765" y="2379"/>
                    <a:pt x="647" y="2674"/>
                    <a:pt x="647" y="2970"/>
                  </a:cubicBezTo>
                  <a:cubicBezTo>
                    <a:pt x="647" y="3648"/>
                    <a:pt x="1201" y="4098"/>
                    <a:pt x="1788" y="4098"/>
                  </a:cubicBezTo>
                  <a:cubicBezTo>
                    <a:pt x="2068" y="4098"/>
                    <a:pt x="2356" y="3995"/>
                    <a:pt x="2594" y="3766"/>
                  </a:cubicBezTo>
                  <a:lnTo>
                    <a:pt x="2653" y="3678"/>
                  </a:lnTo>
                  <a:lnTo>
                    <a:pt x="2712" y="3766"/>
                  </a:lnTo>
                  <a:cubicBezTo>
                    <a:pt x="2919" y="3973"/>
                    <a:pt x="3214" y="4091"/>
                    <a:pt x="3509" y="4091"/>
                  </a:cubicBezTo>
                  <a:cubicBezTo>
                    <a:pt x="4129" y="4091"/>
                    <a:pt x="4630" y="3589"/>
                    <a:pt x="4630" y="2970"/>
                  </a:cubicBezTo>
                  <a:cubicBezTo>
                    <a:pt x="4630" y="2674"/>
                    <a:pt x="4512" y="2409"/>
                    <a:pt x="4276" y="2173"/>
                  </a:cubicBezTo>
                  <a:lnTo>
                    <a:pt x="4217" y="2114"/>
                  </a:lnTo>
                  <a:lnTo>
                    <a:pt x="4276" y="2055"/>
                  </a:lnTo>
                  <a:cubicBezTo>
                    <a:pt x="5092" y="1239"/>
                    <a:pt x="4342" y="111"/>
                    <a:pt x="3470" y="111"/>
                  </a:cubicBezTo>
                  <a:cubicBezTo>
                    <a:pt x="3205" y="111"/>
                    <a:pt x="2930" y="215"/>
                    <a:pt x="2683" y="461"/>
                  </a:cubicBezTo>
                  <a:lnTo>
                    <a:pt x="2624" y="520"/>
                  </a:lnTo>
                  <a:lnTo>
                    <a:pt x="2565" y="461"/>
                  </a:lnTo>
                  <a:cubicBezTo>
                    <a:pt x="2303" y="134"/>
                    <a:pt x="1994" y="0"/>
                    <a:pt x="1698"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8"/>
            <p:cNvSpPr/>
            <p:nvPr/>
          </p:nvSpPr>
          <p:spPr>
            <a:xfrm>
              <a:off x="6071725" y="2527100"/>
              <a:ext cx="61725" cy="100250"/>
            </a:xfrm>
            <a:custGeom>
              <a:avLst/>
              <a:gdLst/>
              <a:ahLst/>
              <a:cxnLst/>
              <a:rect l="l" t="t" r="r" b="b"/>
              <a:pathLst>
                <a:path w="2469" h="4010" extrusionOk="0">
                  <a:moveTo>
                    <a:pt x="847" y="0"/>
                  </a:moveTo>
                  <a:cubicBezTo>
                    <a:pt x="582" y="0"/>
                    <a:pt x="307" y="104"/>
                    <a:pt x="60" y="351"/>
                  </a:cubicBezTo>
                  <a:lnTo>
                    <a:pt x="1" y="410"/>
                  </a:lnTo>
                  <a:lnTo>
                    <a:pt x="1" y="3597"/>
                  </a:lnTo>
                  <a:lnTo>
                    <a:pt x="60" y="3656"/>
                  </a:lnTo>
                  <a:cubicBezTo>
                    <a:pt x="296" y="3892"/>
                    <a:pt x="561" y="4010"/>
                    <a:pt x="886" y="4010"/>
                  </a:cubicBezTo>
                  <a:cubicBezTo>
                    <a:pt x="1860" y="3980"/>
                    <a:pt x="2361" y="2800"/>
                    <a:pt x="1683" y="2092"/>
                  </a:cubicBezTo>
                  <a:lnTo>
                    <a:pt x="1624" y="2033"/>
                  </a:lnTo>
                  <a:lnTo>
                    <a:pt x="1653" y="1944"/>
                  </a:lnTo>
                  <a:cubicBezTo>
                    <a:pt x="2469" y="1129"/>
                    <a:pt x="1719" y="0"/>
                    <a:pt x="847" y="0"/>
                  </a:cubicBezTo>
                  <a:close/>
                </a:path>
              </a:pathLst>
            </a:custGeom>
            <a:solidFill>
              <a:srgbClr val="8C4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8"/>
            <p:cNvSpPr/>
            <p:nvPr/>
          </p:nvSpPr>
          <p:spPr>
            <a:xfrm>
              <a:off x="6072475" y="2642925"/>
              <a:ext cx="61725" cy="99500"/>
            </a:xfrm>
            <a:custGeom>
              <a:avLst/>
              <a:gdLst/>
              <a:ahLst/>
              <a:cxnLst/>
              <a:rect l="l" t="t" r="r" b="b"/>
              <a:pathLst>
                <a:path w="2469" h="3980" extrusionOk="0">
                  <a:moveTo>
                    <a:pt x="846" y="0"/>
                  </a:moveTo>
                  <a:cubicBezTo>
                    <a:pt x="582" y="0"/>
                    <a:pt x="306" y="104"/>
                    <a:pt x="59" y="350"/>
                  </a:cubicBezTo>
                  <a:lnTo>
                    <a:pt x="0" y="409"/>
                  </a:lnTo>
                  <a:lnTo>
                    <a:pt x="0" y="3567"/>
                  </a:lnTo>
                  <a:lnTo>
                    <a:pt x="59" y="3655"/>
                  </a:lnTo>
                  <a:cubicBezTo>
                    <a:pt x="266" y="3862"/>
                    <a:pt x="561" y="3980"/>
                    <a:pt x="856" y="3980"/>
                  </a:cubicBezTo>
                  <a:cubicBezTo>
                    <a:pt x="1476" y="3980"/>
                    <a:pt x="1977" y="3478"/>
                    <a:pt x="1977" y="2859"/>
                  </a:cubicBezTo>
                  <a:cubicBezTo>
                    <a:pt x="1977" y="2563"/>
                    <a:pt x="1859" y="2298"/>
                    <a:pt x="1623" y="2062"/>
                  </a:cubicBezTo>
                  <a:lnTo>
                    <a:pt x="1594" y="2003"/>
                  </a:lnTo>
                  <a:lnTo>
                    <a:pt x="1653" y="1944"/>
                  </a:lnTo>
                  <a:cubicBezTo>
                    <a:pt x="2468" y="1128"/>
                    <a:pt x="1719" y="0"/>
                    <a:pt x="846" y="0"/>
                  </a:cubicBezTo>
                  <a:close/>
                </a:path>
              </a:pathLst>
            </a:custGeom>
            <a:solidFill>
              <a:srgbClr val="8C4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 name="Google Shape;1868;p58"/>
          <p:cNvGrpSpPr/>
          <p:nvPr/>
        </p:nvGrpSpPr>
        <p:grpSpPr>
          <a:xfrm>
            <a:off x="4773000" y="2928125"/>
            <a:ext cx="202900" cy="367625"/>
            <a:chOff x="4009900" y="2928125"/>
            <a:chExt cx="202900" cy="367625"/>
          </a:xfrm>
        </p:grpSpPr>
        <p:sp>
          <p:nvSpPr>
            <p:cNvPr id="1869" name="Google Shape;1869;p58"/>
            <p:cNvSpPr/>
            <p:nvPr/>
          </p:nvSpPr>
          <p:spPr>
            <a:xfrm>
              <a:off x="4038675" y="3010925"/>
              <a:ext cx="155675" cy="177625"/>
            </a:xfrm>
            <a:custGeom>
              <a:avLst/>
              <a:gdLst/>
              <a:ahLst/>
              <a:cxnLst/>
              <a:rect l="l" t="t" r="r" b="b"/>
              <a:pathLst>
                <a:path w="6227" h="7105" extrusionOk="0">
                  <a:moveTo>
                    <a:pt x="4633" y="856"/>
                  </a:moveTo>
                  <a:lnTo>
                    <a:pt x="3394" y="1328"/>
                  </a:lnTo>
                  <a:cubicBezTo>
                    <a:pt x="2951" y="1476"/>
                    <a:pt x="3069" y="2155"/>
                    <a:pt x="3541" y="2155"/>
                  </a:cubicBezTo>
                  <a:cubicBezTo>
                    <a:pt x="3600" y="2155"/>
                    <a:pt x="3659" y="2155"/>
                    <a:pt x="3689" y="2125"/>
                  </a:cubicBezTo>
                  <a:lnTo>
                    <a:pt x="5341" y="1535"/>
                  </a:lnTo>
                  <a:lnTo>
                    <a:pt x="5341" y="2951"/>
                  </a:lnTo>
                  <a:lnTo>
                    <a:pt x="3807" y="2332"/>
                  </a:lnTo>
                  <a:cubicBezTo>
                    <a:pt x="3751" y="2313"/>
                    <a:pt x="3697" y="2304"/>
                    <a:pt x="3647" y="2304"/>
                  </a:cubicBezTo>
                  <a:cubicBezTo>
                    <a:pt x="3222" y="2304"/>
                    <a:pt x="3033" y="2917"/>
                    <a:pt x="3482" y="3128"/>
                  </a:cubicBezTo>
                  <a:lnTo>
                    <a:pt x="4722" y="3630"/>
                  </a:lnTo>
                  <a:lnTo>
                    <a:pt x="1446" y="3630"/>
                  </a:lnTo>
                  <a:lnTo>
                    <a:pt x="2656" y="3099"/>
                  </a:lnTo>
                  <a:cubicBezTo>
                    <a:pt x="3078" y="2888"/>
                    <a:pt x="2863" y="2275"/>
                    <a:pt x="2454" y="2275"/>
                  </a:cubicBezTo>
                  <a:cubicBezTo>
                    <a:pt x="2406" y="2275"/>
                    <a:pt x="2355" y="2283"/>
                    <a:pt x="2302" y="2302"/>
                  </a:cubicBezTo>
                  <a:lnTo>
                    <a:pt x="856" y="2951"/>
                  </a:lnTo>
                  <a:lnTo>
                    <a:pt x="856" y="1505"/>
                  </a:lnTo>
                  <a:lnTo>
                    <a:pt x="2272" y="2184"/>
                  </a:lnTo>
                  <a:cubicBezTo>
                    <a:pt x="2331" y="2214"/>
                    <a:pt x="2390" y="2214"/>
                    <a:pt x="2449" y="2214"/>
                  </a:cubicBezTo>
                  <a:cubicBezTo>
                    <a:pt x="2922" y="2214"/>
                    <a:pt x="3069" y="1594"/>
                    <a:pt x="2626" y="1387"/>
                  </a:cubicBezTo>
                  <a:lnTo>
                    <a:pt x="1476" y="856"/>
                  </a:lnTo>
                  <a:close/>
                  <a:moveTo>
                    <a:pt x="1151" y="1"/>
                  </a:moveTo>
                  <a:lnTo>
                    <a:pt x="0" y="1151"/>
                  </a:lnTo>
                  <a:lnTo>
                    <a:pt x="0" y="3335"/>
                  </a:lnTo>
                  <a:lnTo>
                    <a:pt x="1151" y="4515"/>
                  </a:lnTo>
                  <a:lnTo>
                    <a:pt x="2597" y="4515"/>
                  </a:lnTo>
                  <a:lnTo>
                    <a:pt x="2597" y="6640"/>
                  </a:lnTo>
                  <a:cubicBezTo>
                    <a:pt x="2567" y="6950"/>
                    <a:pt x="2796" y="7104"/>
                    <a:pt x="3025" y="7104"/>
                  </a:cubicBezTo>
                  <a:cubicBezTo>
                    <a:pt x="3254" y="7104"/>
                    <a:pt x="3482" y="6950"/>
                    <a:pt x="3453" y="6640"/>
                  </a:cubicBezTo>
                  <a:lnTo>
                    <a:pt x="3453" y="4486"/>
                  </a:lnTo>
                  <a:lnTo>
                    <a:pt x="5046" y="4486"/>
                  </a:lnTo>
                  <a:lnTo>
                    <a:pt x="6226" y="3335"/>
                  </a:lnTo>
                  <a:lnTo>
                    <a:pt x="6226" y="1181"/>
                  </a:lnTo>
                  <a:lnTo>
                    <a:pt x="5046"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8"/>
            <p:cNvSpPr/>
            <p:nvPr/>
          </p:nvSpPr>
          <p:spPr>
            <a:xfrm>
              <a:off x="4112675" y="3010925"/>
              <a:ext cx="81675" cy="176325"/>
            </a:xfrm>
            <a:custGeom>
              <a:avLst/>
              <a:gdLst/>
              <a:ahLst/>
              <a:cxnLst/>
              <a:rect l="l" t="t" r="r" b="b"/>
              <a:pathLst>
                <a:path w="3267" h="7053" extrusionOk="0">
                  <a:moveTo>
                    <a:pt x="80" y="1"/>
                  </a:moveTo>
                  <a:lnTo>
                    <a:pt x="80" y="856"/>
                  </a:lnTo>
                  <a:lnTo>
                    <a:pt x="1702" y="856"/>
                  </a:lnTo>
                  <a:lnTo>
                    <a:pt x="434" y="1328"/>
                  </a:lnTo>
                  <a:cubicBezTo>
                    <a:pt x="0" y="1502"/>
                    <a:pt x="104" y="2156"/>
                    <a:pt x="579" y="2156"/>
                  </a:cubicBezTo>
                  <a:cubicBezTo>
                    <a:pt x="590" y="2156"/>
                    <a:pt x="600" y="2155"/>
                    <a:pt x="611" y="2155"/>
                  </a:cubicBezTo>
                  <a:cubicBezTo>
                    <a:pt x="640" y="2155"/>
                    <a:pt x="699" y="2155"/>
                    <a:pt x="758" y="2125"/>
                  </a:cubicBezTo>
                  <a:lnTo>
                    <a:pt x="2381" y="1535"/>
                  </a:lnTo>
                  <a:lnTo>
                    <a:pt x="2381" y="2951"/>
                  </a:lnTo>
                  <a:lnTo>
                    <a:pt x="847" y="2332"/>
                  </a:lnTo>
                  <a:cubicBezTo>
                    <a:pt x="793" y="2314"/>
                    <a:pt x="741" y="2305"/>
                    <a:pt x="692" y="2305"/>
                  </a:cubicBezTo>
                  <a:cubicBezTo>
                    <a:pt x="264" y="2305"/>
                    <a:pt x="72" y="2943"/>
                    <a:pt x="522" y="3128"/>
                  </a:cubicBezTo>
                  <a:lnTo>
                    <a:pt x="1791" y="3659"/>
                  </a:lnTo>
                  <a:lnTo>
                    <a:pt x="80" y="3659"/>
                  </a:lnTo>
                  <a:lnTo>
                    <a:pt x="80" y="7053"/>
                  </a:lnTo>
                  <a:cubicBezTo>
                    <a:pt x="316" y="7053"/>
                    <a:pt x="493" y="6876"/>
                    <a:pt x="493" y="6640"/>
                  </a:cubicBezTo>
                  <a:lnTo>
                    <a:pt x="493" y="4515"/>
                  </a:lnTo>
                  <a:lnTo>
                    <a:pt x="2086" y="4515"/>
                  </a:lnTo>
                  <a:lnTo>
                    <a:pt x="3266" y="3335"/>
                  </a:lnTo>
                  <a:lnTo>
                    <a:pt x="3266" y="1151"/>
                  </a:lnTo>
                  <a:lnTo>
                    <a:pt x="2086"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8"/>
            <p:cNvSpPr/>
            <p:nvPr/>
          </p:nvSpPr>
          <p:spPr>
            <a:xfrm>
              <a:off x="4009900" y="2992475"/>
              <a:ext cx="68625" cy="58225"/>
            </a:xfrm>
            <a:custGeom>
              <a:avLst/>
              <a:gdLst/>
              <a:ahLst/>
              <a:cxnLst/>
              <a:rect l="l" t="t" r="r" b="b"/>
              <a:pathLst>
                <a:path w="2745" h="2329" extrusionOk="0">
                  <a:moveTo>
                    <a:pt x="1564" y="1"/>
                  </a:moveTo>
                  <a:cubicBezTo>
                    <a:pt x="532" y="1"/>
                    <a:pt x="1" y="1270"/>
                    <a:pt x="738" y="1978"/>
                  </a:cubicBezTo>
                  <a:cubicBezTo>
                    <a:pt x="980" y="2220"/>
                    <a:pt x="1280" y="2329"/>
                    <a:pt x="1573" y="2329"/>
                  </a:cubicBezTo>
                  <a:cubicBezTo>
                    <a:pt x="2172" y="2329"/>
                    <a:pt x="2745" y="1875"/>
                    <a:pt x="2745" y="1181"/>
                  </a:cubicBezTo>
                  <a:cubicBezTo>
                    <a:pt x="2745" y="532"/>
                    <a:pt x="2214" y="1"/>
                    <a:pt x="1564" y="1"/>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8"/>
            <p:cNvSpPr/>
            <p:nvPr/>
          </p:nvSpPr>
          <p:spPr>
            <a:xfrm>
              <a:off x="4144150" y="2992475"/>
              <a:ext cx="68650" cy="58225"/>
            </a:xfrm>
            <a:custGeom>
              <a:avLst/>
              <a:gdLst/>
              <a:ahLst/>
              <a:cxnLst/>
              <a:rect l="l" t="t" r="r" b="b"/>
              <a:pathLst>
                <a:path w="2746" h="2329" extrusionOk="0">
                  <a:moveTo>
                    <a:pt x="1565" y="1"/>
                  </a:moveTo>
                  <a:cubicBezTo>
                    <a:pt x="532" y="1"/>
                    <a:pt x="1" y="1270"/>
                    <a:pt x="739" y="1978"/>
                  </a:cubicBezTo>
                  <a:cubicBezTo>
                    <a:pt x="981" y="2220"/>
                    <a:pt x="1280" y="2329"/>
                    <a:pt x="1574" y="2329"/>
                  </a:cubicBezTo>
                  <a:cubicBezTo>
                    <a:pt x="2173" y="2329"/>
                    <a:pt x="2745" y="1875"/>
                    <a:pt x="2745" y="1181"/>
                  </a:cubicBezTo>
                  <a:cubicBezTo>
                    <a:pt x="2745" y="532"/>
                    <a:pt x="2214" y="1"/>
                    <a:pt x="1565" y="1"/>
                  </a:cubicBezTo>
                  <a:close/>
                </a:path>
              </a:pathLst>
            </a:custGeom>
            <a:solidFill>
              <a:srgbClr val="D8D7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8"/>
            <p:cNvSpPr/>
            <p:nvPr/>
          </p:nvSpPr>
          <p:spPr>
            <a:xfrm>
              <a:off x="4009900" y="3083225"/>
              <a:ext cx="68625" cy="58225"/>
            </a:xfrm>
            <a:custGeom>
              <a:avLst/>
              <a:gdLst/>
              <a:ahLst/>
              <a:cxnLst/>
              <a:rect l="l" t="t" r="r" b="b"/>
              <a:pathLst>
                <a:path w="2745" h="2329" extrusionOk="0">
                  <a:moveTo>
                    <a:pt x="1564" y="0"/>
                  </a:moveTo>
                  <a:cubicBezTo>
                    <a:pt x="532" y="0"/>
                    <a:pt x="1" y="1269"/>
                    <a:pt x="738" y="1977"/>
                  </a:cubicBezTo>
                  <a:cubicBezTo>
                    <a:pt x="980" y="2220"/>
                    <a:pt x="1280" y="2328"/>
                    <a:pt x="1573" y="2328"/>
                  </a:cubicBezTo>
                  <a:cubicBezTo>
                    <a:pt x="2172" y="2328"/>
                    <a:pt x="2745" y="1874"/>
                    <a:pt x="2745" y="1181"/>
                  </a:cubicBezTo>
                  <a:cubicBezTo>
                    <a:pt x="2745" y="531"/>
                    <a:pt x="2214" y="0"/>
                    <a:pt x="1564" y="0"/>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8"/>
            <p:cNvSpPr/>
            <p:nvPr/>
          </p:nvSpPr>
          <p:spPr>
            <a:xfrm>
              <a:off x="4144150" y="3083225"/>
              <a:ext cx="68650" cy="58225"/>
            </a:xfrm>
            <a:custGeom>
              <a:avLst/>
              <a:gdLst/>
              <a:ahLst/>
              <a:cxnLst/>
              <a:rect l="l" t="t" r="r" b="b"/>
              <a:pathLst>
                <a:path w="2746" h="2329" extrusionOk="0">
                  <a:moveTo>
                    <a:pt x="1565" y="0"/>
                  </a:moveTo>
                  <a:cubicBezTo>
                    <a:pt x="532" y="0"/>
                    <a:pt x="1" y="1269"/>
                    <a:pt x="739" y="1977"/>
                  </a:cubicBezTo>
                  <a:cubicBezTo>
                    <a:pt x="981" y="2220"/>
                    <a:pt x="1280" y="2328"/>
                    <a:pt x="1574" y="2328"/>
                  </a:cubicBezTo>
                  <a:cubicBezTo>
                    <a:pt x="2173" y="2328"/>
                    <a:pt x="2745" y="1874"/>
                    <a:pt x="2745" y="1181"/>
                  </a:cubicBezTo>
                  <a:cubicBezTo>
                    <a:pt x="2745" y="531"/>
                    <a:pt x="2214" y="0"/>
                    <a:pt x="1565" y="0"/>
                  </a:cubicBezTo>
                  <a:close/>
                </a:path>
              </a:pathLst>
            </a:custGeom>
            <a:solidFill>
              <a:srgbClr val="D8D7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8"/>
            <p:cNvSpPr/>
            <p:nvPr/>
          </p:nvSpPr>
          <p:spPr>
            <a:xfrm>
              <a:off x="4087350" y="3166950"/>
              <a:ext cx="53875" cy="128800"/>
            </a:xfrm>
            <a:custGeom>
              <a:avLst/>
              <a:gdLst/>
              <a:ahLst/>
              <a:cxnLst/>
              <a:rect l="l" t="t" r="r" b="b"/>
              <a:pathLst>
                <a:path w="2155" h="5152" extrusionOk="0">
                  <a:moveTo>
                    <a:pt x="1089" y="0"/>
                  </a:moveTo>
                  <a:cubicBezTo>
                    <a:pt x="569" y="0"/>
                    <a:pt x="45" y="340"/>
                    <a:pt x="1" y="1018"/>
                  </a:cubicBezTo>
                  <a:lnTo>
                    <a:pt x="1" y="4648"/>
                  </a:lnTo>
                  <a:cubicBezTo>
                    <a:pt x="1" y="4900"/>
                    <a:pt x="213" y="5152"/>
                    <a:pt x="487" y="5152"/>
                  </a:cubicBezTo>
                  <a:cubicBezTo>
                    <a:pt x="502" y="5152"/>
                    <a:pt x="517" y="5151"/>
                    <a:pt x="532" y="5149"/>
                  </a:cubicBezTo>
                  <a:lnTo>
                    <a:pt x="1624" y="5149"/>
                  </a:lnTo>
                  <a:cubicBezTo>
                    <a:pt x="1919" y="5149"/>
                    <a:pt x="2155" y="4913"/>
                    <a:pt x="2155" y="4648"/>
                  </a:cubicBezTo>
                  <a:lnTo>
                    <a:pt x="2155" y="1018"/>
                  </a:lnTo>
                  <a:cubicBezTo>
                    <a:pt x="2125" y="340"/>
                    <a:pt x="1609" y="0"/>
                    <a:pt x="1089" y="0"/>
                  </a:cubicBezTo>
                  <a:close/>
                </a:path>
              </a:pathLst>
            </a:custGeom>
            <a:solidFill>
              <a:srgbClr val="8C4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8"/>
            <p:cNvSpPr/>
            <p:nvPr/>
          </p:nvSpPr>
          <p:spPr>
            <a:xfrm>
              <a:off x="4114650" y="3165850"/>
              <a:ext cx="26575" cy="129850"/>
            </a:xfrm>
            <a:custGeom>
              <a:avLst/>
              <a:gdLst/>
              <a:ahLst/>
              <a:cxnLst/>
              <a:rect l="l" t="t" r="r" b="b"/>
              <a:pathLst>
                <a:path w="1063" h="5194" extrusionOk="0">
                  <a:moveTo>
                    <a:pt x="1" y="0"/>
                  </a:moveTo>
                  <a:lnTo>
                    <a:pt x="1" y="5193"/>
                  </a:lnTo>
                  <a:lnTo>
                    <a:pt x="532" y="5193"/>
                  </a:lnTo>
                  <a:cubicBezTo>
                    <a:pt x="827" y="5193"/>
                    <a:pt x="1063" y="4957"/>
                    <a:pt x="1063" y="4692"/>
                  </a:cubicBezTo>
                  <a:lnTo>
                    <a:pt x="1063" y="1062"/>
                  </a:lnTo>
                  <a:cubicBezTo>
                    <a:pt x="1063" y="472"/>
                    <a:pt x="591" y="0"/>
                    <a:pt x="1" y="0"/>
                  </a:cubicBezTo>
                  <a:close/>
                </a:path>
              </a:pathLst>
            </a:custGeom>
            <a:solidFill>
              <a:srgbClr val="8C4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8"/>
            <p:cNvSpPr/>
            <p:nvPr/>
          </p:nvSpPr>
          <p:spPr>
            <a:xfrm>
              <a:off x="4075550" y="3038225"/>
              <a:ext cx="68625" cy="58300"/>
            </a:xfrm>
            <a:custGeom>
              <a:avLst/>
              <a:gdLst/>
              <a:ahLst/>
              <a:cxnLst/>
              <a:rect l="l" t="t" r="r" b="b"/>
              <a:pathLst>
                <a:path w="2745" h="2332" extrusionOk="0">
                  <a:moveTo>
                    <a:pt x="1565" y="0"/>
                  </a:moveTo>
                  <a:cubicBezTo>
                    <a:pt x="1" y="0"/>
                    <a:pt x="1" y="2331"/>
                    <a:pt x="1565" y="2331"/>
                  </a:cubicBezTo>
                  <a:cubicBezTo>
                    <a:pt x="2214" y="2331"/>
                    <a:pt x="2745" y="1800"/>
                    <a:pt x="2745" y="1181"/>
                  </a:cubicBezTo>
                  <a:cubicBezTo>
                    <a:pt x="2745" y="531"/>
                    <a:pt x="2214" y="0"/>
                    <a:pt x="1565" y="0"/>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8"/>
            <p:cNvSpPr/>
            <p:nvPr/>
          </p:nvSpPr>
          <p:spPr>
            <a:xfrm>
              <a:off x="4114650" y="3038925"/>
              <a:ext cx="29525" cy="57600"/>
            </a:xfrm>
            <a:custGeom>
              <a:avLst/>
              <a:gdLst/>
              <a:ahLst/>
              <a:cxnLst/>
              <a:rect l="l" t="t" r="r" b="b"/>
              <a:pathLst>
                <a:path w="1181" h="2304" extrusionOk="0">
                  <a:moveTo>
                    <a:pt x="52" y="1"/>
                  </a:moveTo>
                  <a:cubicBezTo>
                    <a:pt x="35" y="1"/>
                    <a:pt x="18" y="1"/>
                    <a:pt x="1" y="2"/>
                  </a:cubicBezTo>
                  <a:lnTo>
                    <a:pt x="1" y="2303"/>
                  </a:lnTo>
                  <a:cubicBezTo>
                    <a:pt x="650" y="2303"/>
                    <a:pt x="1181" y="1772"/>
                    <a:pt x="1181" y="1153"/>
                  </a:cubicBezTo>
                  <a:cubicBezTo>
                    <a:pt x="1152" y="521"/>
                    <a:pt x="676" y="1"/>
                    <a:pt x="52" y="1"/>
                  </a:cubicBezTo>
                  <a:close/>
                </a:path>
              </a:pathLst>
            </a:custGeom>
            <a:solidFill>
              <a:srgbClr val="D8D7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8"/>
            <p:cNvSpPr/>
            <p:nvPr/>
          </p:nvSpPr>
          <p:spPr>
            <a:xfrm>
              <a:off x="4060800" y="2932725"/>
              <a:ext cx="40600" cy="58300"/>
            </a:xfrm>
            <a:custGeom>
              <a:avLst/>
              <a:gdLst/>
              <a:ahLst/>
              <a:cxnLst/>
              <a:rect l="l" t="t" r="r" b="b"/>
              <a:pathLst>
                <a:path w="1624" h="2332" extrusionOk="0">
                  <a:moveTo>
                    <a:pt x="457" y="1"/>
                  </a:moveTo>
                  <a:cubicBezTo>
                    <a:pt x="404" y="1"/>
                    <a:pt x="350" y="10"/>
                    <a:pt x="296" y="30"/>
                  </a:cubicBezTo>
                  <a:cubicBezTo>
                    <a:pt x="89" y="148"/>
                    <a:pt x="1" y="384"/>
                    <a:pt x="89" y="620"/>
                  </a:cubicBezTo>
                  <a:lnTo>
                    <a:pt x="738" y="2066"/>
                  </a:lnTo>
                  <a:cubicBezTo>
                    <a:pt x="797" y="2214"/>
                    <a:pt x="945" y="2332"/>
                    <a:pt x="1122" y="2332"/>
                  </a:cubicBezTo>
                  <a:cubicBezTo>
                    <a:pt x="1181" y="2332"/>
                    <a:pt x="1240" y="2302"/>
                    <a:pt x="1299" y="2273"/>
                  </a:cubicBezTo>
                  <a:cubicBezTo>
                    <a:pt x="1505" y="2184"/>
                    <a:pt x="1623" y="1919"/>
                    <a:pt x="1535" y="1712"/>
                  </a:cubicBezTo>
                  <a:lnTo>
                    <a:pt x="886" y="266"/>
                  </a:lnTo>
                  <a:cubicBezTo>
                    <a:pt x="795" y="107"/>
                    <a:pt x="634" y="1"/>
                    <a:pt x="457" y="1"/>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8"/>
            <p:cNvSpPr/>
            <p:nvPr/>
          </p:nvSpPr>
          <p:spPr>
            <a:xfrm>
              <a:off x="4128675" y="2932975"/>
              <a:ext cx="43000" cy="58050"/>
            </a:xfrm>
            <a:custGeom>
              <a:avLst/>
              <a:gdLst/>
              <a:ahLst/>
              <a:cxnLst/>
              <a:rect l="l" t="t" r="r" b="b"/>
              <a:pathLst>
                <a:path w="1720" h="2322" extrusionOk="0">
                  <a:moveTo>
                    <a:pt x="1141" y="0"/>
                  </a:moveTo>
                  <a:cubicBezTo>
                    <a:pt x="994" y="0"/>
                    <a:pt x="848" y="75"/>
                    <a:pt x="767" y="256"/>
                  </a:cubicBezTo>
                  <a:lnTo>
                    <a:pt x="118" y="1702"/>
                  </a:lnTo>
                  <a:cubicBezTo>
                    <a:pt x="0" y="1997"/>
                    <a:pt x="207" y="2292"/>
                    <a:pt x="531" y="2322"/>
                  </a:cubicBezTo>
                  <a:cubicBezTo>
                    <a:pt x="679" y="2322"/>
                    <a:pt x="826" y="2233"/>
                    <a:pt x="915" y="2086"/>
                  </a:cubicBezTo>
                  <a:lnTo>
                    <a:pt x="1564" y="610"/>
                  </a:lnTo>
                  <a:cubicBezTo>
                    <a:pt x="1720" y="280"/>
                    <a:pt x="1427" y="0"/>
                    <a:pt x="1141" y="0"/>
                  </a:cubicBezTo>
                  <a:close/>
                </a:path>
              </a:pathLst>
            </a:custGeom>
            <a:solidFill>
              <a:srgbClr val="D8D7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8"/>
            <p:cNvSpPr/>
            <p:nvPr/>
          </p:nvSpPr>
          <p:spPr>
            <a:xfrm>
              <a:off x="4104325" y="2928125"/>
              <a:ext cx="22150" cy="59400"/>
            </a:xfrm>
            <a:custGeom>
              <a:avLst/>
              <a:gdLst/>
              <a:ahLst/>
              <a:cxnLst/>
              <a:rect l="l" t="t" r="r" b="b"/>
              <a:pathLst>
                <a:path w="886" h="2376" extrusionOk="0">
                  <a:moveTo>
                    <a:pt x="432" y="0"/>
                  </a:moveTo>
                  <a:cubicBezTo>
                    <a:pt x="214" y="0"/>
                    <a:pt x="0" y="140"/>
                    <a:pt x="0" y="421"/>
                  </a:cubicBezTo>
                  <a:lnTo>
                    <a:pt x="0" y="1955"/>
                  </a:lnTo>
                  <a:cubicBezTo>
                    <a:pt x="0" y="2236"/>
                    <a:pt x="214" y="2376"/>
                    <a:pt x="432" y="2376"/>
                  </a:cubicBezTo>
                  <a:cubicBezTo>
                    <a:pt x="650" y="2376"/>
                    <a:pt x="871" y="2236"/>
                    <a:pt x="886" y="1955"/>
                  </a:cubicBezTo>
                  <a:lnTo>
                    <a:pt x="886" y="421"/>
                  </a:lnTo>
                  <a:cubicBezTo>
                    <a:pt x="871" y="140"/>
                    <a:pt x="650" y="0"/>
                    <a:pt x="432" y="0"/>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8"/>
            <p:cNvSpPr/>
            <p:nvPr/>
          </p:nvSpPr>
          <p:spPr>
            <a:xfrm>
              <a:off x="4115400" y="2928300"/>
              <a:ext cx="11075" cy="59050"/>
            </a:xfrm>
            <a:custGeom>
              <a:avLst/>
              <a:gdLst/>
              <a:ahLst/>
              <a:cxnLst/>
              <a:rect l="l" t="t" r="r" b="b"/>
              <a:pathLst>
                <a:path w="443" h="2362" extrusionOk="0">
                  <a:moveTo>
                    <a:pt x="0" y="1"/>
                  </a:moveTo>
                  <a:lnTo>
                    <a:pt x="0" y="2361"/>
                  </a:lnTo>
                  <a:cubicBezTo>
                    <a:pt x="236" y="2361"/>
                    <a:pt x="443" y="2184"/>
                    <a:pt x="443" y="1948"/>
                  </a:cubicBezTo>
                  <a:lnTo>
                    <a:pt x="443" y="414"/>
                  </a:lnTo>
                  <a:cubicBezTo>
                    <a:pt x="443" y="178"/>
                    <a:pt x="236" y="1"/>
                    <a:pt x="0" y="1"/>
                  </a:cubicBezTo>
                  <a:close/>
                </a:path>
              </a:pathLst>
            </a:custGeom>
            <a:solidFill>
              <a:srgbClr val="D8D7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 name="Google Shape;1883;p58"/>
          <p:cNvGrpSpPr/>
          <p:nvPr/>
        </p:nvGrpSpPr>
        <p:grpSpPr>
          <a:xfrm>
            <a:off x="2947225" y="2928300"/>
            <a:ext cx="169700" cy="367425"/>
            <a:chOff x="2184125" y="2928300"/>
            <a:chExt cx="169700" cy="367425"/>
          </a:xfrm>
        </p:grpSpPr>
        <p:sp>
          <p:nvSpPr>
            <p:cNvPr id="1884" name="Google Shape;1884;p58"/>
            <p:cNvSpPr/>
            <p:nvPr/>
          </p:nvSpPr>
          <p:spPr>
            <a:xfrm>
              <a:off x="2192250" y="2928300"/>
              <a:ext cx="154200" cy="367425"/>
            </a:xfrm>
            <a:custGeom>
              <a:avLst/>
              <a:gdLst/>
              <a:ahLst/>
              <a:cxnLst/>
              <a:rect l="l" t="t" r="r" b="b"/>
              <a:pathLst>
                <a:path w="6168" h="14697" extrusionOk="0">
                  <a:moveTo>
                    <a:pt x="3039" y="1"/>
                  </a:moveTo>
                  <a:cubicBezTo>
                    <a:pt x="2449" y="1"/>
                    <a:pt x="1977" y="502"/>
                    <a:pt x="1977" y="1092"/>
                  </a:cubicBezTo>
                  <a:lnTo>
                    <a:pt x="1977" y="2332"/>
                  </a:lnTo>
                  <a:cubicBezTo>
                    <a:pt x="1033" y="2627"/>
                    <a:pt x="59" y="3188"/>
                    <a:pt x="0" y="4545"/>
                  </a:cubicBezTo>
                  <a:lnTo>
                    <a:pt x="0" y="13663"/>
                  </a:lnTo>
                  <a:cubicBezTo>
                    <a:pt x="0" y="14235"/>
                    <a:pt x="445" y="14697"/>
                    <a:pt x="983" y="14697"/>
                  </a:cubicBezTo>
                  <a:cubicBezTo>
                    <a:pt x="1000" y="14697"/>
                    <a:pt x="1016" y="14696"/>
                    <a:pt x="1033" y="14695"/>
                  </a:cubicBezTo>
                  <a:lnTo>
                    <a:pt x="5105" y="14695"/>
                  </a:lnTo>
                  <a:cubicBezTo>
                    <a:pt x="5666" y="14695"/>
                    <a:pt x="6138" y="14253"/>
                    <a:pt x="6138" y="13663"/>
                  </a:cubicBezTo>
                  <a:lnTo>
                    <a:pt x="6138" y="4545"/>
                  </a:lnTo>
                  <a:lnTo>
                    <a:pt x="6167" y="4574"/>
                  </a:lnTo>
                  <a:cubicBezTo>
                    <a:pt x="6108" y="3217"/>
                    <a:pt x="5134" y="2656"/>
                    <a:pt x="4161" y="2361"/>
                  </a:cubicBezTo>
                  <a:lnTo>
                    <a:pt x="4161" y="1092"/>
                  </a:lnTo>
                  <a:cubicBezTo>
                    <a:pt x="4161" y="473"/>
                    <a:pt x="3689" y="1"/>
                    <a:pt x="3069" y="1"/>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8"/>
            <p:cNvSpPr/>
            <p:nvPr/>
          </p:nvSpPr>
          <p:spPr>
            <a:xfrm>
              <a:off x="2268225" y="2928300"/>
              <a:ext cx="78225" cy="367400"/>
            </a:xfrm>
            <a:custGeom>
              <a:avLst/>
              <a:gdLst/>
              <a:ahLst/>
              <a:cxnLst/>
              <a:rect l="l" t="t" r="r" b="b"/>
              <a:pathLst>
                <a:path w="3129" h="14696" extrusionOk="0">
                  <a:moveTo>
                    <a:pt x="0" y="1"/>
                  </a:moveTo>
                  <a:lnTo>
                    <a:pt x="0" y="14695"/>
                  </a:lnTo>
                  <a:lnTo>
                    <a:pt x="2066" y="14695"/>
                  </a:lnTo>
                  <a:cubicBezTo>
                    <a:pt x="2627" y="14695"/>
                    <a:pt x="3099" y="14253"/>
                    <a:pt x="3099" y="13663"/>
                  </a:cubicBezTo>
                  <a:lnTo>
                    <a:pt x="3099" y="4545"/>
                  </a:lnTo>
                  <a:lnTo>
                    <a:pt x="3128" y="4574"/>
                  </a:lnTo>
                  <a:cubicBezTo>
                    <a:pt x="3069" y="3217"/>
                    <a:pt x="2095" y="2656"/>
                    <a:pt x="1151" y="2361"/>
                  </a:cubicBezTo>
                  <a:lnTo>
                    <a:pt x="1151" y="1092"/>
                  </a:lnTo>
                  <a:cubicBezTo>
                    <a:pt x="1151" y="473"/>
                    <a:pt x="650" y="1"/>
                    <a:pt x="30" y="1"/>
                  </a:cubicBezTo>
                  <a:close/>
                </a:path>
              </a:pathLst>
            </a:custGeom>
            <a:solidFill>
              <a:srgbClr val="D8D7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8"/>
            <p:cNvSpPr/>
            <p:nvPr/>
          </p:nvSpPr>
          <p:spPr>
            <a:xfrm>
              <a:off x="2184125" y="3086900"/>
              <a:ext cx="169700" cy="179300"/>
            </a:xfrm>
            <a:custGeom>
              <a:avLst/>
              <a:gdLst/>
              <a:ahLst/>
              <a:cxnLst/>
              <a:rect l="l" t="t" r="r" b="b"/>
              <a:pathLst>
                <a:path w="6788" h="7172" extrusionOk="0">
                  <a:moveTo>
                    <a:pt x="1063" y="1"/>
                  </a:moveTo>
                  <a:cubicBezTo>
                    <a:pt x="473" y="1"/>
                    <a:pt x="1" y="473"/>
                    <a:pt x="1" y="1063"/>
                  </a:cubicBezTo>
                  <a:lnTo>
                    <a:pt x="1" y="2952"/>
                  </a:lnTo>
                  <a:cubicBezTo>
                    <a:pt x="1" y="3188"/>
                    <a:pt x="60" y="3394"/>
                    <a:pt x="207" y="3571"/>
                  </a:cubicBezTo>
                  <a:cubicBezTo>
                    <a:pt x="60" y="3748"/>
                    <a:pt x="1" y="3984"/>
                    <a:pt x="1" y="4191"/>
                  </a:cubicBezTo>
                  <a:lnTo>
                    <a:pt x="1" y="6109"/>
                  </a:lnTo>
                  <a:cubicBezTo>
                    <a:pt x="1" y="6669"/>
                    <a:pt x="473" y="7142"/>
                    <a:pt x="1063" y="7171"/>
                  </a:cubicBezTo>
                  <a:lnTo>
                    <a:pt x="5755" y="7171"/>
                  </a:lnTo>
                  <a:cubicBezTo>
                    <a:pt x="6315" y="7142"/>
                    <a:pt x="6787" y="6669"/>
                    <a:pt x="6787" y="6109"/>
                  </a:cubicBezTo>
                  <a:lnTo>
                    <a:pt x="6787" y="4191"/>
                  </a:lnTo>
                  <a:cubicBezTo>
                    <a:pt x="6787" y="3984"/>
                    <a:pt x="6728" y="3748"/>
                    <a:pt x="6581" y="3571"/>
                  </a:cubicBezTo>
                  <a:cubicBezTo>
                    <a:pt x="6728" y="3394"/>
                    <a:pt x="6787" y="3188"/>
                    <a:pt x="6787" y="2952"/>
                  </a:cubicBezTo>
                  <a:lnTo>
                    <a:pt x="6787" y="1063"/>
                  </a:lnTo>
                  <a:cubicBezTo>
                    <a:pt x="6787" y="473"/>
                    <a:pt x="6315" y="1"/>
                    <a:pt x="5755"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8"/>
            <p:cNvSpPr/>
            <p:nvPr/>
          </p:nvSpPr>
          <p:spPr>
            <a:xfrm>
              <a:off x="2223225" y="2958550"/>
              <a:ext cx="87075" cy="21425"/>
            </a:xfrm>
            <a:custGeom>
              <a:avLst/>
              <a:gdLst/>
              <a:ahLst/>
              <a:cxnLst/>
              <a:rect l="l" t="t" r="r" b="b"/>
              <a:pathLst>
                <a:path w="3483" h="857" extrusionOk="0">
                  <a:moveTo>
                    <a:pt x="591" y="1"/>
                  </a:moveTo>
                  <a:cubicBezTo>
                    <a:pt x="1" y="1"/>
                    <a:pt x="1" y="856"/>
                    <a:pt x="591" y="856"/>
                  </a:cubicBezTo>
                  <a:lnTo>
                    <a:pt x="3040" y="856"/>
                  </a:lnTo>
                  <a:cubicBezTo>
                    <a:pt x="3276" y="856"/>
                    <a:pt x="3482" y="679"/>
                    <a:pt x="3482" y="443"/>
                  </a:cubicBezTo>
                  <a:cubicBezTo>
                    <a:pt x="3453" y="178"/>
                    <a:pt x="3276" y="1"/>
                    <a:pt x="3040"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8"/>
            <p:cNvSpPr/>
            <p:nvPr/>
          </p:nvSpPr>
          <p:spPr>
            <a:xfrm>
              <a:off x="2268225" y="3086900"/>
              <a:ext cx="85600" cy="178550"/>
            </a:xfrm>
            <a:custGeom>
              <a:avLst/>
              <a:gdLst/>
              <a:ahLst/>
              <a:cxnLst/>
              <a:rect l="l" t="t" r="r" b="b"/>
              <a:pathLst>
                <a:path w="3424" h="7142" extrusionOk="0">
                  <a:moveTo>
                    <a:pt x="0" y="1"/>
                  </a:moveTo>
                  <a:lnTo>
                    <a:pt x="0" y="7142"/>
                  </a:lnTo>
                  <a:lnTo>
                    <a:pt x="2391" y="7142"/>
                  </a:lnTo>
                  <a:cubicBezTo>
                    <a:pt x="2951" y="7142"/>
                    <a:pt x="3423" y="6669"/>
                    <a:pt x="3423" y="6109"/>
                  </a:cubicBezTo>
                  <a:lnTo>
                    <a:pt x="3423" y="4191"/>
                  </a:lnTo>
                  <a:cubicBezTo>
                    <a:pt x="3423" y="3984"/>
                    <a:pt x="3364" y="3748"/>
                    <a:pt x="3246" y="3571"/>
                  </a:cubicBezTo>
                  <a:cubicBezTo>
                    <a:pt x="3364" y="3394"/>
                    <a:pt x="3423" y="3188"/>
                    <a:pt x="3423" y="2952"/>
                  </a:cubicBezTo>
                  <a:lnTo>
                    <a:pt x="3423" y="1063"/>
                  </a:lnTo>
                  <a:cubicBezTo>
                    <a:pt x="3423" y="473"/>
                    <a:pt x="2951" y="1"/>
                    <a:pt x="2391"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8"/>
            <p:cNvSpPr/>
            <p:nvPr/>
          </p:nvSpPr>
          <p:spPr>
            <a:xfrm>
              <a:off x="2268225" y="2958550"/>
              <a:ext cx="42075" cy="21425"/>
            </a:xfrm>
            <a:custGeom>
              <a:avLst/>
              <a:gdLst/>
              <a:ahLst/>
              <a:cxnLst/>
              <a:rect l="l" t="t" r="r" b="b"/>
              <a:pathLst>
                <a:path w="1683" h="857" extrusionOk="0">
                  <a:moveTo>
                    <a:pt x="0" y="1"/>
                  </a:moveTo>
                  <a:lnTo>
                    <a:pt x="0" y="856"/>
                  </a:lnTo>
                  <a:lnTo>
                    <a:pt x="1240" y="856"/>
                  </a:lnTo>
                  <a:cubicBezTo>
                    <a:pt x="1476" y="856"/>
                    <a:pt x="1682" y="679"/>
                    <a:pt x="1682" y="443"/>
                  </a:cubicBezTo>
                  <a:cubicBezTo>
                    <a:pt x="1653" y="178"/>
                    <a:pt x="1476" y="1"/>
                    <a:pt x="1240"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 name="Google Shape;1890;p58"/>
          <p:cNvGrpSpPr/>
          <p:nvPr/>
        </p:nvGrpSpPr>
        <p:grpSpPr>
          <a:xfrm>
            <a:off x="1679150" y="1812200"/>
            <a:ext cx="243450" cy="368125"/>
            <a:chOff x="916050" y="1812200"/>
            <a:chExt cx="243450" cy="368125"/>
          </a:xfrm>
        </p:grpSpPr>
        <p:sp>
          <p:nvSpPr>
            <p:cNvPr id="1891" name="Google Shape;1891;p58"/>
            <p:cNvSpPr/>
            <p:nvPr/>
          </p:nvSpPr>
          <p:spPr>
            <a:xfrm>
              <a:off x="916050" y="1812200"/>
              <a:ext cx="243450" cy="368125"/>
            </a:xfrm>
            <a:custGeom>
              <a:avLst/>
              <a:gdLst/>
              <a:ahLst/>
              <a:cxnLst/>
              <a:rect l="l" t="t" r="r" b="b"/>
              <a:pathLst>
                <a:path w="9738" h="14725" extrusionOk="0">
                  <a:moveTo>
                    <a:pt x="4873" y="0"/>
                  </a:moveTo>
                  <a:cubicBezTo>
                    <a:pt x="3999" y="0"/>
                    <a:pt x="3128" y="236"/>
                    <a:pt x="2361" y="708"/>
                  </a:cubicBezTo>
                  <a:cubicBezTo>
                    <a:pt x="2095" y="856"/>
                    <a:pt x="1859" y="1033"/>
                    <a:pt x="1653" y="1239"/>
                  </a:cubicBezTo>
                  <a:cubicBezTo>
                    <a:pt x="620" y="2154"/>
                    <a:pt x="30" y="3482"/>
                    <a:pt x="30" y="4869"/>
                  </a:cubicBezTo>
                  <a:lnTo>
                    <a:pt x="30" y="9885"/>
                  </a:lnTo>
                  <a:cubicBezTo>
                    <a:pt x="0" y="11272"/>
                    <a:pt x="590" y="12570"/>
                    <a:pt x="1623" y="13514"/>
                  </a:cubicBezTo>
                  <a:cubicBezTo>
                    <a:pt x="1859" y="13691"/>
                    <a:pt x="2066" y="13868"/>
                    <a:pt x="2331" y="14016"/>
                  </a:cubicBezTo>
                  <a:cubicBezTo>
                    <a:pt x="3113" y="14488"/>
                    <a:pt x="3991" y="14724"/>
                    <a:pt x="4869" y="14724"/>
                  </a:cubicBezTo>
                  <a:cubicBezTo>
                    <a:pt x="5747" y="14724"/>
                    <a:pt x="6625" y="14488"/>
                    <a:pt x="7407" y="14016"/>
                  </a:cubicBezTo>
                  <a:cubicBezTo>
                    <a:pt x="7643" y="13868"/>
                    <a:pt x="7879" y="13691"/>
                    <a:pt x="8085" y="13485"/>
                  </a:cubicBezTo>
                  <a:cubicBezTo>
                    <a:pt x="9148" y="12570"/>
                    <a:pt x="9738" y="11242"/>
                    <a:pt x="9738" y="9855"/>
                  </a:cubicBezTo>
                  <a:lnTo>
                    <a:pt x="9738" y="4869"/>
                  </a:lnTo>
                  <a:cubicBezTo>
                    <a:pt x="9738" y="3452"/>
                    <a:pt x="9118" y="2125"/>
                    <a:pt x="8085" y="1210"/>
                  </a:cubicBezTo>
                  <a:cubicBezTo>
                    <a:pt x="7879" y="1033"/>
                    <a:pt x="7643" y="856"/>
                    <a:pt x="7407" y="708"/>
                  </a:cubicBezTo>
                  <a:cubicBezTo>
                    <a:pt x="6625" y="236"/>
                    <a:pt x="5747" y="0"/>
                    <a:pt x="4873" y="0"/>
                  </a:cubicBezTo>
                  <a:close/>
                </a:path>
              </a:pathLst>
            </a:custGeom>
            <a:solidFill>
              <a:srgbClr val="C95E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8"/>
            <p:cNvSpPr/>
            <p:nvPr/>
          </p:nvSpPr>
          <p:spPr>
            <a:xfrm>
              <a:off x="1037775" y="1812200"/>
              <a:ext cx="121725" cy="368125"/>
            </a:xfrm>
            <a:custGeom>
              <a:avLst/>
              <a:gdLst/>
              <a:ahLst/>
              <a:cxnLst/>
              <a:rect l="l" t="t" r="r" b="b"/>
              <a:pathLst>
                <a:path w="4869" h="14725" extrusionOk="0">
                  <a:moveTo>
                    <a:pt x="0" y="0"/>
                  </a:moveTo>
                  <a:lnTo>
                    <a:pt x="0" y="14724"/>
                  </a:lnTo>
                  <a:cubicBezTo>
                    <a:pt x="885" y="14724"/>
                    <a:pt x="1771" y="14488"/>
                    <a:pt x="2538" y="14016"/>
                  </a:cubicBezTo>
                  <a:cubicBezTo>
                    <a:pt x="2774" y="13868"/>
                    <a:pt x="3010" y="13691"/>
                    <a:pt x="3216" y="13485"/>
                  </a:cubicBezTo>
                  <a:cubicBezTo>
                    <a:pt x="4279" y="12570"/>
                    <a:pt x="4869" y="11242"/>
                    <a:pt x="4869" y="9855"/>
                  </a:cubicBezTo>
                  <a:lnTo>
                    <a:pt x="4869" y="4869"/>
                  </a:lnTo>
                  <a:cubicBezTo>
                    <a:pt x="4869" y="3452"/>
                    <a:pt x="4249" y="2125"/>
                    <a:pt x="3216" y="1210"/>
                  </a:cubicBezTo>
                  <a:cubicBezTo>
                    <a:pt x="3010" y="1033"/>
                    <a:pt x="2774" y="856"/>
                    <a:pt x="2508" y="708"/>
                  </a:cubicBezTo>
                  <a:cubicBezTo>
                    <a:pt x="1771" y="236"/>
                    <a:pt x="885" y="0"/>
                    <a:pt x="0" y="0"/>
                  </a:cubicBezTo>
                  <a:close/>
                </a:path>
              </a:pathLst>
            </a:custGeom>
            <a:solidFill>
              <a:srgbClr val="C95E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8"/>
            <p:cNvSpPr/>
            <p:nvPr/>
          </p:nvSpPr>
          <p:spPr>
            <a:xfrm>
              <a:off x="957350" y="1829900"/>
              <a:ext cx="54625" cy="61975"/>
            </a:xfrm>
            <a:custGeom>
              <a:avLst/>
              <a:gdLst/>
              <a:ahLst/>
              <a:cxnLst/>
              <a:rect l="l" t="t" r="r" b="b"/>
              <a:pathLst>
                <a:path w="2185" h="2479" extrusionOk="0">
                  <a:moveTo>
                    <a:pt x="709" y="0"/>
                  </a:moveTo>
                  <a:cubicBezTo>
                    <a:pt x="443" y="148"/>
                    <a:pt x="207" y="325"/>
                    <a:pt x="1" y="531"/>
                  </a:cubicBezTo>
                  <a:lnTo>
                    <a:pt x="532" y="1210"/>
                  </a:lnTo>
                  <a:lnTo>
                    <a:pt x="945" y="1771"/>
                  </a:lnTo>
                  <a:lnTo>
                    <a:pt x="1476" y="2479"/>
                  </a:lnTo>
                  <a:cubicBezTo>
                    <a:pt x="1683" y="2272"/>
                    <a:pt x="1919" y="2095"/>
                    <a:pt x="2184" y="1977"/>
                  </a:cubicBezTo>
                  <a:lnTo>
                    <a:pt x="1653" y="1269"/>
                  </a:lnTo>
                  <a:lnTo>
                    <a:pt x="1211" y="708"/>
                  </a:lnTo>
                  <a:lnTo>
                    <a:pt x="709" y="0"/>
                  </a:ln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8"/>
            <p:cNvSpPr/>
            <p:nvPr/>
          </p:nvSpPr>
          <p:spPr>
            <a:xfrm>
              <a:off x="1063575" y="1829900"/>
              <a:ext cx="54625" cy="61250"/>
            </a:xfrm>
            <a:custGeom>
              <a:avLst/>
              <a:gdLst/>
              <a:ahLst/>
              <a:cxnLst/>
              <a:rect l="l" t="t" r="r" b="b"/>
              <a:pathLst>
                <a:path w="2185" h="2450" extrusionOk="0">
                  <a:moveTo>
                    <a:pt x="1476" y="0"/>
                  </a:moveTo>
                  <a:lnTo>
                    <a:pt x="945" y="679"/>
                  </a:lnTo>
                  <a:lnTo>
                    <a:pt x="532" y="1269"/>
                  </a:lnTo>
                  <a:lnTo>
                    <a:pt x="1" y="1948"/>
                  </a:lnTo>
                  <a:cubicBezTo>
                    <a:pt x="266" y="2095"/>
                    <a:pt x="502" y="2243"/>
                    <a:pt x="709" y="2449"/>
                  </a:cubicBezTo>
                  <a:lnTo>
                    <a:pt x="1211" y="1771"/>
                  </a:lnTo>
                  <a:lnTo>
                    <a:pt x="1653" y="1210"/>
                  </a:lnTo>
                  <a:lnTo>
                    <a:pt x="2184" y="502"/>
                  </a:lnTo>
                  <a:cubicBezTo>
                    <a:pt x="1978" y="325"/>
                    <a:pt x="1742" y="148"/>
                    <a:pt x="1476" y="0"/>
                  </a:cubicBez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8"/>
            <p:cNvSpPr/>
            <p:nvPr/>
          </p:nvSpPr>
          <p:spPr>
            <a:xfrm>
              <a:off x="956625" y="2100625"/>
              <a:ext cx="54600" cy="62000"/>
            </a:xfrm>
            <a:custGeom>
              <a:avLst/>
              <a:gdLst/>
              <a:ahLst/>
              <a:cxnLst/>
              <a:rect l="l" t="t" r="r" b="b"/>
              <a:pathLst>
                <a:path w="2184" h="2480" extrusionOk="0">
                  <a:moveTo>
                    <a:pt x="1505" y="0"/>
                  </a:moveTo>
                  <a:lnTo>
                    <a:pt x="974" y="709"/>
                  </a:lnTo>
                  <a:lnTo>
                    <a:pt x="531" y="1269"/>
                  </a:lnTo>
                  <a:lnTo>
                    <a:pt x="0" y="1977"/>
                  </a:lnTo>
                  <a:cubicBezTo>
                    <a:pt x="236" y="2154"/>
                    <a:pt x="443" y="2331"/>
                    <a:pt x="708" y="2479"/>
                  </a:cubicBezTo>
                  <a:lnTo>
                    <a:pt x="1240" y="1771"/>
                  </a:lnTo>
                  <a:lnTo>
                    <a:pt x="1653" y="1210"/>
                  </a:lnTo>
                  <a:lnTo>
                    <a:pt x="2184" y="502"/>
                  </a:lnTo>
                  <a:cubicBezTo>
                    <a:pt x="1948" y="384"/>
                    <a:pt x="1712" y="207"/>
                    <a:pt x="1505" y="0"/>
                  </a:cubicBez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8"/>
            <p:cNvSpPr/>
            <p:nvPr/>
          </p:nvSpPr>
          <p:spPr>
            <a:xfrm>
              <a:off x="1064325" y="2100625"/>
              <a:ext cx="53875" cy="62000"/>
            </a:xfrm>
            <a:custGeom>
              <a:avLst/>
              <a:gdLst/>
              <a:ahLst/>
              <a:cxnLst/>
              <a:rect l="l" t="t" r="r" b="b"/>
              <a:pathLst>
                <a:path w="2155" h="2480" extrusionOk="0">
                  <a:moveTo>
                    <a:pt x="679" y="0"/>
                  </a:moveTo>
                  <a:cubicBezTo>
                    <a:pt x="502" y="207"/>
                    <a:pt x="266" y="384"/>
                    <a:pt x="0" y="502"/>
                  </a:cubicBezTo>
                  <a:lnTo>
                    <a:pt x="531" y="1210"/>
                  </a:lnTo>
                  <a:lnTo>
                    <a:pt x="945" y="1771"/>
                  </a:lnTo>
                  <a:lnTo>
                    <a:pt x="1476" y="2479"/>
                  </a:lnTo>
                  <a:cubicBezTo>
                    <a:pt x="1712" y="2331"/>
                    <a:pt x="1948" y="2154"/>
                    <a:pt x="2154" y="1948"/>
                  </a:cubicBezTo>
                  <a:lnTo>
                    <a:pt x="1653" y="1269"/>
                  </a:lnTo>
                  <a:lnTo>
                    <a:pt x="1210" y="709"/>
                  </a:lnTo>
                  <a:lnTo>
                    <a:pt x="679" y="0"/>
                  </a:ln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8"/>
            <p:cNvSpPr/>
            <p:nvPr/>
          </p:nvSpPr>
          <p:spPr>
            <a:xfrm>
              <a:off x="955875" y="1851850"/>
              <a:ext cx="164525" cy="289375"/>
            </a:xfrm>
            <a:custGeom>
              <a:avLst/>
              <a:gdLst/>
              <a:ahLst/>
              <a:cxnLst/>
              <a:rect l="l" t="t" r="r" b="b"/>
              <a:pathLst>
                <a:path w="6581" h="11575" extrusionOk="0">
                  <a:moveTo>
                    <a:pt x="3300" y="0"/>
                  </a:moveTo>
                  <a:cubicBezTo>
                    <a:pt x="1762" y="0"/>
                    <a:pt x="317" y="1095"/>
                    <a:pt x="30" y="2752"/>
                  </a:cubicBezTo>
                  <a:cubicBezTo>
                    <a:pt x="1" y="2929"/>
                    <a:pt x="1" y="3106"/>
                    <a:pt x="1" y="3283"/>
                  </a:cubicBezTo>
                  <a:lnTo>
                    <a:pt x="1" y="8269"/>
                  </a:lnTo>
                  <a:cubicBezTo>
                    <a:pt x="1" y="8476"/>
                    <a:pt x="30" y="8712"/>
                    <a:pt x="60" y="8919"/>
                  </a:cubicBezTo>
                  <a:cubicBezTo>
                    <a:pt x="178" y="9568"/>
                    <a:pt x="502" y="10158"/>
                    <a:pt x="1004" y="10630"/>
                  </a:cubicBezTo>
                  <a:cubicBezTo>
                    <a:pt x="1624" y="11220"/>
                    <a:pt x="2420" y="11545"/>
                    <a:pt x="3276" y="11574"/>
                  </a:cubicBezTo>
                  <a:cubicBezTo>
                    <a:pt x="4840" y="11545"/>
                    <a:pt x="6197" y="10453"/>
                    <a:pt x="6522" y="8919"/>
                  </a:cubicBezTo>
                  <a:cubicBezTo>
                    <a:pt x="6551" y="8712"/>
                    <a:pt x="6581" y="8476"/>
                    <a:pt x="6581" y="8269"/>
                  </a:cubicBezTo>
                  <a:lnTo>
                    <a:pt x="6581" y="3283"/>
                  </a:lnTo>
                  <a:cubicBezTo>
                    <a:pt x="6581" y="3106"/>
                    <a:pt x="6551" y="2929"/>
                    <a:pt x="6551" y="2752"/>
                  </a:cubicBezTo>
                  <a:cubicBezTo>
                    <a:pt x="6433" y="2073"/>
                    <a:pt x="6109" y="1453"/>
                    <a:pt x="5607" y="952"/>
                  </a:cubicBezTo>
                  <a:lnTo>
                    <a:pt x="5548" y="893"/>
                  </a:lnTo>
                  <a:cubicBezTo>
                    <a:pt x="5342" y="686"/>
                    <a:pt x="5106" y="509"/>
                    <a:pt x="4840" y="391"/>
                  </a:cubicBezTo>
                  <a:cubicBezTo>
                    <a:pt x="4343" y="124"/>
                    <a:pt x="3816" y="0"/>
                    <a:pt x="3300"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8"/>
            <p:cNvSpPr/>
            <p:nvPr/>
          </p:nvSpPr>
          <p:spPr>
            <a:xfrm>
              <a:off x="1037775" y="1851925"/>
              <a:ext cx="82625" cy="289300"/>
            </a:xfrm>
            <a:custGeom>
              <a:avLst/>
              <a:gdLst/>
              <a:ahLst/>
              <a:cxnLst/>
              <a:rect l="l" t="t" r="r" b="b"/>
              <a:pathLst>
                <a:path w="3305" h="11572" extrusionOk="0">
                  <a:moveTo>
                    <a:pt x="136" y="1"/>
                  </a:moveTo>
                  <a:cubicBezTo>
                    <a:pt x="91" y="1"/>
                    <a:pt x="45" y="2"/>
                    <a:pt x="0" y="4"/>
                  </a:cubicBezTo>
                  <a:lnTo>
                    <a:pt x="0" y="11571"/>
                  </a:lnTo>
                  <a:cubicBezTo>
                    <a:pt x="1564" y="11542"/>
                    <a:pt x="2921" y="10450"/>
                    <a:pt x="3246" y="8916"/>
                  </a:cubicBezTo>
                  <a:cubicBezTo>
                    <a:pt x="3275" y="8709"/>
                    <a:pt x="3305" y="8473"/>
                    <a:pt x="3305" y="8266"/>
                  </a:cubicBezTo>
                  <a:lnTo>
                    <a:pt x="3305" y="3280"/>
                  </a:lnTo>
                  <a:cubicBezTo>
                    <a:pt x="3305" y="3103"/>
                    <a:pt x="3275" y="2896"/>
                    <a:pt x="3246" y="2719"/>
                  </a:cubicBezTo>
                  <a:cubicBezTo>
                    <a:pt x="3128" y="2040"/>
                    <a:pt x="2803" y="1421"/>
                    <a:pt x="2331" y="949"/>
                  </a:cubicBezTo>
                  <a:lnTo>
                    <a:pt x="2243" y="860"/>
                  </a:lnTo>
                  <a:cubicBezTo>
                    <a:pt x="2036" y="654"/>
                    <a:pt x="1800" y="506"/>
                    <a:pt x="1564" y="358"/>
                  </a:cubicBezTo>
                  <a:cubicBezTo>
                    <a:pt x="1105" y="143"/>
                    <a:pt x="621" y="1"/>
                    <a:pt x="136"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8"/>
            <p:cNvSpPr/>
            <p:nvPr/>
          </p:nvSpPr>
          <p:spPr>
            <a:xfrm>
              <a:off x="955150" y="1920625"/>
              <a:ext cx="165250" cy="21425"/>
            </a:xfrm>
            <a:custGeom>
              <a:avLst/>
              <a:gdLst/>
              <a:ahLst/>
              <a:cxnLst/>
              <a:rect l="l" t="t" r="r" b="b"/>
              <a:pathLst>
                <a:path w="6610" h="857" extrusionOk="0">
                  <a:moveTo>
                    <a:pt x="59" y="1"/>
                  </a:moveTo>
                  <a:cubicBezTo>
                    <a:pt x="30" y="178"/>
                    <a:pt x="0" y="355"/>
                    <a:pt x="0" y="532"/>
                  </a:cubicBezTo>
                  <a:lnTo>
                    <a:pt x="0" y="856"/>
                  </a:lnTo>
                  <a:lnTo>
                    <a:pt x="6610" y="856"/>
                  </a:lnTo>
                  <a:lnTo>
                    <a:pt x="6610" y="532"/>
                  </a:lnTo>
                  <a:cubicBezTo>
                    <a:pt x="6610" y="355"/>
                    <a:pt x="6580" y="178"/>
                    <a:pt x="65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8"/>
            <p:cNvSpPr/>
            <p:nvPr/>
          </p:nvSpPr>
          <p:spPr>
            <a:xfrm>
              <a:off x="955150" y="1953075"/>
              <a:ext cx="165250" cy="22175"/>
            </a:xfrm>
            <a:custGeom>
              <a:avLst/>
              <a:gdLst/>
              <a:ahLst/>
              <a:cxnLst/>
              <a:rect l="l" t="t" r="r" b="b"/>
              <a:pathLst>
                <a:path w="6610" h="887" extrusionOk="0">
                  <a:moveTo>
                    <a:pt x="0" y="1"/>
                  </a:moveTo>
                  <a:lnTo>
                    <a:pt x="0" y="886"/>
                  </a:lnTo>
                  <a:lnTo>
                    <a:pt x="6610" y="886"/>
                  </a:lnTo>
                  <a:lnTo>
                    <a:pt x="66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8"/>
            <p:cNvSpPr/>
            <p:nvPr/>
          </p:nvSpPr>
          <p:spPr>
            <a:xfrm>
              <a:off x="955150" y="1987025"/>
              <a:ext cx="165250" cy="21400"/>
            </a:xfrm>
            <a:custGeom>
              <a:avLst/>
              <a:gdLst/>
              <a:ahLst/>
              <a:cxnLst/>
              <a:rect l="l" t="t" r="r" b="b"/>
              <a:pathLst>
                <a:path w="6610" h="856" extrusionOk="0">
                  <a:moveTo>
                    <a:pt x="0" y="0"/>
                  </a:moveTo>
                  <a:lnTo>
                    <a:pt x="0" y="856"/>
                  </a:lnTo>
                  <a:lnTo>
                    <a:pt x="6610" y="856"/>
                  </a:lnTo>
                  <a:lnTo>
                    <a:pt x="66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8"/>
            <p:cNvSpPr/>
            <p:nvPr/>
          </p:nvSpPr>
          <p:spPr>
            <a:xfrm>
              <a:off x="955150" y="2020225"/>
              <a:ext cx="165250" cy="21400"/>
            </a:xfrm>
            <a:custGeom>
              <a:avLst/>
              <a:gdLst/>
              <a:ahLst/>
              <a:cxnLst/>
              <a:rect l="l" t="t" r="r" b="b"/>
              <a:pathLst>
                <a:path w="6610" h="856" extrusionOk="0">
                  <a:moveTo>
                    <a:pt x="0" y="0"/>
                  </a:moveTo>
                  <a:lnTo>
                    <a:pt x="0" y="856"/>
                  </a:lnTo>
                  <a:lnTo>
                    <a:pt x="6610" y="856"/>
                  </a:lnTo>
                  <a:lnTo>
                    <a:pt x="66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8"/>
            <p:cNvSpPr/>
            <p:nvPr/>
          </p:nvSpPr>
          <p:spPr>
            <a:xfrm>
              <a:off x="955875" y="2053400"/>
              <a:ext cx="164525" cy="21425"/>
            </a:xfrm>
            <a:custGeom>
              <a:avLst/>
              <a:gdLst/>
              <a:ahLst/>
              <a:cxnLst/>
              <a:rect l="l" t="t" r="r" b="b"/>
              <a:pathLst>
                <a:path w="6581" h="857" extrusionOk="0">
                  <a:moveTo>
                    <a:pt x="1" y="1"/>
                  </a:moveTo>
                  <a:lnTo>
                    <a:pt x="1" y="207"/>
                  </a:lnTo>
                  <a:cubicBezTo>
                    <a:pt x="1" y="414"/>
                    <a:pt x="30" y="650"/>
                    <a:pt x="60" y="857"/>
                  </a:cubicBezTo>
                  <a:lnTo>
                    <a:pt x="6522" y="857"/>
                  </a:lnTo>
                  <a:cubicBezTo>
                    <a:pt x="6551" y="650"/>
                    <a:pt x="6581" y="414"/>
                    <a:pt x="6581" y="207"/>
                  </a:cubicBezTo>
                  <a:lnTo>
                    <a:pt x="65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58"/>
          <p:cNvGrpSpPr/>
          <p:nvPr/>
        </p:nvGrpSpPr>
        <p:grpSpPr>
          <a:xfrm>
            <a:off x="1029250" y="2928250"/>
            <a:ext cx="312050" cy="367525"/>
            <a:chOff x="266150" y="2928250"/>
            <a:chExt cx="312050" cy="367525"/>
          </a:xfrm>
        </p:grpSpPr>
        <p:sp>
          <p:nvSpPr>
            <p:cNvPr id="1905" name="Google Shape;1905;p58"/>
            <p:cNvSpPr/>
            <p:nvPr/>
          </p:nvSpPr>
          <p:spPr>
            <a:xfrm>
              <a:off x="478600" y="3243850"/>
              <a:ext cx="21425" cy="51850"/>
            </a:xfrm>
            <a:custGeom>
              <a:avLst/>
              <a:gdLst/>
              <a:ahLst/>
              <a:cxnLst/>
              <a:rect l="l" t="t" r="r" b="b"/>
              <a:pathLst>
                <a:path w="857" h="2074" extrusionOk="0">
                  <a:moveTo>
                    <a:pt x="428" y="1"/>
                  </a:moveTo>
                  <a:cubicBezTo>
                    <a:pt x="214" y="1"/>
                    <a:pt x="0" y="141"/>
                    <a:pt x="0" y="421"/>
                  </a:cubicBezTo>
                  <a:lnTo>
                    <a:pt x="0" y="1660"/>
                  </a:lnTo>
                  <a:cubicBezTo>
                    <a:pt x="0" y="1896"/>
                    <a:pt x="177" y="2073"/>
                    <a:pt x="414" y="2073"/>
                  </a:cubicBezTo>
                  <a:cubicBezTo>
                    <a:pt x="650" y="2073"/>
                    <a:pt x="856" y="1896"/>
                    <a:pt x="856" y="1660"/>
                  </a:cubicBezTo>
                  <a:lnTo>
                    <a:pt x="856" y="421"/>
                  </a:lnTo>
                  <a:cubicBezTo>
                    <a:pt x="856" y="141"/>
                    <a:pt x="642" y="1"/>
                    <a:pt x="428"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8"/>
            <p:cNvSpPr/>
            <p:nvPr/>
          </p:nvSpPr>
          <p:spPr>
            <a:xfrm>
              <a:off x="536875" y="3242750"/>
              <a:ext cx="22900" cy="53025"/>
            </a:xfrm>
            <a:custGeom>
              <a:avLst/>
              <a:gdLst/>
              <a:ahLst/>
              <a:cxnLst/>
              <a:rect l="l" t="t" r="r" b="b"/>
              <a:pathLst>
                <a:path w="916" h="2121" extrusionOk="0">
                  <a:moveTo>
                    <a:pt x="458" y="0"/>
                  </a:moveTo>
                  <a:cubicBezTo>
                    <a:pt x="229" y="0"/>
                    <a:pt x="1" y="155"/>
                    <a:pt x="30" y="465"/>
                  </a:cubicBezTo>
                  <a:lnTo>
                    <a:pt x="30" y="1704"/>
                  </a:lnTo>
                  <a:cubicBezTo>
                    <a:pt x="30" y="1940"/>
                    <a:pt x="207" y="2117"/>
                    <a:pt x="443" y="2117"/>
                  </a:cubicBezTo>
                  <a:cubicBezTo>
                    <a:pt x="458" y="2119"/>
                    <a:pt x="473" y="2120"/>
                    <a:pt x="488" y="2120"/>
                  </a:cubicBezTo>
                  <a:cubicBezTo>
                    <a:pt x="705" y="2120"/>
                    <a:pt x="886" y="1925"/>
                    <a:pt x="886" y="1704"/>
                  </a:cubicBezTo>
                  <a:lnTo>
                    <a:pt x="886" y="465"/>
                  </a:lnTo>
                  <a:cubicBezTo>
                    <a:pt x="915" y="155"/>
                    <a:pt x="687" y="0"/>
                    <a:pt x="458"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8"/>
            <p:cNvSpPr/>
            <p:nvPr/>
          </p:nvSpPr>
          <p:spPr>
            <a:xfrm>
              <a:off x="460150" y="2928300"/>
              <a:ext cx="118050" cy="336425"/>
            </a:xfrm>
            <a:custGeom>
              <a:avLst/>
              <a:gdLst/>
              <a:ahLst/>
              <a:cxnLst/>
              <a:rect l="l" t="t" r="r" b="b"/>
              <a:pathLst>
                <a:path w="4722" h="13457" extrusionOk="0">
                  <a:moveTo>
                    <a:pt x="591" y="1"/>
                  </a:moveTo>
                  <a:cubicBezTo>
                    <a:pt x="266" y="1"/>
                    <a:pt x="1" y="237"/>
                    <a:pt x="1" y="591"/>
                  </a:cubicBezTo>
                  <a:lnTo>
                    <a:pt x="1" y="12866"/>
                  </a:lnTo>
                  <a:cubicBezTo>
                    <a:pt x="1" y="13191"/>
                    <a:pt x="266" y="13456"/>
                    <a:pt x="591" y="13456"/>
                  </a:cubicBezTo>
                  <a:lnTo>
                    <a:pt x="4132" y="13456"/>
                  </a:lnTo>
                  <a:cubicBezTo>
                    <a:pt x="4456" y="13456"/>
                    <a:pt x="4722" y="13191"/>
                    <a:pt x="4722" y="12866"/>
                  </a:cubicBezTo>
                  <a:lnTo>
                    <a:pt x="4722" y="591"/>
                  </a:lnTo>
                  <a:cubicBezTo>
                    <a:pt x="4722" y="237"/>
                    <a:pt x="4456" y="1"/>
                    <a:pt x="4132" y="1"/>
                  </a:cubicBezTo>
                  <a:close/>
                </a:path>
              </a:pathLst>
            </a:custGeom>
            <a:solidFill>
              <a:srgbClr val="E2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8"/>
            <p:cNvSpPr/>
            <p:nvPr/>
          </p:nvSpPr>
          <p:spPr>
            <a:xfrm>
              <a:off x="488925" y="2961500"/>
              <a:ext cx="56825" cy="22150"/>
            </a:xfrm>
            <a:custGeom>
              <a:avLst/>
              <a:gdLst/>
              <a:ahLst/>
              <a:cxnLst/>
              <a:rect l="l" t="t" r="r" b="b"/>
              <a:pathLst>
                <a:path w="2273" h="886" extrusionOk="0">
                  <a:moveTo>
                    <a:pt x="561" y="1"/>
                  </a:moveTo>
                  <a:cubicBezTo>
                    <a:pt x="1" y="1"/>
                    <a:pt x="1" y="886"/>
                    <a:pt x="561" y="886"/>
                  </a:cubicBezTo>
                  <a:lnTo>
                    <a:pt x="1859" y="886"/>
                  </a:lnTo>
                  <a:cubicBezTo>
                    <a:pt x="2096" y="886"/>
                    <a:pt x="2273" y="679"/>
                    <a:pt x="2273" y="443"/>
                  </a:cubicBezTo>
                  <a:cubicBezTo>
                    <a:pt x="2273" y="207"/>
                    <a:pt x="2066" y="1"/>
                    <a:pt x="1859"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8"/>
            <p:cNvSpPr/>
            <p:nvPr/>
          </p:nvSpPr>
          <p:spPr>
            <a:xfrm>
              <a:off x="488925" y="2993950"/>
              <a:ext cx="56825" cy="21500"/>
            </a:xfrm>
            <a:custGeom>
              <a:avLst/>
              <a:gdLst/>
              <a:ahLst/>
              <a:cxnLst/>
              <a:rect l="l" t="t" r="r" b="b"/>
              <a:pathLst>
                <a:path w="2273" h="860" extrusionOk="0">
                  <a:moveTo>
                    <a:pt x="561" y="1"/>
                  </a:moveTo>
                  <a:cubicBezTo>
                    <a:pt x="10" y="1"/>
                    <a:pt x="1" y="857"/>
                    <a:pt x="534" y="857"/>
                  </a:cubicBezTo>
                  <a:cubicBezTo>
                    <a:pt x="543" y="857"/>
                    <a:pt x="552" y="857"/>
                    <a:pt x="561" y="857"/>
                  </a:cubicBezTo>
                  <a:lnTo>
                    <a:pt x="1830" y="857"/>
                  </a:lnTo>
                  <a:cubicBezTo>
                    <a:pt x="1847" y="858"/>
                    <a:pt x="1864" y="859"/>
                    <a:pt x="1880" y="859"/>
                  </a:cubicBezTo>
                  <a:cubicBezTo>
                    <a:pt x="2118" y="859"/>
                    <a:pt x="2273" y="664"/>
                    <a:pt x="2273" y="443"/>
                  </a:cubicBezTo>
                  <a:cubicBezTo>
                    <a:pt x="2273" y="207"/>
                    <a:pt x="2096" y="1"/>
                    <a:pt x="1859"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8"/>
            <p:cNvSpPr/>
            <p:nvPr/>
          </p:nvSpPr>
          <p:spPr>
            <a:xfrm>
              <a:off x="488925" y="3177650"/>
              <a:ext cx="56825" cy="21400"/>
            </a:xfrm>
            <a:custGeom>
              <a:avLst/>
              <a:gdLst/>
              <a:ahLst/>
              <a:cxnLst/>
              <a:rect l="l" t="t" r="r" b="b"/>
              <a:pathLst>
                <a:path w="2273" h="856" extrusionOk="0">
                  <a:moveTo>
                    <a:pt x="561" y="0"/>
                  </a:moveTo>
                  <a:cubicBezTo>
                    <a:pt x="1" y="0"/>
                    <a:pt x="1" y="856"/>
                    <a:pt x="561" y="856"/>
                  </a:cubicBezTo>
                  <a:lnTo>
                    <a:pt x="1830" y="856"/>
                  </a:lnTo>
                  <a:cubicBezTo>
                    <a:pt x="2096" y="856"/>
                    <a:pt x="2273" y="679"/>
                    <a:pt x="2273" y="443"/>
                  </a:cubicBezTo>
                  <a:cubicBezTo>
                    <a:pt x="2273" y="207"/>
                    <a:pt x="2096" y="0"/>
                    <a:pt x="1859"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8"/>
            <p:cNvSpPr/>
            <p:nvPr/>
          </p:nvSpPr>
          <p:spPr>
            <a:xfrm>
              <a:off x="488925" y="3210850"/>
              <a:ext cx="56825" cy="21400"/>
            </a:xfrm>
            <a:custGeom>
              <a:avLst/>
              <a:gdLst/>
              <a:ahLst/>
              <a:cxnLst/>
              <a:rect l="l" t="t" r="r" b="b"/>
              <a:pathLst>
                <a:path w="2273" h="856" extrusionOk="0">
                  <a:moveTo>
                    <a:pt x="561" y="0"/>
                  </a:moveTo>
                  <a:cubicBezTo>
                    <a:pt x="1" y="0"/>
                    <a:pt x="1" y="856"/>
                    <a:pt x="561" y="856"/>
                  </a:cubicBezTo>
                  <a:lnTo>
                    <a:pt x="1859" y="856"/>
                  </a:lnTo>
                  <a:cubicBezTo>
                    <a:pt x="2096" y="856"/>
                    <a:pt x="2273" y="649"/>
                    <a:pt x="2273" y="413"/>
                  </a:cubicBezTo>
                  <a:cubicBezTo>
                    <a:pt x="2273" y="177"/>
                    <a:pt x="2066" y="0"/>
                    <a:pt x="1859"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8"/>
            <p:cNvSpPr/>
            <p:nvPr/>
          </p:nvSpPr>
          <p:spPr>
            <a:xfrm>
              <a:off x="525075" y="3087650"/>
              <a:ext cx="19950" cy="19950"/>
            </a:xfrm>
            <a:custGeom>
              <a:avLst/>
              <a:gdLst/>
              <a:ahLst/>
              <a:cxnLst/>
              <a:rect l="l" t="t" r="r" b="b"/>
              <a:pathLst>
                <a:path w="798" h="798" extrusionOk="0">
                  <a:moveTo>
                    <a:pt x="236" y="0"/>
                  </a:moveTo>
                  <a:lnTo>
                    <a:pt x="207" y="30"/>
                  </a:lnTo>
                  <a:lnTo>
                    <a:pt x="148" y="30"/>
                  </a:lnTo>
                  <a:lnTo>
                    <a:pt x="118" y="59"/>
                  </a:lnTo>
                  <a:lnTo>
                    <a:pt x="89" y="89"/>
                  </a:lnTo>
                  <a:lnTo>
                    <a:pt x="59" y="118"/>
                  </a:lnTo>
                  <a:lnTo>
                    <a:pt x="30" y="148"/>
                  </a:lnTo>
                  <a:cubicBezTo>
                    <a:pt x="30" y="177"/>
                    <a:pt x="30" y="177"/>
                    <a:pt x="30" y="207"/>
                  </a:cubicBezTo>
                  <a:cubicBezTo>
                    <a:pt x="0" y="207"/>
                    <a:pt x="0" y="236"/>
                    <a:pt x="0" y="236"/>
                  </a:cubicBezTo>
                  <a:cubicBezTo>
                    <a:pt x="0" y="236"/>
                    <a:pt x="0" y="266"/>
                    <a:pt x="0" y="266"/>
                  </a:cubicBezTo>
                  <a:lnTo>
                    <a:pt x="0" y="325"/>
                  </a:lnTo>
                  <a:lnTo>
                    <a:pt x="0" y="354"/>
                  </a:lnTo>
                  <a:lnTo>
                    <a:pt x="0" y="443"/>
                  </a:lnTo>
                  <a:lnTo>
                    <a:pt x="0" y="472"/>
                  </a:lnTo>
                  <a:lnTo>
                    <a:pt x="0" y="531"/>
                  </a:lnTo>
                  <a:cubicBezTo>
                    <a:pt x="0" y="531"/>
                    <a:pt x="0" y="561"/>
                    <a:pt x="0" y="561"/>
                  </a:cubicBezTo>
                  <a:cubicBezTo>
                    <a:pt x="0" y="590"/>
                    <a:pt x="0" y="590"/>
                    <a:pt x="30" y="620"/>
                  </a:cubicBezTo>
                  <a:cubicBezTo>
                    <a:pt x="30" y="620"/>
                    <a:pt x="30" y="620"/>
                    <a:pt x="30" y="649"/>
                  </a:cubicBezTo>
                  <a:lnTo>
                    <a:pt x="59" y="679"/>
                  </a:lnTo>
                  <a:lnTo>
                    <a:pt x="89" y="708"/>
                  </a:lnTo>
                  <a:lnTo>
                    <a:pt x="118" y="738"/>
                  </a:lnTo>
                  <a:lnTo>
                    <a:pt x="148" y="768"/>
                  </a:lnTo>
                  <a:lnTo>
                    <a:pt x="207" y="797"/>
                  </a:lnTo>
                  <a:lnTo>
                    <a:pt x="591" y="797"/>
                  </a:lnTo>
                  <a:lnTo>
                    <a:pt x="650" y="768"/>
                  </a:lnTo>
                  <a:lnTo>
                    <a:pt x="679" y="738"/>
                  </a:lnTo>
                  <a:lnTo>
                    <a:pt x="709" y="708"/>
                  </a:lnTo>
                  <a:lnTo>
                    <a:pt x="738" y="679"/>
                  </a:lnTo>
                  <a:lnTo>
                    <a:pt x="768" y="649"/>
                  </a:lnTo>
                  <a:lnTo>
                    <a:pt x="768" y="620"/>
                  </a:lnTo>
                  <a:lnTo>
                    <a:pt x="797" y="561"/>
                  </a:lnTo>
                  <a:lnTo>
                    <a:pt x="797" y="531"/>
                  </a:lnTo>
                  <a:cubicBezTo>
                    <a:pt x="797" y="502"/>
                    <a:pt x="797" y="502"/>
                    <a:pt x="797" y="502"/>
                  </a:cubicBezTo>
                  <a:cubicBezTo>
                    <a:pt x="797" y="472"/>
                    <a:pt x="797" y="443"/>
                    <a:pt x="797" y="443"/>
                  </a:cubicBezTo>
                  <a:cubicBezTo>
                    <a:pt x="797" y="443"/>
                    <a:pt x="797" y="413"/>
                    <a:pt x="797" y="413"/>
                  </a:cubicBezTo>
                  <a:cubicBezTo>
                    <a:pt x="797" y="384"/>
                    <a:pt x="797" y="384"/>
                    <a:pt x="797" y="354"/>
                  </a:cubicBezTo>
                  <a:cubicBezTo>
                    <a:pt x="797" y="354"/>
                    <a:pt x="797" y="325"/>
                    <a:pt x="797" y="325"/>
                  </a:cubicBezTo>
                  <a:cubicBezTo>
                    <a:pt x="797" y="295"/>
                    <a:pt x="797" y="295"/>
                    <a:pt x="797" y="266"/>
                  </a:cubicBezTo>
                  <a:lnTo>
                    <a:pt x="797" y="236"/>
                  </a:lnTo>
                  <a:lnTo>
                    <a:pt x="768" y="207"/>
                  </a:lnTo>
                  <a:lnTo>
                    <a:pt x="768" y="148"/>
                  </a:lnTo>
                  <a:lnTo>
                    <a:pt x="738" y="118"/>
                  </a:lnTo>
                  <a:lnTo>
                    <a:pt x="709" y="89"/>
                  </a:lnTo>
                  <a:lnTo>
                    <a:pt x="679" y="59"/>
                  </a:lnTo>
                  <a:lnTo>
                    <a:pt x="650" y="30"/>
                  </a:lnTo>
                  <a:lnTo>
                    <a:pt x="591" y="30"/>
                  </a:lnTo>
                  <a:lnTo>
                    <a:pt x="561"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8"/>
            <p:cNvSpPr/>
            <p:nvPr/>
          </p:nvSpPr>
          <p:spPr>
            <a:xfrm>
              <a:off x="283900" y="3243850"/>
              <a:ext cx="22100" cy="51925"/>
            </a:xfrm>
            <a:custGeom>
              <a:avLst/>
              <a:gdLst/>
              <a:ahLst/>
              <a:cxnLst/>
              <a:rect l="l" t="t" r="r" b="b"/>
              <a:pathLst>
                <a:path w="884" h="2077" extrusionOk="0">
                  <a:moveTo>
                    <a:pt x="456" y="1"/>
                  </a:moveTo>
                  <a:cubicBezTo>
                    <a:pt x="242" y="1"/>
                    <a:pt x="28" y="141"/>
                    <a:pt x="28" y="421"/>
                  </a:cubicBezTo>
                  <a:lnTo>
                    <a:pt x="28" y="1660"/>
                  </a:lnTo>
                  <a:cubicBezTo>
                    <a:pt x="0" y="1881"/>
                    <a:pt x="179" y="2076"/>
                    <a:pt x="396" y="2076"/>
                  </a:cubicBezTo>
                  <a:cubicBezTo>
                    <a:pt x="411" y="2076"/>
                    <a:pt x="426" y="2075"/>
                    <a:pt x="441" y="2073"/>
                  </a:cubicBezTo>
                  <a:cubicBezTo>
                    <a:pt x="677" y="2073"/>
                    <a:pt x="884" y="1896"/>
                    <a:pt x="884" y="1660"/>
                  </a:cubicBezTo>
                  <a:lnTo>
                    <a:pt x="884" y="421"/>
                  </a:lnTo>
                  <a:cubicBezTo>
                    <a:pt x="884" y="141"/>
                    <a:pt x="670" y="1"/>
                    <a:pt x="456"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8"/>
            <p:cNvSpPr/>
            <p:nvPr/>
          </p:nvSpPr>
          <p:spPr>
            <a:xfrm>
              <a:off x="342875" y="3242750"/>
              <a:ext cx="22875" cy="53025"/>
            </a:xfrm>
            <a:custGeom>
              <a:avLst/>
              <a:gdLst/>
              <a:ahLst/>
              <a:cxnLst/>
              <a:rect l="l" t="t" r="r" b="b"/>
              <a:pathLst>
                <a:path w="915" h="2121" extrusionOk="0">
                  <a:moveTo>
                    <a:pt x="457" y="0"/>
                  </a:moveTo>
                  <a:cubicBezTo>
                    <a:pt x="229" y="0"/>
                    <a:pt x="0" y="155"/>
                    <a:pt x="30" y="465"/>
                  </a:cubicBezTo>
                  <a:lnTo>
                    <a:pt x="30" y="1704"/>
                  </a:lnTo>
                  <a:cubicBezTo>
                    <a:pt x="30" y="1940"/>
                    <a:pt x="207" y="2117"/>
                    <a:pt x="443" y="2117"/>
                  </a:cubicBezTo>
                  <a:cubicBezTo>
                    <a:pt x="458" y="2119"/>
                    <a:pt x="473" y="2120"/>
                    <a:pt x="488" y="2120"/>
                  </a:cubicBezTo>
                  <a:cubicBezTo>
                    <a:pt x="704" y="2120"/>
                    <a:pt x="885" y="1925"/>
                    <a:pt x="885" y="1704"/>
                  </a:cubicBezTo>
                  <a:lnTo>
                    <a:pt x="885" y="465"/>
                  </a:lnTo>
                  <a:cubicBezTo>
                    <a:pt x="915" y="155"/>
                    <a:pt x="686" y="0"/>
                    <a:pt x="457"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8"/>
            <p:cNvSpPr/>
            <p:nvPr/>
          </p:nvSpPr>
          <p:spPr>
            <a:xfrm>
              <a:off x="266150" y="2928250"/>
              <a:ext cx="118050" cy="336475"/>
            </a:xfrm>
            <a:custGeom>
              <a:avLst/>
              <a:gdLst/>
              <a:ahLst/>
              <a:cxnLst/>
              <a:rect l="l" t="t" r="r" b="b"/>
              <a:pathLst>
                <a:path w="4722" h="13459" extrusionOk="0">
                  <a:moveTo>
                    <a:pt x="4180" y="0"/>
                  </a:moveTo>
                  <a:cubicBezTo>
                    <a:pt x="4164" y="0"/>
                    <a:pt x="4148" y="1"/>
                    <a:pt x="4131" y="3"/>
                  </a:cubicBezTo>
                  <a:lnTo>
                    <a:pt x="561" y="3"/>
                  </a:lnTo>
                  <a:cubicBezTo>
                    <a:pt x="236" y="3"/>
                    <a:pt x="0" y="239"/>
                    <a:pt x="0" y="593"/>
                  </a:cubicBezTo>
                  <a:lnTo>
                    <a:pt x="0" y="12868"/>
                  </a:lnTo>
                  <a:cubicBezTo>
                    <a:pt x="0" y="13193"/>
                    <a:pt x="266" y="13458"/>
                    <a:pt x="590" y="13458"/>
                  </a:cubicBezTo>
                  <a:lnTo>
                    <a:pt x="4131" y="13458"/>
                  </a:lnTo>
                  <a:cubicBezTo>
                    <a:pt x="4456" y="13458"/>
                    <a:pt x="4721" y="13193"/>
                    <a:pt x="4721" y="12868"/>
                  </a:cubicBezTo>
                  <a:lnTo>
                    <a:pt x="4721" y="593"/>
                  </a:lnTo>
                  <a:cubicBezTo>
                    <a:pt x="4721" y="257"/>
                    <a:pt x="4482" y="0"/>
                    <a:pt x="4180" y="0"/>
                  </a:cubicBezTo>
                  <a:close/>
                </a:path>
              </a:pathLst>
            </a:custGeom>
            <a:solidFill>
              <a:srgbClr val="F4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8"/>
            <p:cNvSpPr/>
            <p:nvPr/>
          </p:nvSpPr>
          <p:spPr>
            <a:xfrm>
              <a:off x="294925" y="2961500"/>
              <a:ext cx="56825" cy="22150"/>
            </a:xfrm>
            <a:custGeom>
              <a:avLst/>
              <a:gdLst/>
              <a:ahLst/>
              <a:cxnLst/>
              <a:rect l="l" t="t" r="r" b="b"/>
              <a:pathLst>
                <a:path w="2273" h="886" extrusionOk="0">
                  <a:moveTo>
                    <a:pt x="590" y="1"/>
                  </a:moveTo>
                  <a:cubicBezTo>
                    <a:pt x="0" y="1"/>
                    <a:pt x="0" y="886"/>
                    <a:pt x="590" y="886"/>
                  </a:cubicBezTo>
                  <a:lnTo>
                    <a:pt x="1859" y="886"/>
                  </a:lnTo>
                  <a:cubicBezTo>
                    <a:pt x="2095" y="886"/>
                    <a:pt x="2272" y="679"/>
                    <a:pt x="2272" y="443"/>
                  </a:cubicBezTo>
                  <a:cubicBezTo>
                    <a:pt x="2272" y="207"/>
                    <a:pt x="2095" y="1"/>
                    <a:pt x="1859"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8"/>
            <p:cNvSpPr/>
            <p:nvPr/>
          </p:nvSpPr>
          <p:spPr>
            <a:xfrm>
              <a:off x="294925" y="2993950"/>
              <a:ext cx="56825" cy="21500"/>
            </a:xfrm>
            <a:custGeom>
              <a:avLst/>
              <a:gdLst/>
              <a:ahLst/>
              <a:cxnLst/>
              <a:rect l="l" t="t" r="r" b="b"/>
              <a:pathLst>
                <a:path w="2273" h="860" extrusionOk="0">
                  <a:moveTo>
                    <a:pt x="590" y="1"/>
                  </a:moveTo>
                  <a:cubicBezTo>
                    <a:pt x="10" y="1"/>
                    <a:pt x="0" y="857"/>
                    <a:pt x="562" y="857"/>
                  </a:cubicBezTo>
                  <a:cubicBezTo>
                    <a:pt x="571" y="857"/>
                    <a:pt x="581" y="857"/>
                    <a:pt x="590" y="857"/>
                  </a:cubicBezTo>
                  <a:lnTo>
                    <a:pt x="1859" y="857"/>
                  </a:lnTo>
                  <a:cubicBezTo>
                    <a:pt x="1874" y="858"/>
                    <a:pt x="1889" y="859"/>
                    <a:pt x="1904" y="859"/>
                  </a:cubicBezTo>
                  <a:cubicBezTo>
                    <a:pt x="2117" y="859"/>
                    <a:pt x="2272" y="664"/>
                    <a:pt x="2272" y="443"/>
                  </a:cubicBezTo>
                  <a:cubicBezTo>
                    <a:pt x="2272" y="207"/>
                    <a:pt x="2095" y="1"/>
                    <a:pt x="1859"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8"/>
            <p:cNvSpPr/>
            <p:nvPr/>
          </p:nvSpPr>
          <p:spPr>
            <a:xfrm>
              <a:off x="294925" y="3177650"/>
              <a:ext cx="56825" cy="21400"/>
            </a:xfrm>
            <a:custGeom>
              <a:avLst/>
              <a:gdLst/>
              <a:ahLst/>
              <a:cxnLst/>
              <a:rect l="l" t="t" r="r" b="b"/>
              <a:pathLst>
                <a:path w="2273" h="856" extrusionOk="0">
                  <a:moveTo>
                    <a:pt x="590" y="0"/>
                  </a:moveTo>
                  <a:cubicBezTo>
                    <a:pt x="0" y="0"/>
                    <a:pt x="0" y="856"/>
                    <a:pt x="590" y="856"/>
                  </a:cubicBezTo>
                  <a:lnTo>
                    <a:pt x="1859" y="856"/>
                  </a:lnTo>
                  <a:cubicBezTo>
                    <a:pt x="2095" y="856"/>
                    <a:pt x="2272" y="679"/>
                    <a:pt x="2272" y="443"/>
                  </a:cubicBezTo>
                  <a:cubicBezTo>
                    <a:pt x="2272" y="207"/>
                    <a:pt x="2095" y="0"/>
                    <a:pt x="1859"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8"/>
            <p:cNvSpPr/>
            <p:nvPr/>
          </p:nvSpPr>
          <p:spPr>
            <a:xfrm>
              <a:off x="294925" y="3210850"/>
              <a:ext cx="56825" cy="21400"/>
            </a:xfrm>
            <a:custGeom>
              <a:avLst/>
              <a:gdLst/>
              <a:ahLst/>
              <a:cxnLst/>
              <a:rect l="l" t="t" r="r" b="b"/>
              <a:pathLst>
                <a:path w="2273" h="856" extrusionOk="0">
                  <a:moveTo>
                    <a:pt x="590" y="0"/>
                  </a:moveTo>
                  <a:cubicBezTo>
                    <a:pt x="0" y="0"/>
                    <a:pt x="0" y="856"/>
                    <a:pt x="590" y="856"/>
                  </a:cubicBezTo>
                  <a:lnTo>
                    <a:pt x="1859" y="856"/>
                  </a:lnTo>
                  <a:cubicBezTo>
                    <a:pt x="2095" y="856"/>
                    <a:pt x="2272" y="649"/>
                    <a:pt x="2272" y="413"/>
                  </a:cubicBezTo>
                  <a:cubicBezTo>
                    <a:pt x="2272" y="177"/>
                    <a:pt x="2095" y="0"/>
                    <a:pt x="1859"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8"/>
            <p:cNvSpPr/>
            <p:nvPr/>
          </p:nvSpPr>
          <p:spPr>
            <a:xfrm>
              <a:off x="331050" y="3087650"/>
              <a:ext cx="19950" cy="19950"/>
            </a:xfrm>
            <a:custGeom>
              <a:avLst/>
              <a:gdLst/>
              <a:ahLst/>
              <a:cxnLst/>
              <a:rect l="l" t="t" r="r" b="b"/>
              <a:pathLst>
                <a:path w="798" h="798" extrusionOk="0">
                  <a:moveTo>
                    <a:pt x="237" y="0"/>
                  </a:moveTo>
                  <a:lnTo>
                    <a:pt x="207" y="30"/>
                  </a:lnTo>
                  <a:lnTo>
                    <a:pt x="178" y="30"/>
                  </a:lnTo>
                  <a:lnTo>
                    <a:pt x="119" y="59"/>
                  </a:lnTo>
                  <a:lnTo>
                    <a:pt x="89" y="89"/>
                  </a:lnTo>
                  <a:lnTo>
                    <a:pt x="60" y="118"/>
                  </a:lnTo>
                  <a:lnTo>
                    <a:pt x="60" y="148"/>
                  </a:lnTo>
                  <a:cubicBezTo>
                    <a:pt x="30" y="177"/>
                    <a:pt x="30" y="177"/>
                    <a:pt x="30" y="207"/>
                  </a:cubicBezTo>
                  <a:lnTo>
                    <a:pt x="1" y="236"/>
                  </a:lnTo>
                  <a:cubicBezTo>
                    <a:pt x="1" y="236"/>
                    <a:pt x="1" y="266"/>
                    <a:pt x="1" y="266"/>
                  </a:cubicBezTo>
                  <a:lnTo>
                    <a:pt x="1" y="325"/>
                  </a:lnTo>
                  <a:lnTo>
                    <a:pt x="1" y="354"/>
                  </a:lnTo>
                  <a:lnTo>
                    <a:pt x="1" y="443"/>
                  </a:lnTo>
                  <a:lnTo>
                    <a:pt x="1" y="472"/>
                  </a:lnTo>
                  <a:lnTo>
                    <a:pt x="1" y="531"/>
                  </a:lnTo>
                  <a:cubicBezTo>
                    <a:pt x="1" y="531"/>
                    <a:pt x="1" y="561"/>
                    <a:pt x="1" y="561"/>
                  </a:cubicBezTo>
                  <a:lnTo>
                    <a:pt x="30" y="620"/>
                  </a:lnTo>
                  <a:cubicBezTo>
                    <a:pt x="30" y="620"/>
                    <a:pt x="30" y="620"/>
                    <a:pt x="60" y="649"/>
                  </a:cubicBezTo>
                  <a:lnTo>
                    <a:pt x="60" y="679"/>
                  </a:lnTo>
                  <a:lnTo>
                    <a:pt x="89" y="708"/>
                  </a:lnTo>
                  <a:lnTo>
                    <a:pt x="119" y="738"/>
                  </a:lnTo>
                  <a:lnTo>
                    <a:pt x="178" y="768"/>
                  </a:lnTo>
                  <a:lnTo>
                    <a:pt x="207" y="797"/>
                  </a:lnTo>
                  <a:lnTo>
                    <a:pt x="621" y="797"/>
                  </a:lnTo>
                  <a:lnTo>
                    <a:pt x="650" y="768"/>
                  </a:lnTo>
                  <a:lnTo>
                    <a:pt x="680" y="738"/>
                  </a:lnTo>
                  <a:lnTo>
                    <a:pt x="709" y="708"/>
                  </a:lnTo>
                  <a:lnTo>
                    <a:pt x="739" y="679"/>
                  </a:lnTo>
                  <a:lnTo>
                    <a:pt x="768" y="649"/>
                  </a:lnTo>
                  <a:lnTo>
                    <a:pt x="798" y="620"/>
                  </a:lnTo>
                  <a:lnTo>
                    <a:pt x="798" y="561"/>
                  </a:lnTo>
                  <a:lnTo>
                    <a:pt x="798" y="531"/>
                  </a:lnTo>
                  <a:lnTo>
                    <a:pt x="798" y="502"/>
                  </a:lnTo>
                  <a:lnTo>
                    <a:pt x="798" y="443"/>
                  </a:lnTo>
                  <a:cubicBezTo>
                    <a:pt x="798" y="443"/>
                    <a:pt x="798" y="413"/>
                    <a:pt x="798" y="413"/>
                  </a:cubicBezTo>
                  <a:cubicBezTo>
                    <a:pt x="798" y="384"/>
                    <a:pt x="798" y="384"/>
                    <a:pt x="798" y="354"/>
                  </a:cubicBezTo>
                  <a:lnTo>
                    <a:pt x="798" y="325"/>
                  </a:lnTo>
                  <a:lnTo>
                    <a:pt x="798" y="266"/>
                  </a:lnTo>
                  <a:lnTo>
                    <a:pt x="798" y="236"/>
                  </a:lnTo>
                  <a:lnTo>
                    <a:pt x="798" y="207"/>
                  </a:lnTo>
                  <a:lnTo>
                    <a:pt x="768" y="148"/>
                  </a:lnTo>
                  <a:lnTo>
                    <a:pt x="739" y="118"/>
                  </a:lnTo>
                  <a:lnTo>
                    <a:pt x="709" y="89"/>
                  </a:lnTo>
                  <a:lnTo>
                    <a:pt x="680" y="59"/>
                  </a:lnTo>
                  <a:lnTo>
                    <a:pt x="650" y="30"/>
                  </a:lnTo>
                  <a:lnTo>
                    <a:pt x="621" y="30"/>
                  </a:lnTo>
                  <a:lnTo>
                    <a:pt x="562"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8"/>
            <p:cNvSpPr/>
            <p:nvPr/>
          </p:nvSpPr>
          <p:spPr>
            <a:xfrm>
              <a:off x="381225" y="3243850"/>
              <a:ext cx="22150" cy="51850"/>
            </a:xfrm>
            <a:custGeom>
              <a:avLst/>
              <a:gdLst/>
              <a:ahLst/>
              <a:cxnLst/>
              <a:rect l="l" t="t" r="r" b="b"/>
              <a:pathLst>
                <a:path w="886" h="2074" extrusionOk="0">
                  <a:moveTo>
                    <a:pt x="443" y="1"/>
                  </a:moveTo>
                  <a:cubicBezTo>
                    <a:pt x="222" y="1"/>
                    <a:pt x="0" y="141"/>
                    <a:pt x="0" y="421"/>
                  </a:cubicBezTo>
                  <a:lnTo>
                    <a:pt x="0" y="1660"/>
                  </a:lnTo>
                  <a:cubicBezTo>
                    <a:pt x="0" y="1896"/>
                    <a:pt x="207" y="2073"/>
                    <a:pt x="443" y="2073"/>
                  </a:cubicBezTo>
                  <a:cubicBezTo>
                    <a:pt x="679" y="2073"/>
                    <a:pt x="886" y="1896"/>
                    <a:pt x="886" y="1660"/>
                  </a:cubicBezTo>
                  <a:lnTo>
                    <a:pt x="886" y="421"/>
                  </a:lnTo>
                  <a:cubicBezTo>
                    <a:pt x="886" y="141"/>
                    <a:pt x="664" y="1"/>
                    <a:pt x="443"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8"/>
            <p:cNvSpPr/>
            <p:nvPr/>
          </p:nvSpPr>
          <p:spPr>
            <a:xfrm>
              <a:off x="440250" y="3243850"/>
              <a:ext cx="21400" cy="51850"/>
            </a:xfrm>
            <a:custGeom>
              <a:avLst/>
              <a:gdLst/>
              <a:ahLst/>
              <a:cxnLst/>
              <a:rect l="l" t="t" r="r" b="b"/>
              <a:pathLst>
                <a:path w="856" h="2074" extrusionOk="0">
                  <a:moveTo>
                    <a:pt x="428" y="1"/>
                  </a:moveTo>
                  <a:cubicBezTo>
                    <a:pt x="214" y="1"/>
                    <a:pt x="0" y="141"/>
                    <a:pt x="0" y="421"/>
                  </a:cubicBezTo>
                  <a:lnTo>
                    <a:pt x="0" y="1660"/>
                  </a:lnTo>
                  <a:cubicBezTo>
                    <a:pt x="0" y="1896"/>
                    <a:pt x="207" y="2073"/>
                    <a:pt x="443" y="2073"/>
                  </a:cubicBezTo>
                  <a:cubicBezTo>
                    <a:pt x="679" y="2073"/>
                    <a:pt x="856" y="1896"/>
                    <a:pt x="856" y="1660"/>
                  </a:cubicBezTo>
                  <a:lnTo>
                    <a:pt x="856" y="421"/>
                  </a:lnTo>
                  <a:cubicBezTo>
                    <a:pt x="856" y="141"/>
                    <a:pt x="642" y="1"/>
                    <a:pt x="428"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8"/>
            <p:cNvSpPr/>
            <p:nvPr/>
          </p:nvSpPr>
          <p:spPr>
            <a:xfrm>
              <a:off x="362775" y="2928300"/>
              <a:ext cx="118800" cy="336425"/>
            </a:xfrm>
            <a:custGeom>
              <a:avLst/>
              <a:gdLst/>
              <a:ahLst/>
              <a:cxnLst/>
              <a:rect l="l" t="t" r="r" b="b"/>
              <a:pathLst>
                <a:path w="4752" h="13457" extrusionOk="0">
                  <a:moveTo>
                    <a:pt x="591" y="1"/>
                  </a:moveTo>
                  <a:cubicBezTo>
                    <a:pt x="266" y="1"/>
                    <a:pt x="1" y="237"/>
                    <a:pt x="1" y="591"/>
                  </a:cubicBezTo>
                  <a:lnTo>
                    <a:pt x="1" y="12866"/>
                  </a:lnTo>
                  <a:cubicBezTo>
                    <a:pt x="1" y="13191"/>
                    <a:pt x="266" y="13456"/>
                    <a:pt x="591" y="13456"/>
                  </a:cubicBezTo>
                  <a:lnTo>
                    <a:pt x="4161" y="13456"/>
                  </a:lnTo>
                  <a:cubicBezTo>
                    <a:pt x="4486" y="13456"/>
                    <a:pt x="4751" y="13191"/>
                    <a:pt x="4751" y="12866"/>
                  </a:cubicBezTo>
                  <a:lnTo>
                    <a:pt x="4751" y="591"/>
                  </a:lnTo>
                  <a:cubicBezTo>
                    <a:pt x="4751" y="266"/>
                    <a:pt x="4486" y="1"/>
                    <a:pt x="4161" y="1"/>
                  </a:cubicBezTo>
                  <a:close/>
                </a:path>
              </a:pathLst>
            </a:custGeom>
            <a:solidFill>
              <a:srgbClr val="F1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8"/>
            <p:cNvSpPr/>
            <p:nvPr/>
          </p:nvSpPr>
          <p:spPr>
            <a:xfrm>
              <a:off x="422525" y="2928300"/>
              <a:ext cx="59050" cy="336425"/>
            </a:xfrm>
            <a:custGeom>
              <a:avLst/>
              <a:gdLst/>
              <a:ahLst/>
              <a:cxnLst/>
              <a:rect l="l" t="t" r="r" b="b"/>
              <a:pathLst>
                <a:path w="2362" h="13457" extrusionOk="0">
                  <a:moveTo>
                    <a:pt x="1" y="1"/>
                  </a:moveTo>
                  <a:lnTo>
                    <a:pt x="1" y="13456"/>
                  </a:lnTo>
                  <a:lnTo>
                    <a:pt x="1771" y="13456"/>
                  </a:lnTo>
                  <a:cubicBezTo>
                    <a:pt x="2096" y="13456"/>
                    <a:pt x="2361" y="13191"/>
                    <a:pt x="2361" y="12866"/>
                  </a:cubicBezTo>
                  <a:lnTo>
                    <a:pt x="2361" y="591"/>
                  </a:lnTo>
                  <a:cubicBezTo>
                    <a:pt x="2361" y="266"/>
                    <a:pt x="2096" y="1"/>
                    <a:pt x="1771" y="1"/>
                  </a:cubicBezTo>
                  <a:close/>
                </a:path>
              </a:pathLst>
            </a:custGeom>
            <a:solidFill>
              <a:srgbClr val="EB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8"/>
            <p:cNvSpPr/>
            <p:nvPr/>
          </p:nvSpPr>
          <p:spPr>
            <a:xfrm>
              <a:off x="392300" y="2961500"/>
              <a:ext cx="56825" cy="22150"/>
            </a:xfrm>
            <a:custGeom>
              <a:avLst/>
              <a:gdLst/>
              <a:ahLst/>
              <a:cxnLst/>
              <a:rect l="l" t="t" r="r" b="b"/>
              <a:pathLst>
                <a:path w="2273" h="886" extrusionOk="0">
                  <a:moveTo>
                    <a:pt x="561" y="1"/>
                  </a:moveTo>
                  <a:cubicBezTo>
                    <a:pt x="0" y="1"/>
                    <a:pt x="0" y="886"/>
                    <a:pt x="561" y="886"/>
                  </a:cubicBezTo>
                  <a:lnTo>
                    <a:pt x="1830" y="886"/>
                  </a:lnTo>
                  <a:cubicBezTo>
                    <a:pt x="2066" y="886"/>
                    <a:pt x="2272" y="679"/>
                    <a:pt x="2272" y="443"/>
                  </a:cubicBezTo>
                  <a:cubicBezTo>
                    <a:pt x="2272" y="207"/>
                    <a:pt x="2066" y="1"/>
                    <a:pt x="1830"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8"/>
            <p:cNvSpPr/>
            <p:nvPr/>
          </p:nvSpPr>
          <p:spPr>
            <a:xfrm>
              <a:off x="392300" y="2993950"/>
              <a:ext cx="56825" cy="21500"/>
            </a:xfrm>
            <a:custGeom>
              <a:avLst/>
              <a:gdLst/>
              <a:ahLst/>
              <a:cxnLst/>
              <a:rect l="l" t="t" r="r" b="b"/>
              <a:pathLst>
                <a:path w="2273" h="860" extrusionOk="0">
                  <a:moveTo>
                    <a:pt x="561" y="1"/>
                  </a:moveTo>
                  <a:cubicBezTo>
                    <a:pt x="9" y="1"/>
                    <a:pt x="0" y="857"/>
                    <a:pt x="534" y="857"/>
                  </a:cubicBezTo>
                  <a:cubicBezTo>
                    <a:pt x="542" y="857"/>
                    <a:pt x="552" y="857"/>
                    <a:pt x="561" y="857"/>
                  </a:cubicBezTo>
                  <a:lnTo>
                    <a:pt x="1830" y="857"/>
                  </a:lnTo>
                  <a:cubicBezTo>
                    <a:pt x="1845" y="858"/>
                    <a:pt x="1860" y="859"/>
                    <a:pt x="1875" y="859"/>
                  </a:cubicBezTo>
                  <a:cubicBezTo>
                    <a:pt x="2091" y="859"/>
                    <a:pt x="2272" y="664"/>
                    <a:pt x="2272" y="443"/>
                  </a:cubicBezTo>
                  <a:cubicBezTo>
                    <a:pt x="2272" y="207"/>
                    <a:pt x="2066" y="1"/>
                    <a:pt x="1830"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8"/>
            <p:cNvSpPr/>
            <p:nvPr/>
          </p:nvSpPr>
          <p:spPr>
            <a:xfrm>
              <a:off x="392300" y="3177650"/>
              <a:ext cx="56825" cy="21400"/>
            </a:xfrm>
            <a:custGeom>
              <a:avLst/>
              <a:gdLst/>
              <a:ahLst/>
              <a:cxnLst/>
              <a:rect l="l" t="t" r="r" b="b"/>
              <a:pathLst>
                <a:path w="2273" h="856" extrusionOk="0">
                  <a:moveTo>
                    <a:pt x="561" y="0"/>
                  </a:moveTo>
                  <a:cubicBezTo>
                    <a:pt x="0" y="0"/>
                    <a:pt x="0" y="856"/>
                    <a:pt x="561" y="856"/>
                  </a:cubicBezTo>
                  <a:lnTo>
                    <a:pt x="1830" y="856"/>
                  </a:lnTo>
                  <a:cubicBezTo>
                    <a:pt x="2066" y="856"/>
                    <a:pt x="2272" y="679"/>
                    <a:pt x="2272" y="443"/>
                  </a:cubicBezTo>
                  <a:cubicBezTo>
                    <a:pt x="2272" y="207"/>
                    <a:pt x="2066" y="0"/>
                    <a:pt x="1830"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8"/>
            <p:cNvSpPr/>
            <p:nvPr/>
          </p:nvSpPr>
          <p:spPr>
            <a:xfrm>
              <a:off x="392300" y="3210850"/>
              <a:ext cx="56825" cy="21400"/>
            </a:xfrm>
            <a:custGeom>
              <a:avLst/>
              <a:gdLst/>
              <a:ahLst/>
              <a:cxnLst/>
              <a:rect l="l" t="t" r="r" b="b"/>
              <a:pathLst>
                <a:path w="2273" h="856" extrusionOk="0">
                  <a:moveTo>
                    <a:pt x="561" y="0"/>
                  </a:moveTo>
                  <a:cubicBezTo>
                    <a:pt x="0" y="0"/>
                    <a:pt x="0" y="856"/>
                    <a:pt x="561" y="856"/>
                  </a:cubicBezTo>
                  <a:lnTo>
                    <a:pt x="1830" y="856"/>
                  </a:lnTo>
                  <a:cubicBezTo>
                    <a:pt x="2066" y="856"/>
                    <a:pt x="2272" y="649"/>
                    <a:pt x="2272" y="413"/>
                  </a:cubicBezTo>
                  <a:cubicBezTo>
                    <a:pt x="2272" y="177"/>
                    <a:pt x="2066" y="0"/>
                    <a:pt x="1830"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8"/>
            <p:cNvSpPr/>
            <p:nvPr/>
          </p:nvSpPr>
          <p:spPr>
            <a:xfrm>
              <a:off x="422525" y="3210850"/>
              <a:ext cx="26600" cy="21400"/>
            </a:xfrm>
            <a:custGeom>
              <a:avLst/>
              <a:gdLst/>
              <a:ahLst/>
              <a:cxnLst/>
              <a:rect l="l" t="t" r="r" b="b"/>
              <a:pathLst>
                <a:path w="1064" h="856" extrusionOk="0">
                  <a:moveTo>
                    <a:pt x="1" y="0"/>
                  </a:moveTo>
                  <a:lnTo>
                    <a:pt x="1" y="856"/>
                  </a:lnTo>
                  <a:lnTo>
                    <a:pt x="621" y="856"/>
                  </a:lnTo>
                  <a:cubicBezTo>
                    <a:pt x="857" y="856"/>
                    <a:pt x="1063" y="649"/>
                    <a:pt x="1063" y="413"/>
                  </a:cubicBezTo>
                  <a:cubicBezTo>
                    <a:pt x="1063" y="177"/>
                    <a:pt x="857" y="0"/>
                    <a:pt x="650"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8"/>
            <p:cNvSpPr/>
            <p:nvPr/>
          </p:nvSpPr>
          <p:spPr>
            <a:xfrm>
              <a:off x="422525" y="3177650"/>
              <a:ext cx="26600" cy="21400"/>
            </a:xfrm>
            <a:custGeom>
              <a:avLst/>
              <a:gdLst/>
              <a:ahLst/>
              <a:cxnLst/>
              <a:rect l="l" t="t" r="r" b="b"/>
              <a:pathLst>
                <a:path w="1064" h="856" extrusionOk="0">
                  <a:moveTo>
                    <a:pt x="1" y="0"/>
                  </a:moveTo>
                  <a:lnTo>
                    <a:pt x="1" y="856"/>
                  </a:lnTo>
                  <a:lnTo>
                    <a:pt x="621" y="856"/>
                  </a:lnTo>
                  <a:cubicBezTo>
                    <a:pt x="857" y="856"/>
                    <a:pt x="1063" y="679"/>
                    <a:pt x="1063" y="443"/>
                  </a:cubicBezTo>
                  <a:cubicBezTo>
                    <a:pt x="1063" y="207"/>
                    <a:pt x="857" y="0"/>
                    <a:pt x="650"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8"/>
            <p:cNvSpPr/>
            <p:nvPr/>
          </p:nvSpPr>
          <p:spPr>
            <a:xfrm>
              <a:off x="422525" y="2993950"/>
              <a:ext cx="26600" cy="21500"/>
            </a:xfrm>
            <a:custGeom>
              <a:avLst/>
              <a:gdLst/>
              <a:ahLst/>
              <a:cxnLst/>
              <a:rect l="l" t="t" r="r" b="b"/>
              <a:pathLst>
                <a:path w="1064" h="860" extrusionOk="0">
                  <a:moveTo>
                    <a:pt x="1" y="1"/>
                  </a:moveTo>
                  <a:lnTo>
                    <a:pt x="1" y="857"/>
                  </a:lnTo>
                  <a:lnTo>
                    <a:pt x="621" y="857"/>
                  </a:lnTo>
                  <a:cubicBezTo>
                    <a:pt x="636" y="858"/>
                    <a:pt x="651" y="859"/>
                    <a:pt x="666" y="859"/>
                  </a:cubicBezTo>
                  <a:cubicBezTo>
                    <a:pt x="882" y="859"/>
                    <a:pt x="1063" y="664"/>
                    <a:pt x="1063" y="443"/>
                  </a:cubicBezTo>
                  <a:cubicBezTo>
                    <a:pt x="1063" y="207"/>
                    <a:pt x="857" y="1"/>
                    <a:pt x="650"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8"/>
            <p:cNvSpPr/>
            <p:nvPr/>
          </p:nvSpPr>
          <p:spPr>
            <a:xfrm>
              <a:off x="422525" y="2961500"/>
              <a:ext cx="30275" cy="22150"/>
            </a:xfrm>
            <a:custGeom>
              <a:avLst/>
              <a:gdLst/>
              <a:ahLst/>
              <a:cxnLst/>
              <a:rect l="l" t="t" r="r" b="b"/>
              <a:pathLst>
                <a:path w="1211" h="886" extrusionOk="0">
                  <a:moveTo>
                    <a:pt x="1" y="1"/>
                  </a:moveTo>
                  <a:lnTo>
                    <a:pt x="1" y="886"/>
                  </a:lnTo>
                  <a:lnTo>
                    <a:pt x="650" y="886"/>
                  </a:lnTo>
                  <a:cubicBezTo>
                    <a:pt x="1211" y="886"/>
                    <a:pt x="1211" y="1"/>
                    <a:pt x="650"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8"/>
            <p:cNvSpPr/>
            <p:nvPr/>
          </p:nvSpPr>
          <p:spPr>
            <a:xfrm>
              <a:off x="428425" y="3087650"/>
              <a:ext cx="19225" cy="19950"/>
            </a:xfrm>
            <a:custGeom>
              <a:avLst/>
              <a:gdLst/>
              <a:ahLst/>
              <a:cxnLst/>
              <a:rect l="l" t="t" r="r" b="b"/>
              <a:pathLst>
                <a:path w="769" h="798" extrusionOk="0">
                  <a:moveTo>
                    <a:pt x="237" y="0"/>
                  </a:moveTo>
                  <a:lnTo>
                    <a:pt x="178" y="30"/>
                  </a:lnTo>
                  <a:lnTo>
                    <a:pt x="148" y="30"/>
                  </a:lnTo>
                  <a:lnTo>
                    <a:pt x="119" y="59"/>
                  </a:lnTo>
                  <a:cubicBezTo>
                    <a:pt x="119" y="89"/>
                    <a:pt x="89" y="89"/>
                    <a:pt x="89" y="89"/>
                  </a:cubicBezTo>
                  <a:lnTo>
                    <a:pt x="60" y="118"/>
                  </a:lnTo>
                  <a:lnTo>
                    <a:pt x="30" y="148"/>
                  </a:lnTo>
                  <a:lnTo>
                    <a:pt x="1" y="207"/>
                  </a:lnTo>
                  <a:lnTo>
                    <a:pt x="1" y="236"/>
                  </a:lnTo>
                  <a:lnTo>
                    <a:pt x="1" y="266"/>
                  </a:lnTo>
                  <a:cubicBezTo>
                    <a:pt x="1" y="295"/>
                    <a:pt x="1" y="295"/>
                    <a:pt x="1" y="325"/>
                  </a:cubicBezTo>
                  <a:cubicBezTo>
                    <a:pt x="1" y="325"/>
                    <a:pt x="1" y="354"/>
                    <a:pt x="1" y="354"/>
                  </a:cubicBezTo>
                  <a:lnTo>
                    <a:pt x="1" y="443"/>
                  </a:lnTo>
                  <a:cubicBezTo>
                    <a:pt x="1" y="443"/>
                    <a:pt x="1" y="472"/>
                    <a:pt x="1" y="472"/>
                  </a:cubicBezTo>
                  <a:cubicBezTo>
                    <a:pt x="1" y="502"/>
                    <a:pt x="1" y="502"/>
                    <a:pt x="1" y="531"/>
                  </a:cubicBezTo>
                  <a:lnTo>
                    <a:pt x="1" y="561"/>
                  </a:lnTo>
                  <a:lnTo>
                    <a:pt x="1" y="620"/>
                  </a:lnTo>
                  <a:lnTo>
                    <a:pt x="30" y="649"/>
                  </a:lnTo>
                  <a:lnTo>
                    <a:pt x="60" y="679"/>
                  </a:lnTo>
                  <a:lnTo>
                    <a:pt x="89" y="708"/>
                  </a:lnTo>
                  <a:lnTo>
                    <a:pt x="119" y="738"/>
                  </a:lnTo>
                  <a:lnTo>
                    <a:pt x="148" y="768"/>
                  </a:lnTo>
                  <a:lnTo>
                    <a:pt x="178" y="797"/>
                  </a:lnTo>
                  <a:lnTo>
                    <a:pt x="591" y="797"/>
                  </a:lnTo>
                  <a:lnTo>
                    <a:pt x="621" y="768"/>
                  </a:lnTo>
                  <a:lnTo>
                    <a:pt x="680" y="738"/>
                  </a:lnTo>
                  <a:lnTo>
                    <a:pt x="709" y="708"/>
                  </a:lnTo>
                  <a:lnTo>
                    <a:pt x="739" y="679"/>
                  </a:lnTo>
                  <a:lnTo>
                    <a:pt x="739" y="649"/>
                  </a:lnTo>
                  <a:lnTo>
                    <a:pt x="768" y="620"/>
                  </a:lnTo>
                  <a:lnTo>
                    <a:pt x="768" y="561"/>
                  </a:lnTo>
                  <a:cubicBezTo>
                    <a:pt x="768" y="561"/>
                    <a:pt x="768" y="531"/>
                    <a:pt x="768" y="531"/>
                  </a:cubicBezTo>
                  <a:lnTo>
                    <a:pt x="768" y="472"/>
                  </a:lnTo>
                  <a:lnTo>
                    <a:pt x="768" y="443"/>
                  </a:lnTo>
                  <a:lnTo>
                    <a:pt x="768" y="354"/>
                  </a:lnTo>
                  <a:lnTo>
                    <a:pt x="768" y="325"/>
                  </a:lnTo>
                  <a:lnTo>
                    <a:pt x="768" y="266"/>
                  </a:lnTo>
                  <a:cubicBezTo>
                    <a:pt x="768" y="266"/>
                    <a:pt x="768" y="236"/>
                    <a:pt x="768" y="236"/>
                  </a:cubicBezTo>
                  <a:lnTo>
                    <a:pt x="768" y="207"/>
                  </a:lnTo>
                  <a:lnTo>
                    <a:pt x="739" y="148"/>
                  </a:lnTo>
                  <a:lnTo>
                    <a:pt x="739" y="118"/>
                  </a:lnTo>
                  <a:lnTo>
                    <a:pt x="709" y="89"/>
                  </a:lnTo>
                  <a:lnTo>
                    <a:pt x="680" y="59"/>
                  </a:lnTo>
                  <a:lnTo>
                    <a:pt x="621" y="30"/>
                  </a:lnTo>
                  <a:lnTo>
                    <a:pt x="591" y="30"/>
                  </a:lnTo>
                  <a:lnTo>
                    <a:pt x="562"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 name="Google Shape;1934;p58"/>
          <p:cNvGrpSpPr/>
          <p:nvPr/>
        </p:nvGrpSpPr>
        <p:grpSpPr>
          <a:xfrm>
            <a:off x="5983550" y="2960025"/>
            <a:ext cx="254525" cy="336400"/>
            <a:chOff x="5220450" y="2960025"/>
            <a:chExt cx="254525" cy="336400"/>
          </a:xfrm>
        </p:grpSpPr>
        <p:sp>
          <p:nvSpPr>
            <p:cNvPr id="1935" name="Google Shape;1935;p58"/>
            <p:cNvSpPr/>
            <p:nvPr/>
          </p:nvSpPr>
          <p:spPr>
            <a:xfrm>
              <a:off x="5256600" y="2960025"/>
              <a:ext cx="218375" cy="236875"/>
            </a:xfrm>
            <a:custGeom>
              <a:avLst/>
              <a:gdLst/>
              <a:ahLst/>
              <a:cxnLst/>
              <a:rect l="l" t="t" r="r" b="b"/>
              <a:pathLst>
                <a:path w="8735" h="9475" extrusionOk="0">
                  <a:moveTo>
                    <a:pt x="7613" y="1"/>
                  </a:moveTo>
                  <a:cubicBezTo>
                    <a:pt x="6020" y="1"/>
                    <a:pt x="5282" y="414"/>
                    <a:pt x="3925" y="1122"/>
                  </a:cubicBezTo>
                  <a:cubicBezTo>
                    <a:pt x="3600" y="1299"/>
                    <a:pt x="3334" y="1417"/>
                    <a:pt x="3128" y="1564"/>
                  </a:cubicBezTo>
                  <a:cubicBezTo>
                    <a:pt x="2604" y="1931"/>
                    <a:pt x="1964" y="2135"/>
                    <a:pt x="1332" y="2135"/>
                  </a:cubicBezTo>
                  <a:cubicBezTo>
                    <a:pt x="1252" y="2135"/>
                    <a:pt x="1172" y="2132"/>
                    <a:pt x="1092" y="2125"/>
                  </a:cubicBezTo>
                  <a:lnTo>
                    <a:pt x="0" y="2125"/>
                  </a:lnTo>
                  <a:lnTo>
                    <a:pt x="0" y="9472"/>
                  </a:lnTo>
                  <a:lnTo>
                    <a:pt x="1092" y="9472"/>
                  </a:lnTo>
                  <a:cubicBezTo>
                    <a:pt x="1140" y="9474"/>
                    <a:pt x="1187" y="9475"/>
                    <a:pt x="1235" y="9475"/>
                  </a:cubicBezTo>
                  <a:cubicBezTo>
                    <a:pt x="2039" y="9475"/>
                    <a:pt x="2813" y="9240"/>
                    <a:pt x="3482" y="8794"/>
                  </a:cubicBezTo>
                  <a:cubicBezTo>
                    <a:pt x="3689" y="8676"/>
                    <a:pt x="3925" y="8558"/>
                    <a:pt x="4249" y="8381"/>
                  </a:cubicBezTo>
                  <a:lnTo>
                    <a:pt x="4367" y="8322"/>
                  </a:lnTo>
                  <a:cubicBezTo>
                    <a:pt x="5666" y="7672"/>
                    <a:pt x="6256" y="7377"/>
                    <a:pt x="7643" y="7377"/>
                  </a:cubicBezTo>
                  <a:cubicBezTo>
                    <a:pt x="8233" y="7377"/>
                    <a:pt x="8705" y="6876"/>
                    <a:pt x="8705" y="6286"/>
                  </a:cubicBezTo>
                  <a:lnTo>
                    <a:pt x="8705" y="1092"/>
                  </a:lnTo>
                  <a:cubicBezTo>
                    <a:pt x="8734" y="502"/>
                    <a:pt x="8262" y="30"/>
                    <a:pt x="7672" y="1"/>
                  </a:cubicBezTo>
                  <a:close/>
                </a:path>
              </a:pathLst>
            </a:custGeom>
            <a:solidFill>
              <a:srgbClr val="C95E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8"/>
            <p:cNvSpPr/>
            <p:nvPr/>
          </p:nvSpPr>
          <p:spPr>
            <a:xfrm>
              <a:off x="5256600" y="2960025"/>
              <a:ext cx="218375" cy="151475"/>
            </a:xfrm>
            <a:custGeom>
              <a:avLst/>
              <a:gdLst/>
              <a:ahLst/>
              <a:cxnLst/>
              <a:rect l="l" t="t" r="r" b="b"/>
              <a:pathLst>
                <a:path w="8735" h="6059" extrusionOk="0">
                  <a:moveTo>
                    <a:pt x="7583" y="1"/>
                  </a:moveTo>
                  <a:cubicBezTo>
                    <a:pt x="6020" y="1"/>
                    <a:pt x="5252" y="414"/>
                    <a:pt x="3895" y="1122"/>
                  </a:cubicBezTo>
                  <a:cubicBezTo>
                    <a:pt x="3600" y="1299"/>
                    <a:pt x="3334" y="1417"/>
                    <a:pt x="3128" y="1564"/>
                  </a:cubicBezTo>
                  <a:cubicBezTo>
                    <a:pt x="2578" y="1931"/>
                    <a:pt x="1958" y="2135"/>
                    <a:pt x="1310" y="2135"/>
                  </a:cubicBezTo>
                  <a:cubicBezTo>
                    <a:pt x="1228" y="2135"/>
                    <a:pt x="1145" y="2132"/>
                    <a:pt x="1062" y="2125"/>
                  </a:cubicBezTo>
                  <a:lnTo>
                    <a:pt x="0" y="2125"/>
                  </a:lnTo>
                  <a:lnTo>
                    <a:pt x="0" y="6050"/>
                  </a:lnTo>
                  <a:lnTo>
                    <a:pt x="974" y="6050"/>
                  </a:lnTo>
                  <a:cubicBezTo>
                    <a:pt x="1057" y="6056"/>
                    <a:pt x="1141" y="6058"/>
                    <a:pt x="1225" y="6058"/>
                  </a:cubicBezTo>
                  <a:cubicBezTo>
                    <a:pt x="1971" y="6058"/>
                    <a:pt x="2724" y="5825"/>
                    <a:pt x="3334" y="5400"/>
                  </a:cubicBezTo>
                  <a:cubicBezTo>
                    <a:pt x="3570" y="5282"/>
                    <a:pt x="3807" y="5135"/>
                    <a:pt x="4102" y="4987"/>
                  </a:cubicBezTo>
                  <a:lnTo>
                    <a:pt x="4220" y="4928"/>
                  </a:lnTo>
                  <a:cubicBezTo>
                    <a:pt x="5337" y="4344"/>
                    <a:pt x="6499" y="3694"/>
                    <a:pt x="7968" y="3694"/>
                  </a:cubicBezTo>
                  <a:cubicBezTo>
                    <a:pt x="8205" y="3694"/>
                    <a:pt x="8450" y="3711"/>
                    <a:pt x="8705" y="3748"/>
                  </a:cubicBezTo>
                  <a:lnTo>
                    <a:pt x="8705" y="1092"/>
                  </a:lnTo>
                  <a:cubicBezTo>
                    <a:pt x="8734" y="502"/>
                    <a:pt x="8262" y="30"/>
                    <a:pt x="7672" y="1"/>
                  </a:cubicBezTo>
                  <a:close/>
                </a:path>
              </a:pathLst>
            </a:custGeom>
            <a:solidFill>
              <a:srgbClr val="C95E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8"/>
            <p:cNvSpPr/>
            <p:nvPr/>
          </p:nvSpPr>
          <p:spPr>
            <a:xfrm>
              <a:off x="5255850" y="3081750"/>
              <a:ext cx="218375" cy="72375"/>
            </a:xfrm>
            <a:custGeom>
              <a:avLst/>
              <a:gdLst/>
              <a:ahLst/>
              <a:cxnLst/>
              <a:rect l="l" t="t" r="r" b="b"/>
              <a:pathLst>
                <a:path w="8735" h="2895" extrusionOk="0">
                  <a:moveTo>
                    <a:pt x="7702" y="0"/>
                  </a:moveTo>
                  <a:cubicBezTo>
                    <a:pt x="6109" y="0"/>
                    <a:pt x="5400" y="384"/>
                    <a:pt x="4043" y="1063"/>
                  </a:cubicBezTo>
                  <a:lnTo>
                    <a:pt x="3925" y="1122"/>
                  </a:lnTo>
                  <a:cubicBezTo>
                    <a:pt x="3600" y="1299"/>
                    <a:pt x="3364" y="1417"/>
                    <a:pt x="3128" y="1564"/>
                  </a:cubicBezTo>
                  <a:cubicBezTo>
                    <a:pt x="2631" y="1904"/>
                    <a:pt x="2018" y="2105"/>
                    <a:pt x="1392" y="2105"/>
                  </a:cubicBezTo>
                  <a:cubicBezTo>
                    <a:pt x="1312" y="2105"/>
                    <a:pt x="1232" y="2102"/>
                    <a:pt x="1151" y="2095"/>
                  </a:cubicBezTo>
                  <a:lnTo>
                    <a:pt x="1" y="2095"/>
                  </a:lnTo>
                  <a:lnTo>
                    <a:pt x="1" y="2892"/>
                  </a:lnTo>
                  <a:lnTo>
                    <a:pt x="1151" y="2892"/>
                  </a:lnTo>
                  <a:cubicBezTo>
                    <a:pt x="1203" y="2894"/>
                    <a:pt x="1254" y="2895"/>
                    <a:pt x="1306" y="2895"/>
                  </a:cubicBezTo>
                  <a:cubicBezTo>
                    <a:pt x="2084" y="2895"/>
                    <a:pt x="2877" y="2686"/>
                    <a:pt x="3541" y="2243"/>
                  </a:cubicBezTo>
                  <a:cubicBezTo>
                    <a:pt x="3748" y="2125"/>
                    <a:pt x="3984" y="1977"/>
                    <a:pt x="4279" y="1830"/>
                  </a:cubicBezTo>
                  <a:lnTo>
                    <a:pt x="4427" y="1771"/>
                  </a:lnTo>
                  <a:cubicBezTo>
                    <a:pt x="5725" y="1092"/>
                    <a:pt x="6315" y="797"/>
                    <a:pt x="7702" y="797"/>
                  </a:cubicBezTo>
                  <a:lnTo>
                    <a:pt x="8735" y="797"/>
                  </a:lnTo>
                  <a:lnTo>
                    <a:pt x="873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8"/>
            <p:cNvSpPr/>
            <p:nvPr/>
          </p:nvSpPr>
          <p:spPr>
            <a:xfrm>
              <a:off x="5256600" y="3002800"/>
              <a:ext cx="217625" cy="71825"/>
            </a:xfrm>
            <a:custGeom>
              <a:avLst/>
              <a:gdLst/>
              <a:ahLst/>
              <a:cxnLst/>
              <a:rect l="l" t="t" r="r" b="b"/>
              <a:pathLst>
                <a:path w="8705" h="2873" extrusionOk="0">
                  <a:moveTo>
                    <a:pt x="7672" y="1"/>
                  </a:moveTo>
                  <a:cubicBezTo>
                    <a:pt x="6108" y="1"/>
                    <a:pt x="5370" y="355"/>
                    <a:pt x="4043" y="1034"/>
                  </a:cubicBezTo>
                  <a:lnTo>
                    <a:pt x="3925" y="1093"/>
                  </a:lnTo>
                  <a:cubicBezTo>
                    <a:pt x="3600" y="1270"/>
                    <a:pt x="3364" y="1417"/>
                    <a:pt x="3128" y="1535"/>
                  </a:cubicBezTo>
                  <a:cubicBezTo>
                    <a:pt x="2580" y="1919"/>
                    <a:pt x="1955" y="2099"/>
                    <a:pt x="1301" y="2099"/>
                  </a:cubicBezTo>
                  <a:cubicBezTo>
                    <a:pt x="1251" y="2099"/>
                    <a:pt x="1201" y="2098"/>
                    <a:pt x="1151" y="2096"/>
                  </a:cubicBezTo>
                  <a:lnTo>
                    <a:pt x="0" y="2096"/>
                  </a:lnTo>
                  <a:lnTo>
                    <a:pt x="0" y="2863"/>
                  </a:lnTo>
                  <a:lnTo>
                    <a:pt x="1151" y="2863"/>
                  </a:lnTo>
                  <a:cubicBezTo>
                    <a:pt x="1234" y="2869"/>
                    <a:pt x="1318" y="2872"/>
                    <a:pt x="1402" y="2872"/>
                  </a:cubicBezTo>
                  <a:cubicBezTo>
                    <a:pt x="2148" y="2872"/>
                    <a:pt x="2901" y="2638"/>
                    <a:pt x="3511" y="2214"/>
                  </a:cubicBezTo>
                  <a:cubicBezTo>
                    <a:pt x="3748" y="2096"/>
                    <a:pt x="3984" y="1978"/>
                    <a:pt x="4279" y="1801"/>
                  </a:cubicBezTo>
                  <a:lnTo>
                    <a:pt x="4397" y="1742"/>
                  </a:lnTo>
                  <a:cubicBezTo>
                    <a:pt x="5725" y="1093"/>
                    <a:pt x="6315" y="768"/>
                    <a:pt x="7672" y="768"/>
                  </a:cubicBezTo>
                  <a:lnTo>
                    <a:pt x="8705" y="768"/>
                  </a:lnTo>
                  <a:lnTo>
                    <a:pt x="87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8"/>
            <p:cNvSpPr/>
            <p:nvPr/>
          </p:nvSpPr>
          <p:spPr>
            <a:xfrm>
              <a:off x="5220450" y="2960575"/>
              <a:ext cx="55350" cy="335850"/>
            </a:xfrm>
            <a:custGeom>
              <a:avLst/>
              <a:gdLst/>
              <a:ahLst/>
              <a:cxnLst/>
              <a:rect l="l" t="t" r="r" b="b"/>
              <a:pathLst>
                <a:path w="2214" h="13434" extrusionOk="0">
                  <a:moveTo>
                    <a:pt x="1107" y="1"/>
                  </a:moveTo>
                  <a:cubicBezTo>
                    <a:pt x="553" y="1"/>
                    <a:pt x="0" y="377"/>
                    <a:pt x="0" y="1129"/>
                  </a:cubicBezTo>
                  <a:lnTo>
                    <a:pt x="0" y="6352"/>
                  </a:lnTo>
                  <a:cubicBezTo>
                    <a:pt x="0" y="8211"/>
                    <a:pt x="148" y="10100"/>
                    <a:pt x="443" y="11929"/>
                  </a:cubicBezTo>
                  <a:cubicBezTo>
                    <a:pt x="502" y="12313"/>
                    <a:pt x="561" y="12578"/>
                    <a:pt x="590" y="12785"/>
                  </a:cubicBezTo>
                  <a:cubicBezTo>
                    <a:pt x="620" y="12873"/>
                    <a:pt x="649" y="12991"/>
                    <a:pt x="679" y="13080"/>
                  </a:cubicBezTo>
                  <a:cubicBezTo>
                    <a:pt x="723" y="13316"/>
                    <a:pt x="915" y="13434"/>
                    <a:pt x="1107" y="13434"/>
                  </a:cubicBezTo>
                  <a:cubicBezTo>
                    <a:pt x="1299" y="13434"/>
                    <a:pt x="1490" y="13316"/>
                    <a:pt x="1535" y="13080"/>
                  </a:cubicBezTo>
                  <a:cubicBezTo>
                    <a:pt x="1564" y="12991"/>
                    <a:pt x="1594" y="12873"/>
                    <a:pt x="1623" y="12785"/>
                  </a:cubicBezTo>
                  <a:cubicBezTo>
                    <a:pt x="1653" y="12578"/>
                    <a:pt x="1712" y="12313"/>
                    <a:pt x="1771" y="11929"/>
                  </a:cubicBezTo>
                  <a:cubicBezTo>
                    <a:pt x="2066" y="10100"/>
                    <a:pt x="2213" y="8241"/>
                    <a:pt x="2213" y="6382"/>
                  </a:cubicBezTo>
                  <a:lnTo>
                    <a:pt x="2213" y="1129"/>
                  </a:lnTo>
                  <a:cubicBezTo>
                    <a:pt x="2213" y="377"/>
                    <a:pt x="1660" y="1"/>
                    <a:pt x="1107" y="1"/>
                  </a:cubicBezTo>
                  <a:close/>
                </a:path>
              </a:pathLst>
            </a:custGeom>
            <a:solidFill>
              <a:srgbClr val="5C2E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8"/>
            <p:cNvSpPr/>
            <p:nvPr/>
          </p:nvSpPr>
          <p:spPr>
            <a:xfrm>
              <a:off x="5247725" y="2960775"/>
              <a:ext cx="28075" cy="335650"/>
            </a:xfrm>
            <a:custGeom>
              <a:avLst/>
              <a:gdLst/>
              <a:ahLst/>
              <a:cxnLst/>
              <a:rect l="l" t="t" r="r" b="b"/>
              <a:pathLst>
                <a:path w="1123" h="13426" extrusionOk="0">
                  <a:moveTo>
                    <a:pt x="1" y="0"/>
                  </a:moveTo>
                  <a:lnTo>
                    <a:pt x="1" y="13426"/>
                  </a:lnTo>
                  <a:cubicBezTo>
                    <a:pt x="208" y="13396"/>
                    <a:pt x="385" y="13278"/>
                    <a:pt x="444" y="13072"/>
                  </a:cubicBezTo>
                  <a:cubicBezTo>
                    <a:pt x="473" y="12983"/>
                    <a:pt x="503" y="12865"/>
                    <a:pt x="532" y="12777"/>
                  </a:cubicBezTo>
                  <a:cubicBezTo>
                    <a:pt x="562" y="12570"/>
                    <a:pt x="621" y="12305"/>
                    <a:pt x="680" y="11921"/>
                  </a:cubicBezTo>
                  <a:cubicBezTo>
                    <a:pt x="975" y="10092"/>
                    <a:pt x="1122" y="8233"/>
                    <a:pt x="1122" y="6374"/>
                  </a:cubicBezTo>
                  <a:lnTo>
                    <a:pt x="1122" y="1121"/>
                  </a:lnTo>
                  <a:cubicBezTo>
                    <a:pt x="1122" y="502"/>
                    <a:pt x="621" y="0"/>
                    <a:pt x="1" y="0"/>
                  </a:cubicBezTo>
                  <a:close/>
                </a:path>
              </a:pathLst>
            </a:custGeom>
            <a:solidFill>
              <a:srgbClr val="5C2E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1" name="Google Shape;1941;p58"/>
          <p:cNvSpPr/>
          <p:nvPr/>
        </p:nvSpPr>
        <p:spPr>
          <a:xfrm>
            <a:off x="4694800" y="2113900"/>
            <a:ext cx="67900" cy="66425"/>
          </a:xfrm>
          <a:custGeom>
            <a:avLst/>
            <a:gdLst/>
            <a:ahLst/>
            <a:cxnLst/>
            <a:rect l="l" t="t" r="r" b="b"/>
            <a:pathLst>
              <a:path w="2716" h="2657" extrusionOk="0">
                <a:moveTo>
                  <a:pt x="1" y="1"/>
                </a:moveTo>
                <a:lnTo>
                  <a:pt x="1" y="1682"/>
                </a:lnTo>
                <a:cubicBezTo>
                  <a:pt x="1" y="2214"/>
                  <a:pt x="443" y="2656"/>
                  <a:pt x="974" y="2656"/>
                </a:cubicBezTo>
                <a:lnTo>
                  <a:pt x="2715" y="2656"/>
                </a:lnTo>
                <a:lnTo>
                  <a:pt x="2715" y="2066"/>
                </a:lnTo>
                <a:cubicBezTo>
                  <a:pt x="2656" y="945"/>
                  <a:pt x="1771" y="60"/>
                  <a:pt x="650"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8"/>
          <p:cNvSpPr/>
          <p:nvPr/>
        </p:nvSpPr>
        <p:spPr>
          <a:xfrm>
            <a:off x="4694800" y="1935375"/>
            <a:ext cx="67900" cy="67150"/>
          </a:xfrm>
          <a:custGeom>
            <a:avLst/>
            <a:gdLst/>
            <a:ahLst/>
            <a:cxnLst/>
            <a:rect l="l" t="t" r="r" b="b"/>
            <a:pathLst>
              <a:path w="2716" h="2686" extrusionOk="0">
                <a:moveTo>
                  <a:pt x="974" y="1"/>
                </a:moveTo>
                <a:cubicBezTo>
                  <a:pt x="443" y="1"/>
                  <a:pt x="1" y="443"/>
                  <a:pt x="1" y="974"/>
                </a:cubicBezTo>
                <a:lnTo>
                  <a:pt x="1" y="2686"/>
                </a:lnTo>
                <a:lnTo>
                  <a:pt x="620" y="2686"/>
                </a:lnTo>
                <a:cubicBezTo>
                  <a:pt x="1771" y="2656"/>
                  <a:pt x="2686" y="1742"/>
                  <a:pt x="2715" y="591"/>
                </a:cubicBezTo>
                <a:lnTo>
                  <a:pt x="2715" y="30"/>
                </a:lnTo>
                <a:lnTo>
                  <a:pt x="974" y="1"/>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8"/>
          <p:cNvSpPr/>
          <p:nvPr/>
        </p:nvSpPr>
        <p:spPr>
          <a:xfrm>
            <a:off x="4694800" y="2014125"/>
            <a:ext cx="53150" cy="85975"/>
          </a:xfrm>
          <a:custGeom>
            <a:avLst/>
            <a:gdLst/>
            <a:ahLst/>
            <a:cxnLst/>
            <a:rect l="l" t="t" r="r" b="b"/>
            <a:pathLst>
              <a:path w="2126" h="3439" extrusionOk="0">
                <a:moveTo>
                  <a:pt x="1697" y="1"/>
                </a:moveTo>
                <a:cubicBezTo>
                  <a:pt x="1483" y="1"/>
                  <a:pt x="1270" y="141"/>
                  <a:pt x="1270" y="421"/>
                </a:cubicBezTo>
                <a:lnTo>
                  <a:pt x="1270" y="1306"/>
                </a:lnTo>
                <a:lnTo>
                  <a:pt x="1" y="1306"/>
                </a:lnTo>
                <a:lnTo>
                  <a:pt x="1" y="2162"/>
                </a:lnTo>
                <a:lnTo>
                  <a:pt x="1270" y="2162"/>
                </a:lnTo>
                <a:lnTo>
                  <a:pt x="1270" y="3018"/>
                </a:lnTo>
                <a:cubicBezTo>
                  <a:pt x="1270" y="3298"/>
                  <a:pt x="1483" y="3438"/>
                  <a:pt x="1697" y="3438"/>
                </a:cubicBezTo>
                <a:cubicBezTo>
                  <a:pt x="1911" y="3438"/>
                  <a:pt x="2125" y="3298"/>
                  <a:pt x="2125" y="3018"/>
                </a:cubicBezTo>
                <a:lnTo>
                  <a:pt x="2125" y="1749"/>
                </a:lnTo>
                <a:lnTo>
                  <a:pt x="2125" y="421"/>
                </a:lnTo>
                <a:cubicBezTo>
                  <a:pt x="2125" y="141"/>
                  <a:pt x="1911" y="1"/>
                  <a:pt x="16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4" name="Google Shape;1944;p58"/>
          <p:cNvGrpSpPr/>
          <p:nvPr/>
        </p:nvGrpSpPr>
        <p:grpSpPr>
          <a:xfrm>
            <a:off x="4694800" y="1935375"/>
            <a:ext cx="368125" cy="244950"/>
            <a:chOff x="3931700" y="1935375"/>
            <a:chExt cx="368125" cy="244950"/>
          </a:xfrm>
        </p:grpSpPr>
        <p:sp>
          <p:nvSpPr>
            <p:cNvPr id="1945" name="Google Shape;1945;p58"/>
            <p:cNvSpPr/>
            <p:nvPr/>
          </p:nvSpPr>
          <p:spPr>
            <a:xfrm>
              <a:off x="3931700" y="1935375"/>
              <a:ext cx="368125" cy="244950"/>
            </a:xfrm>
            <a:custGeom>
              <a:avLst/>
              <a:gdLst/>
              <a:ahLst/>
              <a:cxnLst/>
              <a:rect l="l" t="t" r="r" b="b"/>
              <a:pathLst>
                <a:path w="14725" h="9798" extrusionOk="0">
                  <a:moveTo>
                    <a:pt x="974" y="1"/>
                  </a:moveTo>
                  <a:cubicBezTo>
                    <a:pt x="443" y="1"/>
                    <a:pt x="1" y="443"/>
                    <a:pt x="1" y="974"/>
                  </a:cubicBezTo>
                  <a:lnTo>
                    <a:pt x="1" y="8823"/>
                  </a:lnTo>
                  <a:cubicBezTo>
                    <a:pt x="1" y="9355"/>
                    <a:pt x="443" y="9797"/>
                    <a:pt x="974" y="9797"/>
                  </a:cubicBezTo>
                  <a:lnTo>
                    <a:pt x="13781" y="9797"/>
                  </a:lnTo>
                  <a:cubicBezTo>
                    <a:pt x="14312" y="9797"/>
                    <a:pt x="14725" y="9355"/>
                    <a:pt x="14725" y="8823"/>
                  </a:cubicBezTo>
                  <a:lnTo>
                    <a:pt x="14725" y="974"/>
                  </a:lnTo>
                  <a:cubicBezTo>
                    <a:pt x="14725" y="443"/>
                    <a:pt x="14312" y="1"/>
                    <a:pt x="13781"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8"/>
            <p:cNvSpPr/>
            <p:nvPr/>
          </p:nvSpPr>
          <p:spPr>
            <a:xfrm>
              <a:off x="4116125" y="1936125"/>
              <a:ext cx="183700" cy="244200"/>
            </a:xfrm>
            <a:custGeom>
              <a:avLst/>
              <a:gdLst/>
              <a:ahLst/>
              <a:cxnLst/>
              <a:rect l="l" t="t" r="r" b="b"/>
              <a:pathLst>
                <a:path w="7348" h="9768" extrusionOk="0">
                  <a:moveTo>
                    <a:pt x="1" y="0"/>
                  </a:moveTo>
                  <a:lnTo>
                    <a:pt x="1" y="9767"/>
                  </a:lnTo>
                  <a:lnTo>
                    <a:pt x="6404" y="9767"/>
                  </a:lnTo>
                  <a:cubicBezTo>
                    <a:pt x="6935" y="9767"/>
                    <a:pt x="7348" y="9325"/>
                    <a:pt x="7348" y="8793"/>
                  </a:cubicBezTo>
                  <a:lnTo>
                    <a:pt x="7348" y="944"/>
                  </a:lnTo>
                  <a:cubicBezTo>
                    <a:pt x="7348" y="413"/>
                    <a:pt x="6935" y="0"/>
                    <a:pt x="6404"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8"/>
            <p:cNvSpPr/>
            <p:nvPr/>
          </p:nvSpPr>
          <p:spPr>
            <a:xfrm>
              <a:off x="4018750" y="1936125"/>
              <a:ext cx="172650" cy="244200"/>
            </a:xfrm>
            <a:custGeom>
              <a:avLst/>
              <a:gdLst/>
              <a:ahLst/>
              <a:cxnLst/>
              <a:rect l="l" t="t" r="r" b="b"/>
              <a:pathLst>
                <a:path w="6906" h="9768" extrusionOk="0">
                  <a:moveTo>
                    <a:pt x="3453" y="2774"/>
                  </a:moveTo>
                  <a:lnTo>
                    <a:pt x="3453" y="6994"/>
                  </a:lnTo>
                  <a:cubicBezTo>
                    <a:pt x="1181" y="6521"/>
                    <a:pt x="1181" y="3246"/>
                    <a:pt x="3453" y="2774"/>
                  </a:cubicBezTo>
                  <a:close/>
                  <a:moveTo>
                    <a:pt x="4338" y="2803"/>
                  </a:moveTo>
                  <a:cubicBezTo>
                    <a:pt x="6610" y="3246"/>
                    <a:pt x="6610" y="6551"/>
                    <a:pt x="4338" y="7023"/>
                  </a:cubicBezTo>
                  <a:lnTo>
                    <a:pt x="4338" y="6994"/>
                  </a:lnTo>
                  <a:lnTo>
                    <a:pt x="4338" y="2803"/>
                  </a:lnTo>
                  <a:close/>
                  <a:moveTo>
                    <a:pt x="3453" y="0"/>
                  </a:moveTo>
                  <a:lnTo>
                    <a:pt x="3453" y="1889"/>
                  </a:lnTo>
                  <a:cubicBezTo>
                    <a:pt x="1" y="2390"/>
                    <a:pt x="1" y="7377"/>
                    <a:pt x="3453" y="7879"/>
                  </a:cubicBezTo>
                  <a:lnTo>
                    <a:pt x="3453" y="9767"/>
                  </a:lnTo>
                  <a:lnTo>
                    <a:pt x="4338" y="9767"/>
                  </a:lnTo>
                  <a:lnTo>
                    <a:pt x="4338" y="7879"/>
                  </a:lnTo>
                  <a:cubicBezTo>
                    <a:pt x="5814" y="7643"/>
                    <a:pt x="6905" y="6374"/>
                    <a:pt x="6905" y="4869"/>
                  </a:cubicBezTo>
                  <a:cubicBezTo>
                    <a:pt x="6905" y="3364"/>
                    <a:pt x="5814" y="2095"/>
                    <a:pt x="4338" y="1889"/>
                  </a:cubicBezTo>
                  <a:lnTo>
                    <a:pt x="43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8"/>
            <p:cNvSpPr/>
            <p:nvPr/>
          </p:nvSpPr>
          <p:spPr>
            <a:xfrm>
              <a:off x="4234150" y="2115375"/>
              <a:ext cx="65675" cy="64950"/>
            </a:xfrm>
            <a:custGeom>
              <a:avLst/>
              <a:gdLst/>
              <a:ahLst/>
              <a:cxnLst/>
              <a:rect l="l" t="t" r="r" b="b"/>
              <a:pathLst>
                <a:path w="2627" h="2598" extrusionOk="0">
                  <a:moveTo>
                    <a:pt x="2096" y="1"/>
                  </a:moveTo>
                  <a:cubicBezTo>
                    <a:pt x="945" y="30"/>
                    <a:pt x="1" y="974"/>
                    <a:pt x="1" y="2125"/>
                  </a:cubicBezTo>
                  <a:lnTo>
                    <a:pt x="1" y="2597"/>
                  </a:lnTo>
                  <a:lnTo>
                    <a:pt x="1683" y="2597"/>
                  </a:lnTo>
                  <a:cubicBezTo>
                    <a:pt x="2214" y="2597"/>
                    <a:pt x="2627" y="2155"/>
                    <a:pt x="2627" y="1623"/>
                  </a:cubicBezTo>
                  <a:lnTo>
                    <a:pt x="2627" y="1"/>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8"/>
            <p:cNvSpPr/>
            <p:nvPr/>
          </p:nvSpPr>
          <p:spPr>
            <a:xfrm>
              <a:off x="4233425" y="1936125"/>
              <a:ext cx="66400" cy="70100"/>
            </a:xfrm>
            <a:custGeom>
              <a:avLst/>
              <a:gdLst/>
              <a:ahLst/>
              <a:cxnLst/>
              <a:rect l="l" t="t" r="r" b="b"/>
              <a:pathLst>
                <a:path w="2656" h="2804" extrusionOk="0">
                  <a:moveTo>
                    <a:pt x="0" y="0"/>
                  </a:moveTo>
                  <a:lnTo>
                    <a:pt x="0" y="679"/>
                  </a:lnTo>
                  <a:cubicBezTo>
                    <a:pt x="30" y="1830"/>
                    <a:pt x="974" y="2774"/>
                    <a:pt x="2125" y="2803"/>
                  </a:cubicBezTo>
                  <a:lnTo>
                    <a:pt x="2656" y="2803"/>
                  </a:lnTo>
                  <a:lnTo>
                    <a:pt x="2656" y="944"/>
                  </a:lnTo>
                  <a:cubicBezTo>
                    <a:pt x="2656" y="413"/>
                    <a:pt x="2243" y="0"/>
                    <a:pt x="1712"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8"/>
            <p:cNvSpPr/>
            <p:nvPr/>
          </p:nvSpPr>
          <p:spPr>
            <a:xfrm>
              <a:off x="4247425" y="2014125"/>
              <a:ext cx="52400" cy="85975"/>
            </a:xfrm>
            <a:custGeom>
              <a:avLst/>
              <a:gdLst/>
              <a:ahLst/>
              <a:cxnLst/>
              <a:rect l="l" t="t" r="r" b="b"/>
              <a:pathLst>
                <a:path w="2096" h="3439" extrusionOk="0">
                  <a:moveTo>
                    <a:pt x="429" y="1"/>
                  </a:moveTo>
                  <a:cubicBezTo>
                    <a:pt x="215" y="1"/>
                    <a:pt x="1" y="141"/>
                    <a:pt x="1" y="421"/>
                  </a:cubicBezTo>
                  <a:lnTo>
                    <a:pt x="1" y="3018"/>
                  </a:lnTo>
                  <a:cubicBezTo>
                    <a:pt x="1" y="3298"/>
                    <a:pt x="215" y="3438"/>
                    <a:pt x="429" y="3438"/>
                  </a:cubicBezTo>
                  <a:cubicBezTo>
                    <a:pt x="643" y="3438"/>
                    <a:pt x="857" y="3298"/>
                    <a:pt x="857" y="3018"/>
                  </a:cubicBezTo>
                  <a:lnTo>
                    <a:pt x="857" y="2162"/>
                  </a:lnTo>
                  <a:lnTo>
                    <a:pt x="2096" y="2162"/>
                  </a:lnTo>
                  <a:lnTo>
                    <a:pt x="2096" y="1306"/>
                  </a:lnTo>
                  <a:lnTo>
                    <a:pt x="857" y="1306"/>
                  </a:lnTo>
                  <a:lnTo>
                    <a:pt x="857" y="421"/>
                  </a:lnTo>
                  <a:cubicBezTo>
                    <a:pt x="857" y="141"/>
                    <a:pt x="643" y="1"/>
                    <a:pt x="4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 name="Google Shape;1951;p58"/>
          <p:cNvGrpSpPr/>
          <p:nvPr/>
        </p:nvGrpSpPr>
        <p:grpSpPr>
          <a:xfrm>
            <a:off x="7186700" y="2928125"/>
            <a:ext cx="310600" cy="368300"/>
            <a:chOff x="6423600" y="2928125"/>
            <a:chExt cx="310600" cy="368300"/>
          </a:xfrm>
        </p:grpSpPr>
        <p:sp>
          <p:nvSpPr>
            <p:cNvPr id="1952" name="Google Shape;1952;p58"/>
            <p:cNvSpPr/>
            <p:nvPr/>
          </p:nvSpPr>
          <p:spPr>
            <a:xfrm>
              <a:off x="6423600" y="3022000"/>
              <a:ext cx="310600" cy="244200"/>
            </a:xfrm>
            <a:custGeom>
              <a:avLst/>
              <a:gdLst/>
              <a:ahLst/>
              <a:cxnLst/>
              <a:rect l="l" t="t" r="r" b="b"/>
              <a:pathLst>
                <a:path w="12424" h="9768" extrusionOk="0">
                  <a:moveTo>
                    <a:pt x="1624" y="0"/>
                  </a:moveTo>
                  <a:cubicBezTo>
                    <a:pt x="709" y="0"/>
                    <a:pt x="1" y="738"/>
                    <a:pt x="1" y="1623"/>
                  </a:cubicBezTo>
                  <a:lnTo>
                    <a:pt x="1" y="8144"/>
                  </a:lnTo>
                  <a:cubicBezTo>
                    <a:pt x="1" y="9029"/>
                    <a:pt x="709" y="9767"/>
                    <a:pt x="1624" y="9767"/>
                  </a:cubicBezTo>
                  <a:lnTo>
                    <a:pt x="10801" y="9767"/>
                  </a:lnTo>
                  <a:cubicBezTo>
                    <a:pt x="11686" y="9767"/>
                    <a:pt x="12394" y="9029"/>
                    <a:pt x="12423" y="8144"/>
                  </a:cubicBezTo>
                  <a:lnTo>
                    <a:pt x="12423" y="1623"/>
                  </a:lnTo>
                  <a:cubicBezTo>
                    <a:pt x="12423" y="738"/>
                    <a:pt x="11686" y="0"/>
                    <a:pt x="10801" y="0"/>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8"/>
            <p:cNvSpPr/>
            <p:nvPr/>
          </p:nvSpPr>
          <p:spPr>
            <a:xfrm>
              <a:off x="6579250" y="3022000"/>
              <a:ext cx="154950" cy="244200"/>
            </a:xfrm>
            <a:custGeom>
              <a:avLst/>
              <a:gdLst/>
              <a:ahLst/>
              <a:cxnLst/>
              <a:rect l="l" t="t" r="r" b="b"/>
              <a:pathLst>
                <a:path w="6198" h="9768" extrusionOk="0">
                  <a:moveTo>
                    <a:pt x="1" y="0"/>
                  </a:moveTo>
                  <a:lnTo>
                    <a:pt x="1" y="9767"/>
                  </a:lnTo>
                  <a:lnTo>
                    <a:pt x="4575" y="9767"/>
                  </a:lnTo>
                  <a:cubicBezTo>
                    <a:pt x="5460" y="9767"/>
                    <a:pt x="6168" y="9029"/>
                    <a:pt x="6197" y="8144"/>
                  </a:cubicBezTo>
                  <a:lnTo>
                    <a:pt x="6197" y="1623"/>
                  </a:lnTo>
                  <a:cubicBezTo>
                    <a:pt x="6197" y="738"/>
                    <a:pt x="5460" y="0"/>
                    <a:pt x="4575" y="0"/>
                  </a:cubicBezTo>
                  <a:close/>
                </a:path>
              </a:pathLst>
            </a:custGeom>
            <a:solidFill>
              <a:srgbClr val="D8D7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8"/>
            <p:cNvSpPr/>
            <p:nvPr/>
          </p:nvSpPr>
          <p:spPr>
            <a:xfrm>
              <a:off x="6470825" y="3244775"/>
              <a:ext cx="76000" cy="51650"/>
            </a:xfrm>
            <a:custGeom>
              <a:avLst/>
              <a:gdLst/>
              <a:ahLst/>
              <a:cxnLst/>
              <a:rect l="l" t="t" r="r" b="b"/>
              <a:pathLst>
                <a:path w="3040" h="2066" extrusionOk="0">
                  <a:moveTo>
                    <a:pt x="0" y="0"/>
                  </a:moveTo>
                  <a:lnTo>
                    <a:pt x="0" y="1328"/>
                  </a:lnTo>
                  <a:cubicBezTo>
                    <a:pt x="0" y="1741"/>
                    <a:pt x="325" y="2066"/>
                    <a:pt x="738" y="2066"/>
                  </a:cubicBezTo>
                  <a:lnTo>
                    <a:pt x="2302" y="2066"/>
                  </a:lnTo>
                  <a:cubicBezTo>
                    <a:pt x="2715" y="2066"/>
                    <a:pt x="3040" y="1741"/>
                    <a:pt x="3040" y="1328"/>
                  </a:cubicBezTo>
                  <a:lnTo>
                    <a:pt x="3040" y="0"/>
                  </a:ln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8"/>
            <p:cNvSpPr/>
            <p:nvPr/>
          </p:nvSpPr>
          <p:spPr>
            <a:xfrm>
              <a:off x="6608775" y="3244775"/>
              <a:ext cx="76000" cy="51650"/>
            </a:xfrm>
            <a:custGeom>
              <a:avLst/>
              <a:gdLst/>
              <a:ahLst/>
              <a:cxnLst/>
              <a:rect l="l" t="t" r="r" b="b"/>
              <a:pathLst>
                <a:path w="3040" h="2066" extrusionOk="0">
                  <a:moveTo>
                    <a:pt x="0" y="0"/>
                  </a:moveTo>
                  <a:lnTo>
                    <a:pt x="0" y="1328"/>
                  </a:lnTo>
                  <a:cubicBezTo>
                    <a:pt x="0" y="1741"/>
                    <a:pt x="325" y="2066"/>
                    <a:pt x="738" y="2066"/>
                  </a:cubicBezTo>
                  <a:lnTo>
                    <a:pt x="2302" y="2066"/>
                  </a:lnTo>
                  <a:cubicBezTo>
                    <a:pt x="2685" y="2066"/>
                    <a:pt x="3039" y="1741"/>
                    <a:pt x="3039" y="1328"/>
                  </a:cubicBezTo>
                  <a:lnTo>
                    <a:pt x="3039" y="0"/>
                  </a:ln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8"/>
            <p:cNvSpPr/>
            <p:nvPr/>
          </p:nvSpPr>
          <p:spPr>
            <a:xfrm>
              <a:off x="6631625" y="2928125"/>
              <a:ext cx="21425" cy="86525"/>
            </a:xfrm>
            <a:custGeom>
              <a:avLst/>
              <a:gdLst/>
              <a:ahLst/>
              <a:cxnLst/>
              <a:rect l="l" t="t" r="r" b="b"/>
              <a:pathLst>
                <a:path w="857" h="3461" extrusionOk="0">
                  <a:moveTo>
                    <a:pt x="429" y="0"/>
                  </a:moveTo>
                  <a:cubicBezTo>
                    <a:pt x="215" y="0"/>
                    <a:pt x="1" y="140"/>
                    <a:pt x="1" y="421"/>
                  </a:cubicBezTo>
                  <a:lnTo>
                    <a:pt x="1" y="3017"/>
                  </a:lnTo>
                  <a:cubicBezTo>
                    <a:pt x="1" y="3254"/>
                    <a:pt x="208" y="3460"/>
                    <a:pt x="444" y="3460"/>
                  </a:cubicBezTo>
                  <a:cubicBezTo>
                    <a:pt x="680" y="3460"/>
                    <a:pt x="857" y="3254"/>
                    <a:pt x="857" y="3017"/>
                  </a:cubicBezTo>
                  <a:lnTo>
                    <a:pt x="857" y="421"/>
                  </a:lnTo>
                  <a:cubicBezTo>
                    <a:pt x="857" y="140"/>
                    <a:pt x="643" y="0"/>
                    <a:pt x="429" y="0"/>
                  </a:cubicBezTo>
                  <a:close/>
                </a:path>
              </a:pathLst>
            </a:custGeom>
            <a:solidFill>
              <a:srgbClr val="D8D7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8"/>
            <p:cNvSpPr/>
            <p:nvPr/>
          </p:nvSpPr>
          <p:spPr>
            <a:xfrm>
              <a:off x="6539650" y="2943000"/>
              <a:ext cx="114875" cy="71650"/>
            </a:xfrm>
            <a:custGeom>
              <a:avLst/>
              <a:gdLst/>
              <a:ahLst/>
              <a:cxnLst/>
              <a:rect l="l" t="t" r="r" b="b"/>
              <a:pathLst>
                <a:path w="4595" h="2866" extrusionOk="0">
                  <a:moveTo>
                    <a:pt x="647" y="1"/>
                  </a:moveTo>
                  <a:cubicBezTo>
                    <a:pt x="309" y="1"/>
                    <a:pt x="1" y="648"/>
                    <a:pt x="405" y="800"/>
                  </a:cubicBezTo>
                  <a:lnTo>
                    <a:pt x="3887" y="2806"/>
                  </a:lnTo>
                  <a:cubicBezTo>
                    <a:pt x="3946" y="2836"/>
                    <a:pt x="4034" y="2865"/>
                    <a:pt x="4123" y="2865"/>
                  </a:cubicBezTo>
                  <a:cubicBezTo>
                    <a:pt x="4270" y="2865"/>
                    <a:pt x="4418" y="2777"/>
                    <a:pt x="4477" y="2659"/>
                  </a:cubicBezTo>
                  <a:cubicBezTo>
                    <a:pt x="4595" y="2452"/>
                    <a:pt x="4536" y="2186"/>
                    <a:pt x="4329" y="2068"/>
                  </a:cubicBezTo>
                  <a:lnTo>
                    <a:pt x="818" y="62"/>
                  </a:lnTo>
                  <a:cubicBezTo>
                    <a:pt x="762" y="19"/>
                    <a:pt x="704" y="1"/>
                    <a:pt x="647" y="1"/>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8"/>
            <p:cNvSpPr/>
            <p:nvPr/>
          </p:nvSpPr>
          <p:spPr>
            <a:xfrm>
              <a:off x="6581475" y="2993225"/>
              <a:ext cx="121750" cy="50175"/>
            </a:xfrm>
            <a:custGeom>
              <a:avLst/>
              <a:gdLst/>
              <a:ahLst/>
              <a:cxnLst/>
              <a:rect l="l" t="t" r="r" b="b"/>
              <a:pathLst>
                <a:path w="4870" h="2007" extrusionOk="0">
                  <a:moveTo>
                    <a:pt x="2450" y="0"/>
                  </a:moveTo>
                  <a:cubicBezTo>
                    <a:pt x="1328" y="0"/>
                    <a:pt x="355" y="591"/>
                    <a:pt x="89" y="1476"/>
                  </a:cubicBezTo>
                  <a:cubicBezTo>
                    <a:pt x="0" y="1682"/>
                    <a:pt x="148" y="1918"/>
                    <a:pt x="355" y="2007"/>
                  </a:cubicBezTo>
                  <a:lnTo>
                    <a:pt x="4515" y="2007"/>
                  </a:lnTo>
                  <a:cubicBezTo>
                    <a:pt x="4751" y="1918"/>
                    <a:pt x="4869" y="1682"/>
                    <a:pt x="4781" y="1476"/>
                  </a:cubicBezTo>
                  <a:cubicBezTo>
                    <a:pt x="4515" y="591"/>
                    <a:pt x="3541" y="0"/>
                    <a:pt x="2450"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8"/>
            <p:cNvSpPr/>
            <p:nvPr/>
          </p:nvSpPr>
          <p:spPr>
            <a:xfrm>
              <a:off x="6423600" y="3022000"/>
              <a:ext cx="310600" cy="57550"/>
            </a:xfrm>
            <a:custGeom>
              <a:avLst/>
              <a:gdLst/>
              <a:ahLst/>
              <a:cxnLst/>
              <a:rect l="l" t="t" r="r" b="b"/>
              <a:pathLst>
                <a:path w="12424" h="2302" extrusionOk="0">
                  <a:moveTo>
                    <a:pt x="1624" y="0"/>
                  </a:moveTo>
                  <a:cubicBezTo>
                    <a:pt x="709" y="0"/>
                    <a:pt x="1" y="738"/>
                    <a:pt x="1" y="1623"/>
                  </a:cubicBezTo>
                  <a:lnTo>
                    <a:pt x="1" y="2302"/>
                  </a:lnTo>
                  <a:lnTo>
                    <a:pt x="12423" y="2302"/>
                  </a:lnTo>
                  <a:lnTo>
                    <a:pt x="12423" y="1623"/>
                  </a:lnTo>
                  <a:cubicBezTo>
                    <a:pt x="12423" y="738"/>
                    <a:pt x="11686" y="0"/>
                    <a:pt x="10801"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8"/>
            <p:cNvSpPr/>
            <p:nvPr/>
          </p:nvSpPr>
          <p:spPr>
            <a:xfrm>
              <a:off x="6423600" y="3207900"/>
              <a:ext cx="310600" cy="58300"/>
            </a:xfrm>
            <a:custGeom>
              <a:avLst/>
              <a:gdLst/>
              <a:ahLst/>
              <a:cxnLst/>
              <a:rect l="l" t="t" r="r" b="b"/>
              <a:pathLst>
                <a:path w="12424" h="2332" extrusionOk="0">
                  <a:moveTo>
                    <a:pt x="1" y="0"/>
                  </a:moveTo>
                  <a:lnTo>
                    <a:pt x="1" y="708"/>
                  </a:lnTo>
                  <a:cubicBezTo>
                    <a:pt x="1" y="1593"/>
                    <a:pt x="709" y="2331"/>
                    <a:pt x="1624" y="2331"/>
                  </a:cubicBezTo>
                  <a:lnTo>
                    <a:pt x="10801" y="2331"/>
                  </a:lnTo>
                  <a:cubicBezTo>
                    <a:pt x="11686" y="2331"/>
                    <a:pt x="12394" y="1593"/>
                    <a:pt x="12423" y="708"/>
                  </a:cubicBezTo>
                  <a:lnTo>
                    <a:pt x="12423"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8"/>
            <p:cNvSpPr/>
            <p:nvPr/>
          </p:nvSpPr>
          <p:spPr>
            <a:xfrm>
              <a:off x="6578525" y="3022000"/>
              <a:ext cx="155675" cy="57550"/>
            </a:xfrm>
            <a:custGeom>
              <a:avLst/>
              <a:gdLst/>
              <a:ahLst/>
              <a:cxnLst/>
              <a:rect l="l" t="t" r="r" b="b"/>
              <a:pathLst>
                <a:path w="6227" h="2302" extrusionOk="0">
                  <a:moveTo>
                    <a:pt x="0" y="0"/>
                  </a:moveTo>
                  <a:lnTo>
                    <a:pt x="0" y="2302"/>
                  </a:lnTo>
                  <a:lnTo>
                    <a:pt x="6226" y="2302"/>
                  </a:lnTo>
                  <a:lnTo>
                    <a:pt x="6226" y="1623"/>
                  </a:lnTo>
                  <a:cubicBezTo>
                    <a:pt x="6226" y="738"/>
                    <a:pt x="5489" y="0"/>
                    <a:pt x="4604"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8"/>
            <p:cNvSpPr/>
            <p:nvPr/>
          </p:nvSpPr>
          <p:spPr>
            <a:xfrm>
              <a:off x="6578525" y="3207900"/>
              <a:ext cx="155675" cy="58300"/>
            </a:xfrm>
            <a:custGeom>
              <a:avLst/>
              <a:gdLst/>
              <a:ahLst/>
              <a:cxnLst/>
              <a:rect l="l" t="t" r="r" b="b"/>
              <a:pathLst>
                <a:path w="6227" h="2332" extrusionOk="0">
                  <a:moveTo>
                    <a:pt x="0" y="0"/>
                  </a:moveTo>
                  <a:lnTo>
                    <a:pt x="0" y="2331"/>
                  </a:lnTo>
                  <a:lnTo>
                    <a:pt x="4604" y="2331"/>
                  </a:lnTo>
                  <a:cubicBezTo>
                    <a:pt x="5489" y="2331"/>
                    <a:pt x="6197" y="1593"/>
                    <a:pt x="6226" y="708"/>
                  </a:cubicBezTo>
                  <a:lnTo>
                    <a:pt x="6226"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8"/>
            <p:cNvSpPr/>
            <p:nvPr/>
          </p:nvSpPr>
          <p:spPr>
            <a:xfrm>
              <a:off x="6493700" y="3085425"/>
              <a:ext cx="170425" cy="117325"/>
            </a:xfrm>
            <a:custGeom>
              <a:avLst/>
              <a:gdLst/>
              <a:ahLst/>
              <a:cxnLst/>
              <a:rect l="l" t="t" r="r" b="b"/>
              <a:pathLst>
                <a:path w="6817" h="4693" extrusionOk="0">
                  <a:moveTo>
                    <a:pt x="679" y="1"/>
                  </a:moveTo>
                  <a:cubicBezTo>
                    <a:pt x="295" y="1"/>
                    <a:pt x="0" y="296"/>
                    <a:pt x="0" y="679"/>
                  </a:cubicBezTo>
                  <a:lnTo>
                    <a:pt x="0" y="4043"/>
                  </a:lnTo>
                  <a:cubicBezTo>
                    <a:pt x="0" y="4397"/>
                    <a:pt x="295" y="4692"/>
                    <a:pt x="679" y="4692"/>
                  </a:cubicBezTo>
                  <a:lnTo>
                    <a:pt x="6167" y="4692"/>
                  </a:lnTo>
                  <a:cubicBezTo>
                    <a:pt x="6521" y="4692"/>
                    <a:pt x="6816" y="4397"/>
                    <a:pt x="6816" y="4043"/>
                  </a:cubicBezTo>
                  <a:lnTo>
                    <a:pt x="6816" y="679"/>
                  </a:lnTo>
                  <a:cubicBezTo>
                    <a:pt x="6816" y="296"/>
                    <a:pt x="6521" y="1"/>
                    <a:pt x="6167"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8"/>
            <p:cNvSpPr/>
            <p:nvPr/>
          </p:nvSpPr>
          <p:spPr>
            <a:xfrm>
              <a:off x="6579250" y="3085425"/>
              <a:ext cx="84875" cy="117325"/>
            </a:xfrm>
            <a:custGeom>
              <a:avLst/>
              <a:gdLst/>
              <a:ahLst/>
              <a:cxnLst/>
              <a:rect l="l" t="t" r="r" b="b"/>
              <a:pathLst>
                <a:path w="3395" h="4693" extrusionOk="0">
                  <a:moveTo>
                    <a:pt x="1" y="1"/>
                  </a:moveTo>
                  <a:lnTo>
                    <a:pt x="1" y="4692"/>
                  </a:lnTo>
                  <a:lnTo>
                    <a:pt x="2745" y="4692"/>
                  </a:lnTo>
                  <a:cubicBezTo>
                    <a:pt x="3099" y="4692"/>
                    <a:pt x="3394" y="4397"/>
                    <a:pt x="3394" y="4043"/>
                  </a:cubicBezTo>
                  <a:lnTo>
                    <a:pt x="3394" y="679"/>
                  </a:lnTo>
                  <a:cubicBezTo>
                    <a:pt x="3394" y="296"/>
                    <a:pt x="3099" y="1"/>
                    <a:pt x="2745"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8"/>
            <p:cNvSpPr/>
            <p:nvPr/>
          </p:nvSpPr>
          <p:spPr>
            <a:xfrm>
              <a:off x="6543850" y="3085425"/>
              <a:ext cx="64950" cy="117325"/>
            </a:xfrm>
            <a:custGeom>
              <a:avLst/>
              <a:gdLst/>
              <a:ahLst/>
              <a:cxnLst/>
              <a:rect l="l" t="t" r="r" b="b"/>
              <a:pathLst>
                <a:path w="2598" h="4693" extrusionOk="0">
                  <a:moveTo>
                    <a:pt x="974" y="1"/>
                  </a:moveTo>
                  <a:lnTo>
                    <a:pt x="974" y="1299"/>
                  </a:lnTo>
                  <a:cubicBezTo>
                    <a:pt x="1" y="1683"/>
                    <a:pt x="1" y="3070"/>
                    <a:pt x="974" y="3483"/>
                  </a:cubicBezTo>
                  <a:lnTo>
                    <a:pt x="974" y="4692"/>
                  </a:lnTo>
                  <a:lnTo>
                    <a:pt x="1860" y="4692"/>
                  </a:lnTo>
                  <a:lnTo>
                    <a:pt x="1860" y="3483"/>
                  </a:lnTo>
                  <a:cubicBezTo>
                    <a:pt x="2302" y="3306"/>
                    <a:pt x="2568" y="2863"/>
                    <a:pt x="2597" y="2391"/>
                  </a:cubicBezTo>
                  <a:cubicBezTo>
                    <a:pt x="2568" y="1919"/>
                    <a:pt x="2302" y="1476"/>
                    <a:pt x="1860" y="1299"/>
                  </a:cubicBezTo>
                  <a:lnTo>
                    <a:pt x="18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8"/>
            <p:cNvSpPr/>
            <p:nvPr/>
          </p:nvSpPr>
          <p:spPr>
            <a:xfrm>
              <a:off x="6494425" y="3114950"/>
              <a:ext cx="42075" cy="58300"/>
            </a:xfrm>
            <a:custGeom>
              <a:avLst/>
              <a:gdLst/>
              <a:ahLst/>
              <a:cxnLst/>
              <a:rect l="l" t="t" r="r" b="b"/>
              <a:pathLst>
                <a:path w="1683" h="2332" extrusionOk="0">
                  <a:moveTo>
                    <a:pt x="1" y="0"/>
                  </a:moveTo>
                  <a:lnTo>
                    <a:pt x="1" y="2331"/>
                  </a:lnTo>
                  <a:lnTo>
                    <a:pt x="1092" y="2331"/>
                  </a:lnTo>
                  <a:cubicBezTo>
                    <a:pt x="1417" y="2331"/>
                    <a:pt x="1682" y="2095"/>
                    <a:pt x="1682" y="1771"/>
                  </a:cubicBezTo>
                  <a:lnTo>
                    <a:pt x="1682" y="561"/>
                  </a:lnTo>
                  <a:cubicBezTo>
                    <a:pt x="1682" y="266"/>
                    <a:pt x="1417" y="0"/>
                    <a:pt x="10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8"/>
            <p:cNvSpPr/>
            <p:nvPr/>
          </p:nvSpPr>
          <p:spPr>
            <a:xfrm>
              <a:off x="6622050" y="3115675"/>
              <a:ext cx="42075" cy="59050"/>
            </a:xfrm>
            <a:custGeom>
              <a:avLst/>
              <a:gdLst/>
              <a:ahLst/>
              <a:cxnLst/>
              <a:rect l="l" t="t" r="r" b="b"/>
              <a:pathLst>
                <a:path w="1683" h="2362" extrusionOk="0">
                  <a:moveTo>
                    <a:pt x="591" y="1"/>
                  </a:moveTo>
                  <a:cubicBezTo>
                    <a:pt x="266" y="1"/>
                    <a:pt x="0" y="266"/>
                    <a:pt x="0" y="591"/>
                  </a:cubicBezTo>
                  <a:lnTo>
                    <a:pt x="0" y="1771"/>
                  </a:lnTo>
                  <a:cubicBezTo>
                    <a:pt x="0" y="2096"/>
                    <a:pt x="266" y="2361"/>
                    <a:pt x="591" y="2361"/>
                  </a:cubicBezTo>
                  <a:lnTo>
                    <a:pt x="1682" y="2361"/>
                  </a:lnTo>
                  <a:lnTo>
                    <a:pt x="16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 name="Google Shape;1968;p58"/>
          <p:cNvGrpSpPr/>
          <p:nvPr/>
        </p:nvGrpSpPr>
        <p:grpSpPr>
          <a:xfrm>
            <a:off x="3446650" y="1935375"/>
            <a:ext cx="368125" cy="244950"/>
            <a:chOff x="2683550" y="1935375"/>
            <a:chExt cx="368125" cy="244950"/>
          </a:xfrm>
        </p:grpSpPr>
        <p:sp>
          <p:nvSpPr>
            <p:cNvPr id="1969" name="Google Shape;1969;p58"/>
            <p:cNvSpPr/>
            <p:nvPr/>
          </p:nvSpPr>
          <p:spPr>
            <a:xfrm>
              <a:off x="2683550" y="1935375"/>
              <a:ext cx="368125" cy="244950"/>
            </a:xfrm>
            <a:custGeom>
              <a:avLst/>
              <a:gdLst/>
              <a:ahLst/>
              <a:cxnLst/>
              <a:rect l="l" t="t" r="r" b="b"/>
              <a:pathLst>
                <a:path w="14725" h="9798" extrusionOk="0">
                  <a:moveTo>
                    <a:pt x="974" y="1"/>
                  </a:moveTo>
                  <a:cubicBezTo>
                    <a:pt x="885" y="1"/>
                    <a:pt x="767" y="30"/>
                    <a:pt x="679" y="60"/>
                  </a:cubicBezTo>
                  <a:cubicBezTo>
                    <a:pt x="295" y="178"/>
                    <a:pt x="0" y="561"/>
                    <a:pt x="0" y="974"/>
                  </a:cubicBezTo>
                  <a:lnTo>
                    <a:pt x="0" y="8823"/>
                  </a:lnTo>
                  <a:cubicBezTo>
                    <a:pt x="0" y="8941"/>
                    <a:pt x="30" y="9030"/>
                    <a:pt x="59" y="9119"/>
                  </a:cubicBezTo>
                  <a:cubicBezTo>
                    <a:pt x="148" y="9414"/>
                    <a:pt x="354" y="9650"/>
                    <a:pt x="649" y="9738"/>
                  </a:cubicBezTo>
                  <a:cubicBezTo>
                    <a:pt x="738" y="9768"/>
                    <a:pt x="856" y="9797"/>
                    <a:pt x="974" y="9797"/>
                  </a:cubicBezTo>
                  <a:lnTo>
                    <a:pt x="13780" y="9797"/>
                  </a:lnTo>
                  <a:cubicBezTo>
                    <a:pt x="13839" y="9797"/>
                    <a:pt x="13928" y="9797"/>
                    <a:pt x="14016" y="9768"/>
                  </a:cubicBezTo>
                  <a:cubicBezTo>
                    <a:pt x="14311" y="9679"/>
                    <a:pt x="14547" y="9473"/>
                    <a:pt x="14665" y="9207"/>
                  </a:cubicBezTo>
                  <a:cubicBezTo>
                    <a:pt x="14695" y="9089"/>
                    <a:pt x="14724" y="8971"/>
                    <a:pt x="14724" y="8823"/>
                  </a:cubicBezTo>
                  <a:lnTo>
                    <a:pt x="14724" y="974"/>
                  </a:lnTo>
                  <a:cubicBezTo>
                    <a:pt x="14724" y="856"/>
                    <a:pt x="14724" y="768"/>
                    <a:pt x="14695" y="650"/>
                  </a:cubicBezTo>
                  <a:cubicBezTo>
                    <a:pt x="14577" y="384"/>
                    <a:pt x="14341" y="148"/>
                    <a:pt x="14046" y="60"/>
                  </a:cubicBezTo>
                  <a:cubicBezTo>
                    <a:pt x="13957" y="30"/>
                    <a:pt x="13869" y="1"/>
                    <a:pt x="13751"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8"/>
            <p:cNvSpPr/>
            <p:nvPr/>
          </p:nvSpPr>
          <p:spPr>
            <a:xfrm>
              <a:off x="2867975" y="1936125"/>
              <a:ext cx="183700" cy="244200"/>
            </a:xfrm>
            <a:custGeom>
              <a:avLst/>
              <a:gdLst/>
              <a:ahLst/>
              <a:cxnLst/>
              <a:rect l="l" t="t" r="r" b="b"/>
              <a:pathLst>
                <a:path w="7348" h="9768" extrusionOk="0">
                  <a:moveTo>
                    <a:pt x="0" y="0"/>
                  </a:moveTo>
                  <a:lnTo>
                    <a:pt x="0" y="9767"/>
                  </a:lnTo>
                  <a:lnTo>
                    <a:pt x="6403" y="9767"/>
                  </a:lnTo>
                  <a:cubicBezTo>
                    <a:pt x="6462" y="9767"/>
                    <a:pt x="6551" y="9767"/>
                    <a:pt x="6639" y="9738"/>
                  </a:cubicBezTo>
                  <a:cubicBezTo>
                    <a:pt x="6934" y="9649"/>
                    <a:pt x="7170" y="9443"/>
                    <a:pt x="7288" y="9177"/>
                  </a:cubicBezTo>
                  <a:cubicBezTo>
                    <a:pt x="7318" y="9059"/>
                    <a:pt x="7347" y="8941"/>
                    <a:pt x="7347" y="8793"/>
                  </a:cubicBezTo>
                  <a:lnTo>
                    <a:pt x="7347" y="944"/>
                  </a:lnTo>
                  <a:cubicBezTo>
                    <a:pt x="7347" y="826"/>
                    <a:pt x="7347" y="738"/>
                    <a:pt x="7318" y="620"/>
                  </a:cubicBezTo>
                  <a:cubicBezTo>
                    <a:pt x="7200" y="354"/>
                    <a:pt x="6964" y="118"/>
                    <a:pt x="6669" y="30"/>
                  </a:cubicBezTo>
                  <a:cubicBezTo>
                    <a:pt x="6580" y="0"/>
                    <a:pt x="6492" y="0"/>
                    <a:pt x="6403"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8"/>
            <p:cNvSpPr/>
            <p:nvPr/>
          </p:nvSpPr>
          <p:spPr>
            <a:xfrm>
              <a:off x="2799350" y="1936125"/>
              <a:ext cx="136500" cy="244200"/>
            </a:xfrm>
            <a:custGeom>
              <a:avLst/>
              <a:gdLst/>
              <a:ahLst/>
              <a:cxnLst/>
              <a:rect l="l" t="t" r="r" b="b"/>
              <a:pathLst>
                <a:path w="5460" h="9768" extrusionOk="0">
                  <a:moveTo>
                    <a:pt x="2302" y="3718"/>
                  </a:moveTo>
                  <a:lnTo>
                    <a:pt x="2302" y="6167"/>
                  </a:lnTo>
                  <a:cubicBezTo>
                    <a:pt x="1152" y="5754"/>
                    <a:pt x="1152" y="4131"/>
                    <a:pt x="2302" y="3718"/>
                  </a:cubicBezTo>
                  <a:close/>
                  <a:moveTo>
                    <a:pt x="3158" y="3748"/>
                  </a:moveTo>
                  <a:cubicBezTo>
                    <a:pt x="4309" y="4161"/>
                    <a:pt x="4309" y="5784"/>
                    <a:pt x="3158" y="6197"/>
                  </a:cubicBezTo>
                  <a:lnTo>
                    <a:pt x="3158" y="6167"/>
                  </a:lnTo>
                  <a:lnTo>
                    <a:pt x="3158" y="3748"/>
                  </a:lnTo>
                  <a:close/>
                  <a:moveTo>
                    <a:pt x="2302" y="0"/>
                  </a:moveTo>
                  <a:lnTo>
                    <a:pt x="2302" y="2862"/>
                  </a:lnTo>
                  <a:cubicBezTo>
                    <a:pt x="1" y="3335"/>
                    <a:pt x="1" y="6610"/>
                    <a:pt x="2302" y="7082"/>
                  </a:cubicBezTo>
                  <a:lnTo>
                    <a:pt x="2302" y="9767"/>
                  </a:lnTo>
                  <a:lnTo>
                    <a:pt x="3158" y="9767"/>
                  </a:lnTo>
                  <a:lnTo>
                    <a:pt x="3158" y="7082"/>
                  </a:lnTo>
                  <a:cubicBezTo>
                    <a:pt x="5460" y="6610"/>
                    <a:pt x="5460" y="3335"/>
                    <a:pt x="3158" y="2862"/>
                  </a:cubicBezTo>
                  <a:lnTo>
                    <a:pt x="31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8"/>
            <p:cNvSpPr/>
            <p:nvPr/>
          </p:nvSpPr>
          <p:spPr>
            <a:xfrm>
              <a:off x="2683550" y="2003975"/>
              <a:ext cx="75250" cy="108475"/>
            </a:xfrm>
            <a:custGeom>
              <a:avLst/>
              <a:gdLst/>
              <a:ahLst/>
              <a:cxnLst/>
              <a:rect l="l" t="t" r="r" b="b"/>
              <a:pathLst>
                <a:path w="3010" h="4339" extrusionOk="0">
                  <a:moveTo>
                    <a:pt x="0" y="1"/>
                  </a:moveTo>
                  <a:lnTo>
                    <a:pt x="0" y="4339"/>
                  </a:lnTo>
                  <a:lnTo>
                    <a:pt x="2243" y="4339"/>
                  </a:lnTo>
                  <a:cubicBezTo>
                    <a:pt x="2685" y="4309"/>
                    <a:pt x="3010" y="3984"/>
                    <a:pt x="3010" y="3542"/>
                  </a:cubicBezTo>
                  <a:lnTo>
                    <a:pt x="3010" y="798"/>
                  </a:lnTo>
                  <a:cubicBezTo>
                    <a:pt x="3010" y="355"/>
                    <a:pt x="2685" y="1"/>
                    <a:pt x="2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8"/>
            <p:cNvSpPr/>
            <p:nvPr/>
          </p:nvSpPr>
          <p:spPr>
            <a:xfrm>
              <a:off x="2976400" y="2006200"/>
              <a:ext cx="75275" cy="107725"/>
            </a:xfrm>
            <a:custGeom>
              <a:avLst/>
              <a:gdLst/>
              <a:ahLst/>
              <a:cxnLst/>
              <a:rect l="l" t="t" r="r" b="b"/>
              <a:pathLst>
                <a:path w="3011" h="4309" extrusionOk="0">
                  <a:moveTo>
                    <a:pt x="768" y="0"/>
                  </a:moveTo>
                  <a:cubicBezTo>
                    <a:pt x="355" y="0"/>
                    <a:pt x="1" y="355"/>
                    <a:pt x="1" y="768"/>
                  </a:cubicBezTo>
                  <a:lnTo>
                    <a:pt x="1" y="3541"/>
                  </a:lnTo>
                  <a:cubicBezTo>
                    <a:pt x="1" y="3984"/>
                    <a:pt x="355" y="4309"/>
                    <a:pt x="768" y="4309"/>
                  </a:cubicBezTo>
                  <a:lnTo>
                    <a:pt x="3010" y="4309"/>
                  </a:lnTo>
                  <a:lnTo>
                    <a:pt x="30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8"/>
            <p:cNvSpPr/>
            <p:nvPr/>
          </p:nvSpPr>
          <p:spPr>
            <a:xfrm>
              <a:off x="2685025" y="1936850"/>
              <a:ext cx="53875" cy="52225"/>
            </a:xfrm>
            <a:custGeom>
              <a:avLst/>
              <a:gdLst/>
              <a:ahLst/>
              <a:cxnLst/>
              <a:rect l="l" t="t" r="r" b="b"/>
              <a:pathLst>
                <a:path w="2155" h="2089" extrusionOk="0">
                  <a:moveTo>
                    <a:pt x="620" y="1"/>
                  </a:moveTo>
                  <a:cubicBezTo>
                    <a:pt x="325" y="89"/>
                    <a:pt x="118" y="325"/>
                    <a:pt x="0" y="591"/>
                  </a:cubicBezTo>
                  <a:lnTo>
                    <a:pt x="1358" y="1978"/>
                  </a:lnTo>
                  <a:cubicBezTo>
                    <a:pt x="1446" y="2052"/>
                    <a:pt x="1557" y="2088"/>
                    <a:pt x="1667" y="2088"/>
                  </a:cubicBezTo>
                  <a:cubicBezTo>
                    <a:pt x="1778" y="2088"/>
                    <a:pt x="1889" y="2052"/>
                    <a:pt x="1977" y="1978"/>
                  </a:cubicBezTo>
                  <a:cubicBezTo>
                    <a:pt x="2154" y="1801"/>
                    <a:pt x="2154" y="1535"/>
                    <a:pt x="1977" y="1358"/>
                  </a:cubicBezTo>
                  <a:lnTo>
                    <a:pt x="620" y="1"/>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8"/>
            <p:cNvSpPr/>
            <p:nvPr/>
          </p:nvSpPr>
          <p:spPr>
            <a:xfrm>
              <a:off x="2993375" y="2128200"/>
              <a:ext cx="56825" cy="51375"/>
            </a:xfrm>
            <a:custGeom>
              <a:avLst/>
              <a:gdLst/>
              <a:ahLst/>
              <a:cxnLst/>
              <a:rect l="l" t="t" r="r" b="b"/>
              <a:pathLst>
                <a:path w="2273" h="2055" extrusionOk="0">
                  <a:moveTo>
                    <a:pt x="613" y="0"/>
                  </a:moveTo>
                  <a:cubicBezTo>
                    <a:pt x="280" y="0"/>
                    <a:pt x="1" y="439"/>
                    <a:pt x="295" y="756"/>
                  </a:cubicBezTo>
                  <a:lnTo>
                    <a:pt x="1623" y="2055"/>
                  </a:lnTo>
                  <a:cubicBezTo>
                    <a:pt x="1918" y="1966"/>
                    <a:pt x="2154" y="1760"/>
                    <a:pt x="2272" y="1494"/>
                  </a:cubicBezTo>
                  <a:lnTo>
                    <a:pt x="915" y="137"/>
                  </a:lnTo>
                  <a:cubicBezTo>
                    <a:pt x="819" y="41"/>
                    <a:pt x="713" y="0"/>
                    <a:pt x="613"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8"/>
            <p:cNvSpPr/>
            <p:nvPr/>
          </p:nvSpPr>
          <p:spPr>
            <a:xfrm>
              <a:off x="2685025" y="2126025"/>
              <a:ext cx="58125" cy="52825"/>
            </a:xfrm>
            <a:custGeom>
              <a:avLst/>
              <a:gdLst/>
              <a:ahLst/>
              <a:cxnLst/>
              <a:rect l="l" t="t" r="r" b="b"/>
              <a:pathLst>
                <a:path w="2325" h="2113" extrusionOk="0">
                  <a:moveTo>
                    <a:pt x="1612" y="0"/>
                  </a:moveTo>
                  <a:cubicBezTo>
                    <a:pt x="1525" y="0"/>
                    <a:pt x="1444" y="40"/>
                    <a:pt x="1387" y="135"/>
                  </a:cubicBezTo>
                  <a:lnTo>
                    <a:pt x="0" y="1493"/>
                  </a:lnTo>
                  <a:cubicBezTo>
                    <a:pt x="89" y="1788"/>
                    <a:pt x="325" y="2024"/>
                    <a:pt x="620" y="2112"/>
                  </a:cubicBezTo>
                  <a:lnTo>
                    <a:pt x="1977" y="725"/>
                  </a:lnTo>
                  <a:cubicBezTo>
                    <a:pt x="2324" y="517"/>
                    <a:pt x="1927" y="0"/>
                    <a:pt x="1612"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8"/>
            <p:cNvSpPr/>
            <p:nvPr/>
          </p:nvSpPr>
          <p:spPr>
            <a:xfrm>
              <a:off x="2997050" y="1936850"/>
              <a:ext cx="53875" cy="52225"/>
            </a:xfrm>
            <a:custGeom>
              <a:avLst/>
              <a:gdLst/>
              <a:ahLst/>
              <a:cxnLst/>
              <a:rect l="l" t="t" r="r" b="b"/>
              <a:pathLst>
                <a:path w="2155" h="2089" extrusionOk="0">
                  <a:moveTo>
                    <a:pt x="1506" y="1"/>
                  </a:moveTo>
                  <a:lnTo>
                    <a:pt x="178" y="1358"/>
                  </a:lnTo>
                  <a:cubicBezTo>
                    <a:pt x="1" y="1535"/>
                    <a:pt x="1" y="1801"/>
                    <a:pt x="178" y="1978"/>
                  </a:cubicBezTo>
                  <a:cubicBezTo>
                    <a:pt x="252" y="2052"/>
                    <a:pt x="362" y="2088"/>
                    <a:pt x="473" y="2088"/>
                  </a:cubicBezTo>
                  <a:cubicBezTo>
                    <a:pt x="584" y="2088"/>
                    <a:pt x="694" y="2052"/>
                    <a:pt x="768" y="1978"/>
                  </a:cubicBezTo>
                  <a:lnTo>
                    <a:pt x="2155" y="591"/>
                  </a:lnTo>
                  <a:cubicBezTo>
                    <a:pt x="2037" y="325"/>
                    <a:pt x="1801" y="89"/>
                    <a:pt x="1506"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 name="Google Shape;1978;p58"/>
          <p:cNvGrpSpPr/>
          <p:nvPr/>
        </p:nvGrpSpPr>
        <p:grpSpPr>
          <a:xfrm>
            <a:off x="4685225" y="3518075"/>
            <a:ext cx="366650" cy="367775"/>
            <a:chOff x="3922125" y="3518075"/>
            <a:chExt cx="366650" cy="367775"/>
          </a:xfrm>
        </p:grpSpPr>
        <p:sp>
          <p:nvSpPr>
            <p:cNvPr id="1979" name="Google Shape;1979;p58"/>
            <p:cNvSpPr/>
            <p:nvPr/>
          </p:nvSpPr>
          <p:spPr>
            <a:xfrm>
              <a:off x="4002525" y="3813525"/>
              <a:ext cx="206575" cy="72325"/>
            </a:xfrm>
            <a:custGeom>
              <a:avLst/>
              <a:gdLst/>
              <a:ahLst/>
              <a:cxnLst/>
              <a:rect l="l" t="t" r="r" b="b"/>
              <a:pathLst>
                <a:path w="8263" h="2893" extrusionOk="0">
                  <a:moveTo>
                    <a:pt x="0" y="1"/>
                  </a:moveTo>
                  <a:lnTo>
                    <a:pt x="0" y="1328"/>
                  </a:lnTo>
                  <a:cubicBezTo>
                    <a:pt x="0" y="2184"/>
                    <a:pt x="709" y="2892"/>
                    <a:pt x="1564" y="2892"/>
                  </a:cubicBezTo>
                  <a:lnTo>
                    <a:pt x="6699" y="2892"/>
                  </a:lnTo>
                  <a:cubicBezTo>
                    <a:pt x="7554" y="2892"/>
                    <a:pt x="8263" y="2184"/>
                    <a:pt x="8263" y="1328"/>
                  </a:cubicBezTo>
                  <a:lnTo>
                    <a:pt x="8263" y="1"/>
                  </a:lnTo>
                  <a:close/>
                </a:path>
              </a:pathLst>
            </a:custGeom>
            <a:solidFill>
              <a:srgbClr val="F9F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8"/>
            <p:cNvSpPr/>
            <p:nvPr/>
          </p:nvSpPr>
          <p:spPr>
            <a:xfrm>
              <a:off x="4103575" y="3813525"/>
              <a:ext cx="105525" cy="72325"/>
            </a:xfrm>
            <a:custGeom>
              <a:avLst/>
              <a:gdLst/>
              <a:ahLst/>
              <a:cxnLst/>
              <a:rect l="l" t="t" r="r" b="b"/>
              <a:pathLst>
                <a:path w="4221" h="2893" extrusionOk="0">
                  <a:moveTo>
                    <a:pt x="1" y="1"/>
                  </a:moveTo>
                  <a:lnTo>
                    <a:pt x="1" y="2892"/>
                  </a:lnTo>
                  <a:lnTo>
                    <a:pt x="2657" y="2892"/>
                  </a:lnTo>
                  <a:cubicBezTo>
                    <a:pt x="3512" y="2892"/>
                    <a:pt x="4221" y="2184"/>
                    <a:pt x="4221" y="1328"/>
                  </a:cubicBezTo>
                  <a:lnTo>
                    <a:pt x="4221" y="1"/>
                  </a:lnTo>
                  <a:close/>
                </a:path>
              </a:pathLst>
            </a:custGeom>
            <a:solidFill>
              <a:srgbClr val="F9F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8"/>
            <p:cNvSpPr/>
            <p:nvPr/>
          </p:nvSpPr>
          <p:spPr>
            <a:xfrm>
              <a:off x="3922125" y="3518350"/>
              <a:ext cx="366650" cy="316600"/>
            </a:xfrm>
            <a:custGeom>
              <a:avLst/>
              <a:gdLst/>
              <a:ahLst/>
              <a:cxnLst/>
              <a:rect l="l" t="t" r="r" b="b"/>
              <a:pathLst>
                <a:path w="14666" h="12664" extrusionOk="0">
                  <a:moveTo>
                    <a:pt x="5214" y="1"/>
                  </a:moveTo>
                  <a:cubicBezTo>
                    <a:pt x="5120" y="1"/>
                    <a:pt x="5024" y="12"/>
                    <a:pt x="4928" y="34"/>
                  </a:cubicBezTo>
                  <a:lnTo>
                    <a:pt x="4102" y="241"/>
                  </a:lnTo>
                  <a:lnTo>
                    <a:pt x="2980" y="506"/>
                  </a:lnTo>
                  <a:cubicBezTo>
                    <a:pt x="1239" y="919"/>
                    <a:pt x="0" y="2483"/>
                    <a:pt x="0" y="4283"/>
                  </a:cubicBezTo>
                  <a:lnTo>
                    <a:pt x="0" y="4667"/>
                  </a:lnTo>
                  <a:cubicBezTo>
                    <a:pt x="0" y="5629"/>
                    <a:pt x="801" y="6325"/>
                    <a:pt x="1684" y="6325"/>
                  </a:cubicBezTo>
                  <a:cubicBezTo>
                    <a:pt x="1938" y="6325"/>
                    <a:pt x="2199" y="6267"/>
                    <a:pt x="2449" y="6142"/>
                  </a:cubicBezTo>
                  <a:lnTo>
                    <a:pt x="2656" y="6024"/>
                  </a:lnTo>
                  <a:lnTo>
                    <a:pt x="2656" y="11690"/>
                  </a:lnTo>
                  <a:cubicBezTo>
                    <a:pt x="2656" y="11955"/>
                    <a:pt x="2774" y="12191"/>
                    <a:pt x="2951" y="12398"/>
                  </a:cubicBezTo>
                  <a:cubicBezTo>
                    <a:pt x="3039" y="12457"/>
                    <a:pt x="3128" y="12545"/>
                    <a:pt x="3216" y="12575"/>
                  </a:cubicBezTo>
                  <a:cubicBezTo>
                    <a:pt x="3364" y="12634"/>
                    <a:pt x="3512" y="12663"/>
                    <a:pt x="3630" y="12663"/>
                  </a:cubicBezTo>
                  <a:lnTo>
                    <a:pt x="11095" y="12663"/>
                  </a:lnTo>
                  <a:cubicBezTo>
                    <a:pt x="11213" y="12663"/>
                    <a:pt x="11361" y="12663"/>
                    <a:pt x="11479" y="12604"/>
                  </a:cubicBezTo>
                  <a:cubicBezTo>
                    <a:pt x="11597" y="12545"/>
                    <a:pt x="11715" y="12486"/>
                    <a:pt x="11803" y="12398"/>
                  </a:cubicBezTo>
                  <a:cubicBezTo>
                    <a:pt x="11980" y="12191"/>
                    <a:pt x="12098" y="11955"/>
                    <a:pt x="12098" y="11690"/>
                  </a:cubicBezTo>
                  <a:lnTo>
                    <a:pt x="12098" y="10480"/>
                  </a:lnTo>
                  <a:lnTo>
                    <a:pt x="12098" y="6083"/>
                  </a:lnTo>
                  <a:lnTo>
                    <a:pt x="12157" y="6113"/>
                  </a:lnTo>
                  <a:cubicBezTo>
                    <a:pt x="12438" y="6283"/>
                    <a:pt x="12736" y="6360"/>
                    <a:pt x="13025" y="6360"/>
                  </a:cubicBezTo>
                  <a:cubicBezTo>
                    <a:pt x="13887" y="6360"/>
                    <a:pt x="14665" y="5669"/>
                    <a:pt x="14665" y="4696"/>
                  </a:cubicBezTo>
                  <a:lnTo>
                    <a:pt x="14665" y="4283"/>
                  </a:lnTo>
                  <a:cubicBezTo>
                    <a:pt x="14665" y="2454"/>
                    <a:pt x="13367" y="860"/>
                    <a:pt x="11597" y="477"/>
                  </a:cubicBezTo>
                  <a:lnTo>
                    <a:pt x="10446" y="241"/>
                  </a:lnTo>
                  <a:lnTo>
                    <a:pt x="9472" y="34"/>
                  </a:lnTo>
                  <a:cubicBezTo>
                    <a:pt x="9394" y="15"/>
                    <a:pt x="9314" y="5"/>
                    <a:pt x="9234" y="5"/>
                  </a:cubicBezTo>
                  <a:cubicBezTo>
                    <a:pt x="8954" y="5"/>
                    <a:pt x="8676" y="122"/>
                    <a:pt x="8469" y="329"/>
                  </a:cubicBezTo>
                  <a:lnTo>
                    <a:pt x="7761" y="1037"/>
                  </a:lnTo>
                  <a:cubicBezTo>
                    <a:pt x="7643" y="1185"/>
                    <a:pt x="7436" y="1273"/>
                    <a:pt x="7229" y="1273"/>
                  </a:cubicBezTo>
                  <a:cubicBezTo>
                    <a:pt x="7023" y="1273"/>
                    <a:pt x="6846" y="1185"/>
                    <a:pt x="6698" y="1037"/>
                  </a:cubicBezTo>
                  <a:lnTo>
                    <a:pt x="5961" y="300"/>
                  </a:lnTo>
                  <a:cubicBezTo>
                    <a:pt x="5761" y="101"/>
                    <a:pt x="5496" y="1"/>
                    <a:pt x="5214"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8"/>
            <p:cNvSpPr/>
            <p:nvPr/>
          </p:nvSpPr>
          <p:spPr>
            <a:xfrm>
              <a:off x="4103575" y="3518075"/>
              <a:ext cx="185200" cy="316875"/>
            </a:xfrm>
            <a:custGeom>
              <a:avLst/>
              <a:gdLst/>
              <a:ahLst/>
              <a:cxnLst/>
              <a:rect l="l" t="t" r="r" b="b"/>
              <a:pathLst>
                <a:path w="7408" h="12675" extrusionOk="0">
                  <a:moveTo>
                    <a:pt x="2062" y="1"/>
                  </a:moveTo>
                  <a:cubicBezTo>
                    <a:pt x="1763" y="1"/>
                    <a:pt x="1461" y="120"/>
                    <a:pt x="1240" y="340"/>
                  </a:cubicBezTo>
                  <a:lnTo>
                    <a:pt x="532" y="1048"/>
                  </a:lnTo>
                  <a:cubicBezTo>
                    <a:pt x="385" y="1196"/>
                    <a:pt x="208" y="1255"/>
                    <a:pt x="1" y="1284"/>
                  </a:cubicBezTo>
                  <a:lnTo>
                    <a:pt x="1" y="12674"/>
                  </a:lnTo>
                  <a:lnTo>
                    <a:pt x="3837" y="12674"/>
                  </a:lnTo>
                  <a:cubicBezTo>
                    <a:pt x="3955" y="12674"/>
                    <a:pt x="4103" y="12674"/>
                    <a:pt x="4221" y="12615"/>
                  </a:cubicBezTo>
                  <a:cubicBezTo>
                    <a:pt x="4339" y="12556"/>
                    <a:pt x="4457" y="12497"/>
                    <a:pt x="4545" y="12409"/>
                  </a:cubicBezTo>
                  <a:cubicBezTo>
                    <a:pt x="4722" y="12202"/>
                    <a:pt x="4840" y="11966"/>
                    <a:pt x="4840" y="11701"/>
                  </a:cubicBezTo>
                  <a:lnTo>
                    <a:pt x="4840" y="10491"/>
                  </a:lnTo>
                  <a:lnTo>
                    <a:pt x="4840" y="6094"/>
                  </a:lnTo>
                  <a:lnTo>
                    <a:pt x="4899" y="6124"/>
                  </a:lnTo>
                  <a:cubicBezTo>
                    <a:pt x="5180" y="6294"/>
                    <a:pt x="5478" y="6371"/>
                    <a:pt x="5767" y="6371"/>
                  </a:cubicBezTo>
                  <a:cubicBezTo>
                    <a:pt x="6629" y="6371"/>
                    <a:pt x="7407" y="5680"/>
                    <a:pt x="7407" y="4707"/>
                  </a:cubicBezTo>
                  <a:lnTo>
                    <a:pt x="7407" y="4265"/>
                  </a:lnTo>
                  <a:cubicBezTo>
                    <a:pt x="7407" y="2435"/>
                    <a:pt x="6139" y="871"/>
                    <a:pt x="4368" y="488"/>
                  </a:cubicBezTo>
                  <a:lnTo>
                    <a:pt x="3217" y="252"/>
                  </a:lnTo>
                  <a:lnTo>
                    <a:pt x="2244" y="16"/>
                  </a:lnTo>
                  <a:cubicBezTo>
                    <a:pt x="2184" y="6"/>
                    <a:pt x="2123" y="1"/>
                    <a:pt x="2062"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8"/>
            <p:cNvSpPr/>
            <p:nvPr/>
          </p:nvSpPr>
          <p:spPr>
            <a:xfrm>
              <a:off x="4024650" y="3518350"/>
              <a:ext cx="159375" cy="82000"/>
            </a:xfrm>
            <a:custGeom>
              <a:avLst/>
              <a:gdLst/>
              <a:ahLst/>
              <a:cxnLst/>
              <a:rect l="l" t="t" r="r" b="b"/>
              <a:pathLst>
                <a:path w="6375" h="3280" extrusionOk="0">
                  <a:moveTo>
                    <a:pt x="1125" y="1"/>
                  </a:moveTo>
                  <a:cubicBezTo>
                    <a:pt x="1035" y="1"/>
                    <a:pt x="945" y="12"/>
                    <a:pt x="856" y="34"/>
                  </a:cubicBezTo>
                  <a:lnTo>
                    <a:pt x="1" y="211"/>
                  </a:lnTo>
                  <a:cubicBezTo>
                    <a:pt x="30" y="418"/>
                    <a:pt x="89" y="683"/>
                    <a:pt x="89" y="713"/>
                  </a:cubicBezTo>
                  <a:cubicBezTo>
                    <a:pt x="355" y="2159"/>
                    <a:pt x="1624" y="3250"/>
                    <a:pt x="3128" y="3280"/>
                  </a:cubicBezTo>
                  <a:lnTo>
                    <a:pt x="3187" y="3280"/>
                  </a:lnTo>
                  <a:cubicBezTo>
                    <a:pt x="4692" y="3280"/>
                    <a:pt x="5961" y="2218"/>
                    <a:pt x="6256" y="772"/>
                  </a:cubicBezTo>
                  <a:cubicBezTo>
                    <a:pt x="6256" y="742"/>
                    <a:pt x="6315" y="477"/>
                    <a:pt x="6374" y="241"/>
                  </a:cubicBezTo>
                  <a:lnTo>
                    <a:pt x="5401" y="34"/>
                  </a:lnTo>
                  <a:cubicBezTo>
                    <a:pt x="5322" y="15"/>
                    <a:pt x="5242" y="5"/>
                    <a:pt x="5163" y="5"/>
                  </a:cubicBezTo>
                  <a:cubicBezTo>
                    <a:pt x="4882" y="5"/>
                    <a:pt x="4604" y="122"/>
                    <a:pt x="4397" y="329"/>
                  </a:cubicBezTo>
                  <a:lnTo>
                    <a:pt x="3689" y="1037"/>
                  </a:lnTo>
                  <a:cubicBezTo>
                    <a:pt x="3571" y="1185"/>
                    <a:pt x="3365" y="1273"/>
                    <a:pt x="3158" y="1273"/>
                  </a:cubicBezTo>
                  <a:lnTo>
                    <a:pt x="3128" y="1273"/>
                  </a:lnTo>
                  <a:cubicBezTo>
                    <a:pt x="2922" y="1273"/>
                    <a:pt x="2745" y="1185"/>
                    <a:pt x="2597" y="1037"/>
                  </a:cubicBezTo>
                  <a:lnTo>
                    <a:pt x="1860" y="300"/>
                  </a:lnTo>
                  <a:cubicBezTo>
                    <a:pt x="1660" y="101"/>
                    <a:pt x="1395" y="1"/>
                    <a:pt x="1125" y="1"/>
                  </a:cubicBezTo>
                  <a:close/>
                </a:path>
              </a:pathLst>
            </a:custGeom>
            <a:solidFill>
              <a:srgbClr val="F9F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8"/>
            <p:cNvSpPr/>
            <p:nvPr/>
          </p:nvSpPr>
          <p:spPr>
            <a:xfrm>
              <a:off x="4103575" y="3518075"/>
              <a:ext cx="80450" cy="82275"/>
            </a:xfrm>
            <a:custGeom>
              <a:avLst/>
              <a:gdLst/>
              <a:ahLst/>
              <a:cxnLst/>
              <a:rect l="l" t="t" r="r" b="b"/>
              <a:pathLst>
                <a:path w="3218" h="3291" extrusionOk="0">
                  <a:moveTo>
                    <a:pt x="2062" y="1"/>
                  </a:moveTo>
                  <a:cubicBezTo>
                    <a:pt x="1763" y="1"/>
                    <a:pt x="1461" y="120"/>
                    <a:pt x="1240" y="340"/>
                  </a:cubicBezTo>
                  <a:lnTo>
                    <a:pt x="532" y="1048"/>
                  </a:lnTo>
                  <a:cubicBezTo>
                    <a:pt x="385" y="1196"/>
                    <a:pt x="208" y="1255"/>
                    <a:pt x="1" y="1284"/>
                  </a:cubicBezTo>
                  <a:lnTo>
                    <a:pt x="1" y="3291"/>
                  </a:lnTo>
                  <a:lnTo>
                    <a:pt x="30" y="3291"/>
                  </a:lnTo>
                  <a:cubicBezTo>
                    <a:pt x="1535" y="3291"/>
                    <a:pt x="2804" y="2229"/>
                    <a:pt x="3099" y="783"/>
                  </a:cubicBezTo>
                  <a:cubicBezTo>
                    <a:pt x="3099" y="753"/>
                    <a:pt x="3158" y="488"/>
                    <a:pt x="3217" y="252"/>
                  </a:cubicBezTo>
                  <a:lnTo>
                    <a:pt x="2244" y="16"/>
                  </a:lnTo>
                  <a:cubicBezTo>
                    <a:pt x="2184" y="6"/>
                    <a:pt x="2123" y="1"/>
                    <a:pt x="2062" y="1"/>
                  </a:cubicBezTo>
                  <a:close/>
                </a:path>
              </a:pathLst>
            </a:custGeom>
            <a:solidFill>
              <a:srgbClr val="F9F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8"/>
            <p:cNvSpPr/>
            <p:nvPr/>
          </p:nvSpPr>
          <p:spPr>
            <a:xfrm>
              <a:off x="3988500" y="3780325"/>
              <a:ext cx="236100" cy="21425"/>
            </a:xfrm>
            <a:custGeom>
              <a:avLst/>
              <a:gdLst/>
              <a:ahLst/>
              <a:cxnLst/>
              <a:rect l="l" t="t" r="r" b="b"/>
              <a:pathLst>
                <a:path w="9444" h="857" extrusionOk="0">
                  <a:moveTo>
                    <a:pt x="1" y="1"/>
                  </a:moveTo>
                  <a:lnTo>
                    <a:pt x="1" y="856"/>
                  </a:lnTo>
                  <a:lnTo>
                    <a:pt x="9443" y="856"/>
                  </a:lnTo>
                  <a:lnTo>
                    <a:pt x="9443" y="1"/>
                  </a:lnTo>
                  <a:close/>
                </a:path>
              </a:pathLst>
            </a:custGeom>
            <a:solidFill>
              <a:srgbClr val="F9F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8"/>
            <p:cNvSpPr/>
            <p:nvPr/>
          </p:nvSpPr>
          <p:spPr>
            <a:xfrm>
              <a:off x="4060075" y="3618050"/>
              <a:ext cx="36900" cy="102850"/>
            </a:xfrm>
            <a:custGeom>
              <a:avLst/>
              <a:gdLst/>
              <a:ahLst/>
              <a:cxnLst/>
              <a:rect l="l" t="t" r="r" b="b"/>
              <a:pathLst>
                <a:path w="1476" h="4114" extrusionOk="0">
                  <a:moveTo>
                    <a:pt x="1092" y="0"/>
                  </a:moveTo>
                  <a:cubicBezTo>
                    <a:pt x="1033" y="0"/>
                    <a:pt x="974" y="30"/>
                    <a:pt x="915" y="59"/>
                  </a:cubicBezTo>
                  <a:lnTo>
                    <a:pt x="177" y="502"/>
                  </a:lnTo>
                  <a:cubicBezTo>
                    <a:pt x="89" y="561"/>
                    <a:pt x="0" y="679"/>
                    <a:pt x="30" y="797"/>
                  </a:cubicBezTo>
                  <a:cubicBezTo>
                    <a:pt x="30" y="885"/>
                    <a:pt x="30" y="974"/>
                    <a:pt x="89" y="1033"/>
                  </a:cubicBezTo>
                  <a:cubicBezTo>
                    <a:pt x="148" y="1092"/>
                    <a:pt x="207" y="1151"/>
                    <a:pt x="295" y="1151"/>
                  </a:cubicBezTo>
                  <a:cubicBezTo>
                    <a:pt x="354" y="1151"/>
                    <a:pt x="384" y="1121"/>
                    <a:pt x="443" y="1092"/>
                  </a:cubicBezTo>
                  <a:lnTo>
                    <a:pt x="590" y="1003"/>
                  </a:lnTo>
                  <a:lnTo>
                    <a:pt x="590" y="3836"/>
                  </a:lnTo>
                  <a:cubicBezTo>
                    <a:pt x="590" y="3925"/>
                    <a:pt x="649" y="4013"/>
                    <a:pt x="738" y="4043"/>
                  </a:cubicBezTo>
                  <a:cubicBezTo>
                    <a:pt x="803" y="4086"/>
                    <a:pt x="867" y="4113"/>
                    <a:pt x="944" y="4113"/>
                  </a:cubicBezTo>
                  <a:cubicBezTo>
                    <a:pt x="972" y="4113"/>
                    <a:pt x="1001" y="4110"/>
                    <a:pt x="1033" y="4102"/>
                  </a:cubicBezTo>
                  <a:cubicBezTo>
                    <a:pt x="1064" y="4110"/>
                    <a:pt x="1094" y="4113"/>
                    <a:pt x="1122" y="4113"/>
                  </a:cubicBezTo>
                  <a:cubicBezTo>
                    <a:pt x="1198" y="4113"/>
                    <a:pt x="1263" y="4086"/>
                    <a:pt x="1328" y="4043"/>
                  </a:cubicBezTo>
                  <a:cubicBezTo>
                    <a:pt x="1416" y="4013"/>
                    <a:pt x="1475" y="3925"/>
                    <a:pt x="1475" y="3836"/>
                  </a:cubicBezTo>
                  <a:lnTo>
                    <a:pt x="1475" y="295"/>
                  </a:lnTo>
                  <a:cubicBezTo>
                    <a:pt x="1475" y="207"/>
                    <a:pt x="1416" y="118"/>
                    <a:pt x="1357" y="89"/>
                  </a:cubicBezTo>
                  <a:cubicBezTo>
                    <a:pt x="1269" y="30"/>
                    <a:pt x="1180" y="0"/>
                    <a:pt x="1092"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8"/>
            <p:cNvSpPr/>
            <p:nvPr/>
          </p:nvSpPr>
          <p:spPr>
            <a:xfrm>
              <a:off x="4103575" y="3618050"/>
              <a:ext cx="36175" cy="102850"/>
            </a:xfrm>
            <a:custGeom>
              <a:avLst/>
              <a:gdLst/>
              <a:ahLst/>
              <a:cxnLst/>
              <a:rect l="l" t="t" r="r" b="b"/>
              <a:pathLst>
                <a:path w="1447" h="4114" extrusionOk="0">
                  <a:moveTo>
                    <a:pt x="1063" y="0"/>
                  </a:moveTo>
                  <a:cubicBezTo>
                    <a:pt x="1004" y="0"/>
                    <a:pt x="945" y="30"/>
                    <a:pt x="916" y="59"/>
                  </a:cubicBezTo>
                  <a:lnTo>
                    <a:pt x="178" y="502"/>
                  </a:lnTo>
                  <a:cubicBezTo>
                    <a:pt x="60" y="561"/>
                    <a:pt x="1" y="679"/>
                    <a:pt x="1" y="797"/>
                  </a:cubicBezTo>
                  <a:cubicBezTo>
                    <a:pt x="1" y="885"/>
                    <a:pt x="30" y="974"/>
                    <a:pt x="89" y="1033"/>
                  </a:cubicBezTo>
                  <a:cubicBezTo>
                    <a:pt x="119" y="1092"/>
                    <a:pt x="208" y="1151"/>
                    <a:pt x="267" y="1151"/>
                  </a:cubicBezTo>
                  <a:cubicBezTo>
                    <a:pt x="326" y="1151"/>
                    <a:pt x="385" y="1121"/>
                    <a:pt x="414" y="1092"/>
                  </a:cubicBezTo>
                  <a:lnTo>
                    <a:pt x="591" y="1003"/>
                  </a:lnTo>
                  <a:lnTo>
                    <a:pt x="591" y="3836"/>
                  </a:lnTo>
                  <a:cubicBezTo>
                    <a:pt x="591" y="3925"/>
                    <a:pt x="621" y="4013"/>
                    <a:pt x="709" y="4043"/>
                  </a:cubicBezTo>
                  <a:cubicBezTo>
                    <a:pt x="774" y="4086"/>
                    <a:pt x="855" y="4113"/>
                    <a:pt x="939" y="4113"/>
                  </a:cubicBezTo>
                  <a:cubicBezTo>
                    <a:pt x="970" y="4113"/>
                    <a:pt x="1002" y="4110"/>
                    <a:pt x="1034" y="4102"/>
                  </a:cubicBezTo>
                  <a:cubicBezTo>
                    <a:pt x="1057" y="4110"/>
                    <a:pt x="1083" y="4113"/>
                    <a:pt x="1110" y="4113"/>
                  </a:cubicBezTo>
                  <a:cubicBezTo>
                    <a:pt x="1183" y="4113"/>
                    <a:pt x="1264" y="4086"/>
                    <a:pt x="1329" y="4043"/>
                  </a:cubicBezTo>
                  <a:cubicBezTo>
                    <a:pt x="1417" y="4013"/>
                    <a:pt x="1447" y="3925"/>
                    <a:pt x="1447" y="3836"/>
                  </a:cubicBezTo>
                  <a:lnTo>
                    <a:pt x="1447" y="295"/>
                  </a:lnTo>
                  <a:cubicBezTo>
                    <a:pt x="1447" y="207"/>
                    <a:pt x="1417" y="118"/>
                    <a:pt x="1329" y="89"/>
                  </a:cubicBezTo>
                  <a:cubicBezTo>
                    <a:pt x="1270" y="30"/>
                    <a:pt x="1152" y="0"/>
                    <a:pt x="1063"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8"/>
            <p:cNvSpPr/>
            <p:nvPr/>
          </p:nvSpPr>
          <p:spPr>
            <a:xfrm>
              <a:off x="4103575" y="3780325"/>
              <a:ext cx="121025" cy="21425"/>
            </a:xfrm>
            <a:custGeom>
              <a:avLst/>
              <a:gdLst/>
              <a:ahLst/>
              <a:cxnLst/>
              <a:rect l="l" t="t" r="r" b="b"/>
              <a:pathLst>
                <a:path w="4841" h="857" extrusionOk="0">
                  <a:moveTo>
                    <a:pt x="1" y="1"/>
                  </a:moveTo>
                  <a:lnTo>
                    <a:pt x="1" y="856"/>
                  </a:lnTo>
                  <a:lnTo>
                    <a:pt x="4840" y="856"/>
                  </a:lnTo>
                  <a:lnTo>
                    <a:pt x="4840" y="1"/>
                  </a:lnTo>
                  <a:close/>
                </a:path>
              </a:pathLst>
            </a:custGeom>
            <a:solidFill>
              <a:srgbClr val="F9F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58"/>
          <p:cNvGrpSpPr/>
          <p:nvPr/>
        </p:nvGrpSpPr>
        <p:grpSpPr>
          <a:xfrm>
            <a:off x="7773175" y="3080000"/>
            <a:ext cx="368125" cy="215700"/>
            <a:chOff x="7010075" y="3080000"/>
            <a:chExt cx="368125" cy="215700"/>
          </a:xfrm>
        </p:grpSpPr>
        <p:sp>
          <p:nvSpPr>
            <p:cNvPr id="1990" name="Google Shape;1990;p58"/>
            <p:cNvSpPr/>
            <p:nvPr/>
          </p:nvSpPr>
          <p:spPr>
            <a:xfrm>
              <a:off x="7041800" y="3241825"/>
              <a:ext cx="61250" cy="53875"/>
            </a:xfrm>
            <a:custGeom>
              <a:avLst/>
              <a:gdLst/>
              <a:ahLst/>
              <a:cxnLst/>
              <a:rect l="l" t="t" r="r" b="b"/>
              <a:pathLst>
                <a:path w="2450" h="2155" extrusionOk="0">
                  <a:moveTo>
                    <a:pt x="0" y="0"/>
                  </a:moveTo>
                  <a:lnTo>
                    <a:pt x="0" y="1505"/>
                  </a:lnTo>
                  <a:cubicBezTo>
                    <a:pt x="0" y="1859"/>
                    <a:pt x="295" y="2154"/>
                    <a:pt x="649" y="2154"/>
                  </a:cubicBezTo>
                  <a:lnTo>
                    <a:pt x="1800" y="2154"/>
                  </a:lnTo>
                  <a:cubicBezTo>
                    <a:pt x="2154" y="2154"/>
                    <a:pt x="2449" y="1859"/>
                    <a:pt x="2449" y="1505"/>
                  </a:cubicBezTo>
                  <a:lnTo>
                    <a:pt x="2449" y="0"/>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8"/>
            <p:cNvSpPr/>
            <p:nvPr/>
          </p:nvSpPr>
          <p:spPr>
            <a:xfrm>
              <a:off x="7111875" y="3241825"/>
              <a:ext cx="61975" cy="53875"/>
            </a:xfrm>
            <a:custGeom>
              <a:avLst/>
              <a:gdLst/>
              <a:ahLst/>
              <a:cxnLst/>
              <a:rect l="l" t="t" r="r" b="b"/>
              <a:pathLst>
                <a:path w="2479" h="2155" extrusionOk="0">
                  <a:moveTo>
                    <a:pt x="0" y="0"/>
                  </a:moveTo>
                  <a:lnTo>
                    <a:pt x="0" y="1505"/>
                  </a:lnTo>
                  <a:cubicBezTo>
                    <a:pt x="0" y="1859"/>
                    <a:pt x="295" y="2154"/>
                    <a:pt x="679" y="2154"/>
                  </a:cubicBezTo>
                  <a:lnTo>
                    <a:pt x="1800" y="2154"/>
                  </a:lnTo>
                  <a:cubicBezTo>
                    <a:pt x="2184" y="2154"/>
                    <a:pt x="2479" y="1859"/>
                    <a:pt x="2479" y="1505"/>
                  </a:cubicBezTo>
                  <a:lnTo>
                    <a:pt x="2479" y="0"/>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8"/>
            <p:cNvSpPr/>
            <p:nvPr/>
          </p:nvSpPr>
          <p:spPr>
            <a:xfrm>
              <a:off x="7263100" y="3241825"/>
              <a:ext cx="61250" cy="53875"/>
            </a:xfrm>
            <a:custGeom>
              <a:avLst/>
              <a:gdLst/>
              <a:ahLst/>
              <a:cxnLst/>
              <a:rect l="l" t="t" r="r" b="b"/>
              <a:pathLst>
                <a:path w="2450" h="2155" extrusionOk="0">
                  <a:moveTo>
                    <a:pt x="0" y="0"/>
                  </a:moveTo>
                  <a:lnTo>
                    <a:pt x="0" y="1505"/>
                  </a:lnTo>
                  <a:cubicBezTo>
                    <a:pt x="0" y="1859"/>
                    <a:pt x="295" y="2154"/>
                    <a:pt x="649" y="2154"/>
                  </a:cubicBezTo>
                  <a:lnTo>
                    <a:pt x="1800" y="2154"/>
                  </a:lnTo>
                  <a:cubicBezTo>
                    <a:pt x="2154" y="2154"/>
                    <a:pt x="2449" y="1859"/>
                    <a:pt x="2449" y="1505"/>
                  </a:cubicBezTo>
                  <a:lnTo>
                    <a:pt x="2449" y="0"/>
                  </a:lnTo>
                  <a:close/>
                </a:path>
              </a:pathLst>
            </a:custGeom>
            <a:solidFill>
              <a:srgbClr val="D8D7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8"/>
            <p:cNvSpPr/>
            <p:nvPr/>
          </p:nvSpPr>
          <p:spPr>
            <a:xfrm>
              <a:off x="7293350" y="3241825"/>
              <a:ext cx="31000" cy="53875"/>
            </a:xfrm>
            <a:custGeom>
              <a:avLst/>
              <a:gdLst/>
              <a:ahLst/>
              <a:cxnLst/>
              <a:rect l="l" t="t" r="r" b="b"/>
              <a:pathLst>
                <a:path w="1240" h="2155" extrusionOk="0">
                  <a:moveTo>
                    <a:pt x="0" y="0"/>
                  </a:moveTo>
                  <a:lnTo>
                    <a:pt x="0" y="2154"/>
                  </a:lnTo>
                  <a:lnTo>
                    <a:pt x="590" y="2154"/>
                  </a:lnTo>
                  <a:cubicBezTo>
                    <a:pt x="944" y="2154"/>
                    <a:pt x="1239" y="1859"/>
                    <a:pt x="1239" y="1505"/>
                  </a:cubicBezTo>
                  <a:lnTo>
                    <a:pt x="1239" y="0"/>
                  </a:lnTo>
                  <a:close/>
                </a:path>
              </a:pathLst>
            </a:custGeom>
            <a:solidFill>
              <a:srgbClr val="D8D7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8"/>
            <p:cNvSpPr/>
            <p:nvPr/>
          </p:nvSpPr>
          <p:spPr>
            <a:xfrm>
              <a:off x="7010075" y="3080000"/>
              <a:ext cx="368125" cy="183250"/>
            </a:xfrm>
            <a:custGeom>
              <a:avLst/>
              <a:gdLst/>
              <a:ahLst/>
              <a:cxnLst/>
              <a:rect l="l" t="t" r="r" b="b"/>
              <a:pathLst>
                <a:path w="14725" h="7330" extrusionOk="0">
                  <a:moveTo>
                    <a:pt x="5528" y="1"/>
                  </a:moveTo>
                  <a:cubicBezTo>
                    <a:pt x="4966" y="1"/>
                    <a:pt x="4433" y="383"/>
                    <a:pt x="4308" y="985"/>
                  </a:cubicBezTo>
                  <a:lnTo>
                    <a:pt x="4220" y="1398"/>
                  </a:lnTo>
                  <a:cubicBezTo>
                    <a:pt x="4131" y="1723"/>
                    <a:pt x="3895" y="2018"/>
                    <a:pt x="3541" y="2136"/>
                  </a:cubicBezTo>
                  <a:cubicBezTo>
                    <a:pt x="3411" y="2192"/>
                    <a:pt x="3278" y="2218"/>
                    <a:pt x="3148" y="2218"/>
                  </a:cubicBezTo>
                  <a:cubicBezTo>
                    <a:pt x="2864" y="2218"/>
                    <a:pt x="2593" y="2093"/>
                    <a:pt x="2390" y="1870"/>
                  </a:cubicBezTo>
                  <a:lnTo>
                    <a:pt x="2213" y="1664"/>
                  </a:lnTo>
                  <a:cubicBezTo>
                    <a:pt x="1953" y="1373"/>
                    <a:pt x="1615" y="1243"/>
                    <a:pt x="1282" y="1243"/>
                  </a:cubicBezTo>
                  <a:cubicBezTo>
                    <a:pt x="632" y="1243"/>
                    <a:pt x="0" y="1739"/>
                    <a:pt x="0" y="2519"/>
                  </a:cubicBezTo>
                  <a:lnTo>
                    <a:pt x="0" y="6532"/>
                  </a:lnTo>
                  <a:cubicBezTo>
                    <a:pt x="0" y="6975"/>
                    <a:pt x="354" y="7329"/>
                    <a:pt x="826" y="7329"/>
                  </a:cubicBezTo>
                  <a:lnTo>
                    <a:pt x="12393" y="7329"/>
                  </a:lnTo>
                  <a:cubicBezTo>
                    <a:pt x="13544" y="7329"/>
                    <a:pt x="14547" y="6473"/>
                    <a:pt x="14724" y="5293"/>
                  </a:cubicBezTo>
                  <a:cubicBezTo>
                    <a:pt x="14724" y="5205"/>
                    <a:pt x="14724" y="5087"/>
                    <a:pt x="14724" y="4998"/>
                  </a:cubicBezTo>
                  <a:lnTo>
                    <a:pt x="14724" y="4703"/>
                  </a:lnTo>
                  <a:cubicBezTo>
                    <a:pt x="14724" y="3965"/>
                    <a:pt x="14193" y="3375"/>
                    <a:pt x="13456" y="3257"/>
                  </a:cubicBezTo>
                  <a:lnTo>
                    <a:pt x="11479" y="3021"/>
                  </a:lnTo>
                  <a:cubicBezTo>
                    <a:pt x="11125" y="2962"/>
                    <a:pt x="10770" y="2903"/>
                    <a:pt x="10446" y="2814"/>
                  </a:cubicBezTo>
                  <a:cubicBezTo>
                    <a:pt x="10151" y="2726"/>
                    <a:pt x="9826" y="2608"/>
                    <a:pt x="9531" y="2490"/>
                  </a:cubicBezTo>
                  <a:cubicBezTo>
                    <a:pt x="9413" y="2460"/>
                    <a:pt x="9325" y="2401"/>
                    <a:pt x="9207" y="2342"/>
                  </a:cubicBezTo>
                  <a:cubicBezTo>
                    <a:pt x="8941" y="2224"/>
                    <a:pt x="8675" y="2077"/>
                    <a:pt x="8410" y="1929"/>
                  </a:cubicBezTo>
                  <a:lnTo>
                    <a:pt x="8115" y="1723"/>
                  </a:lnTo>
                  <a:cubicBezTo>
                    <a:pt x="7938" y="1605"/>
                    <a:pt x="7761" y="1487"/>
                    <a:pt x="7584" y="1339"/>
                  </a:cubicBezTo>
                  <a:lnTo>
                    <a:pt x="7436" y="1192"/>
                  </a:lnTo>
                  <a:lnTo>
                    <a:pt x="6551" y="454"/>
                  </a:lnTo>
                  <a:lnTo>
                    <a:pt x="6256" y="218"/>
                  </a:lnTo>
                  <a:lnTo>
                    <a:pt x="6226" y="218"/>
                  </a:lnTo>
                  <a:cubicBezTo>
                    <a:pt x="6007" y="69"/>
                    <a:pt x="5765" y="1"/>
                    <a:pt x="5528"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8"/>
            <p:cNvSpPr/>
            <p:nvPr/>
          </p:nvSpPr>
          <p:spPr>
            <a:xfrm>
              <a:off x="7173825" y="3092075"/>
              <a:ext cx="204375" cy="171175"/>
            </a:xfrm>
            <a:custGeom>
              <a:avLst/>
              <a:gdLst/>
              <a:ahLst/>
              <a:cxnLst/>
              <a:rect l="l" t="t" r="r" b="b"/>
              <a:pathLst>
                <a:path w="8175" h="6847" extrusionOk="0">
                  <a:moveTo>
                    <a:pt x="1" y="0"/>
                  </a:moveTo>
                  <a:lnTo>
                    <a:pt x="1" y="6846"/>
                  </a:lnTo>
                  <a:lnTo>
                    <a:pt x="5843" y="6846"/>
                  </a:lnTo>
                  <a:cubicBezTo>
                    <a:pt x="6994" y="6846"/>
                    <a:pt x="7997" y="5990"/>
                    <a:pt x="8174" y="4810"/>
                  </a:cubicBezTo>
                  <a:cubicBezTo>
                    <a:pt x="8174" y="4722"/>
                    <a:pt x="8174" y="4604"/>
                    <a:pt x="8174" y="4515"/>
                  </a:cubicBezTo>
                  <a:lnTo>
                    <a:pt x="8174" y="4220"/>
                  </a:lnTo>
                  <a:cubicBezTo>
                    <a:pt x="8174" y="3482"/>
                    <a:pt x="7614" y="2892"/>
                    <a:pt x="6906" y="2804"/>
                  </a:cubicBezTo>
                  <a:lnTo>
                    <a:pt x="4929" y="2538"/>
                  </a:lnTo>
                  <a:cubicBezTo>
                    <a:pt x="4575" y="2479"/>
                    <a:pt x="4220" y="2420"/>
                    <a:pt x="3896" y="2331"/>
                  </a:cubicBezTo>
                  <a:cubicBezTo>
                    <a:pt x="3571" y="2243"/>
                    <a:pt x="3276" y="2154"/>
                    <a:pt x="2981" y="2036"/>
                  </a:cubicBezTo>
                  <a:cubicBezTo>
                    <a:pt x="2863" y="1977"/>
                    <a:pt x="2775" y="1948"/>
                    <a:pt x="2657" y="1889"/>
                  </a:cubicBezTo>
                  <a:cubicBezTo>
                    <a:pt x="2391" y="1741"/>
                    <a:pt x="2125" y="1623"/>
                    <a:pt x="1860" y="1446"/>
                  </a:cubicBezTo>
                  <a:lnTo>
                    <a:pt x="1565" y="1269"/>
                  </a:lnTo>
                  <a:cubicBezTo>
                    <a:pt x="1388" y="1122"/>
                    <a:pt x="1211" y="1004"/>
                    <a:pt x="1034" y="856"/>
                  </a:cubicBezTo>
                  <a:lnTo>
                    <a:pt x="886" y="738"/>
                  </a:lnTo>
                  <a:lnTo>
                    <a:pt x="1" y="0"/>
                  </a:ln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8"/>
            <p:cNvSpPr/>
            <p:nvPr/>
          </p:nvSpPr>
          <p:spPr>
            <a:xfrm>
              <a:off x="7010075" y="3212325"/>
              <a:ext cx="368125" cy="50925"/>
            </a:xfrm>
            <a:custGeom>
              <a:avLst/>
              <a:gdLst/>
              <a:ahLst/>
              <a:cxnLst/>
              <a:rect l="l" t="t" r="r" b="b"/>
              <a:pathLst>
                <a:path w="14725" h="2037" extrusionOk="0">
                  <a:moveTo>
                    <a:pt x="0" y="0"/>
                  </a:moveTo>
                  <a:lnTo>
                    <a:pt x="0" y="1210"/>
                  </a:lnTo>
                  <a:cubicBezTo>
                    <a:pt x="0" y="1682"/>
                    <a:pt x="354" y="2036"/>
                    <a:pt x="826" y="2036"/>
                  </a:cubicBezTo>
                  <a:lnTo>
                    <a:pt x="12364" y="2036"/>
                  </a:lnTo>
                  <a:cubicBezTo>
                    <a:pt x="13544" y="2036"/>
                    <a:pt x="14547" y="1151"/>
                    <a:pt x="14724"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8"/>
            <p:cNvSpPr/>
            <p:nvPr/>
          </p:nvSpPr>
          <p:spPr>
            <a:xfrm>
              <a:off x="7163500" y="3109775"/>
              <a:ext cx="49450" cy="46125"/>
            </a:xfrm>
            <a:custGeom>
              <a:avLst/>
              <a:gdLst/>
              <a:ahLst/>
              <a:cxnLst/>
              <a:rect l="l" t="t" r="r" b="b"/>
              <a:pathLst>
                <a:path w="1978" h="1845" extrusionOk="0">
                  <a:moveTo>
                    <a:pt x="1270" y="1"/>
                  </a:moveTo>
                  <a:lnTo>
                    <a:pt x="178" y="1122"/>
                  </a:lnTo>
                  <a:cubicBezTo>
                    <a:pt x="1" y="1269"/>
                    <a:pt x="1" y="1564"/>
                    <a:pt x="178" y="1712"/>
                  </a:cubicBezTo>
                  <a:cubicBezTo>
                    <a:pt x="252" y="1800"/>
                    <a:pt x="362" y="1845"/>
                    <a:pt x="473" y="1845"/>
                  </a:cubicBezTo>
                  <a:cubicBezTo>
                    <a:pt x="584" y="1845"/>
                    <a:pt x="694" y="1800"/>
                    <a:pt x="768" y="1712"/>
                  </a:cubicBezTo>
                  <a:lnTo>
                    <a:pt x="1978" y="532"/>
                  </a:lnTo>
                  <a:cubicBezTo>
                    <a:pt x="1801" y="414"/>
                    <a:pt x="1624" y="296"/>
                    <a:pt x="1447" y="148"/>
                  </a:cubicBezTo>
                  <a:lnTo>
                    <a:pt x="1270" y="1"/>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8"/>
            <p:cNvSpPr/>
            <p:nvPr/>
          </p:nvSpPr>
          <p:spPr>
            <a:xfrm>
              <a:off x="7192275" y="3127475"/>
              <a:ext cx="47975" cy="42075"/>
            </a:xfrm>
            <a:custGeom>
              <a:avLst/>
              <a:gdLst/>
              <a:ahLst/>
              <a:cxnLst/>
              <a:rect l="l" t="t" r="r" b="b"/>
              <a:pathLst>
                <a:path w="1919" h="1683" extrusionOk="0">
                  <a:moveTo>
                    <a:pt x="1122" y="1"/>
                  </a:moveTo>
                  <a:lnTo>
                    <a:pt x="178" y="945"/>
                  </a:lnTo>
                  <a:cubicBezTo>
                    <a:pt x="1" y="1122"/>
                    <a:pt x="1" y="1388"/>
                    <a:pt x="178" y="1565"/>
                  </a:cubicBezTo>
                  <a:lnTo>
                    <a:pt x="207" y="1565"/>
                  </a:lnTo>
                  <a:cubicBezTo>
                    <a:pt x="266" y="1653"/>
                    <a:pt x="384" y="1683"/>
                    <a:pt x="473" y="1683"/>
                  </a:cubicBezTo>
                  <a:cubicBezTo>
                    <a:pt x="591" y="1683"/>
                    <a:pt x="709" y="1653"/>
                    <a:pt x="768" y="1565"/>
                  </a:cubicBezTo>
                  <a:lnTo>
                    <a:pt x="1919" y="443"/>
                  </a:lnTo>
                  <a:cubicBezTo>
                    <a:pt x="1801" y="384"/>
                    <a:pt x="1594" y="296"/>
                    <a:pt x="1505" y="237"/>
                  </a:cubicBezTo>
                  <a:cubicBezTo>
                    <a:pt x="1387" y="148"/>
                    <a:pt x="1240" y="89"/>
                    <a:pt x="1122"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8"/>
            <p:cNvSpPr/>
            <p:nvPr/>
          </p:nvSpPr>
          <p:spPr>
            <a:xfrm>
              <a:off x="7223250" y="3142225"/>
              <a:ext cx="47975" cy="39125"/>
            </a:xfrm>
            <a:custGeom>
              <a:avLst/>
              <a:gdLst/>
              <a:ahLst/>
              <a:cxnLst/>
              <a:rect l="l" t="t" r="r" b="b"/>
              <a:pathLst>
                <a:path w="1919" h="1565" extrusionOk="0">
                  <a:moveTo>
                    <a:pt x="1004" y="1"/>
                  </a:moveTo>
                  <a:lnTo>
                    <a:pt x="148" y="827"/>
                  </a:lnTo>
                  <a:cubicBezTo>
                    <a:pt x="1" y="1004"/>
                    <a:pt x="1" y="1270"/>
                    <a:pt x="148" y="1447"/>
                  </a:cubicBezTo>
                  <a:cubicBezTo>
                    <a:pt x="237" y="1535"/>
                    <a:pt x="355" y="1565"/>
                    <a:pt x="473" y="1565"/>
                  </a:cubicBezTo>
                  <a:cubicBezTo>
                    <a:pt x="591" y="1565"/>
                    <a:pt x="680" y="1535"/>
                    <a:pt x="768" y="1447"/>
                  </a:cubicBezTo>
                  <a:lnTo>
                    <a:pt x="1919" y="325"/>
                  </a:lnTo>
                  <a:cubicBezTo>
                    <a:pt x="1594" y="237"/>
                    <a:pt x="1299" y="119"/>
                    <a:pt x="1004"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p:cNvSpPr/>
            <p:nvPr/>
          </p:nvSpPr>
          <p:spPr>
            <a:xfrm>
              <a:off x="7173825" y="3212325"/>
              <a:ext cx="204375" cy="50925"/>
            </a:xfrm>
            <a:custGeom>
              <a:avLst/>
              <a:gdLst/>
              <a:ahLst/>
              <a:cxnLst/>
              <a:rect l="l" t="t" r="r" b="b"/>
              <a:pathLst>
                <a:path w="8175" h="2037" extrusionOk="0">
                  <a:moveTo>
                    <a:pt x="1" y="0"/>
                  </a:moveTo>
                  <a:lnTo>
                    <a:pt x="1" y="2036"/>
                  </a:lnTo>
                  <a:lnTo>
                    <a:pt x="5814" y="2036"/>
                  </a:lnTo>
                  <a:cubicBezTo>
                    <a:pt x="6994" y="2036"/>
                    <a:pt x="7997" y="1151"/>
                    <a:pt x="8174"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p:cNvSpPr/>
            <p:nvPr/>
          </p:nvSpPr>
          <p:spPr>
            <a:xfrm>
              <a:off x="7173825" y="3109775"/>
              <a:ext cx="39125" cy="45750"/>
            </a:xfrm>
            <a:custGeom>
              <a:avLst/>
              <a:gdLst/>
              <a:ahLst/>
              <a:cxnLst/>
              <a:rect l="l" t="t" r="r" b="b"/>
              <a:pathLst>
                <a:path w="1565" h="1830" extrusionOk="0">
                  <a:moveTo>
                    <a:pt x="886" y="1"/>
                  </a:moveTo>
                  <a:lnTo>
                    <a:pt x="1" y="886"/>
                  </a:lnTo>
                  <a:lnTo>
                    <a:pt x="1" y="1830"/>
                  </a:lnTo>
                  <a:lnTo>
                    <a:pt x="60" y="1830"/>
                  </a:lnTo>
                  <a:cubicBezTo>
                    <a:pt x="178" y="1830"/>
                    <a:pt x="296" y="1800"/>
                    <a:pt x="355" y="1712"/>
                  </a:cubicBezTo>
                  <a:lnTo>
                    <a:pt x="1565" y="532"/>
                  </a:lnTo>
                  <a:cubicBezTo>
                    <a:pt x="1388" y="414"/>
                    <a:pt x="1211" y="296"/>
                    <a:pt x="1034" y="148"/>
                  </a:cubicBezTo>
                  <a:lnTo>
                    <a:pt x="886" y="1"/>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 name="Google Shape;2002;p58"/>
          <p:cNvGrpSpPr/>
          <p:nvPr/>
        </p:nvGrpSpPr>
        <p:grpSpPr>
          <a:xfrm>
            <a:off x="4694800" y="2501175"/>
            <a:ext cx="368875" cy="242000"/>
            <a:chOff x="3931700" y="2501175"/>
            <a:chExt cx="368875" cy="242000"/>
          </a:xfrm>
        </p:grpSpPr>
        <p:sp>
          <p:nvSpPr>
            <p:cNvPr id="2003" name="Google Shape;2003;p58"/>
            <p:cNvSpPr/>
            <p:nvPr/>
          </p:nvSpPr>
          <p:spPr>
            <a:xfrm>
              <a:off x="4035725" y="2581600"/>
              <a:ext cx="160825" cy="50925"/>
            </a:xfrm>
            <a:custGeom>
              <a:avLst/>
              <a:gdLst/>
              <a:ahLst/>
              <a:cxnLst/>
              <a:rect l="l" t="t" r="r" b="b"/>
              <a:pathLst>
                <a:path w="6433" h="2037" extrusionOk="0">
                  <a:moveTo>
                    <a:pt x="0" y="0"/>
                  </a:moveTo>
                  <a:lnTo>
                    <a:pt x="0" y="2036"/>
                  </a:lnTo>
                  <a:lnTo>
                    <a:pt x="6433" y="2036"/>
                  </a:lnTo>
                  <a:lnTo>
                    <a:pt x="6433" y="0"/>
                  </a:lnTo>
                  <a:close/>
                </a:path>
              </a:pathLst>
            </a:custGeom>
            <a:solidFill>
              <a:srgbClr val="E7E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8"/>
            <p:cNvSpPr/>
            <p:nvPr/>
          </p:nvSpPr>
          <p:spPr>
            <a:xfrm>
              <a:off x="4035725" y="2501175"/>
              <a:ext cx="80425" cy="80450"/>
            </a:xfrm>
            <a:custGeom>
              <a:avLst/>
              <a:gdLst/>
              <a:ahLst/>
              <a:cxnLst/>
              <a:rect l="l" t="t" r="r" b="b"/>
              <a:pathLst>
                <a:path w="3217" h="3218" extrusionOk="0">
                  <a:moveTo>
                    <a:pt x="826" y="1"/>
                  </a:moveTo>
                  <a:cubicBezTo>
                    <a:pt x="384" y="1"/>
                    <a:pt x="0" y="355"/>
                    <a:pt x="0" y="827"/>
                  </a:cubicBezTo>
                  <a:lnTo>
                    <a:pt x="0" y="3217"/>
                  </a:lnTo>
                  <a:lnTo>
                    <a:pt x="3217" y="3217"/>
                  </a:lnTo>
                  <a:lnTo>
                    <a:pt x="3217" y="3011"/>
                  </a:lnTo>
                  <a:cubicBezTo>
                    <a:pt x="2981" y="2981"/>
                    <a:pt x="2774" y="2804"/>
                    <a:pt x="2774" y="2568"/>
                  </a:cubicBezTo>
                  <a:lnTo>
                    <a:pt x="2774" y="1535"/>
                  </a:lnTo>
                  <a:cubicBezTo>
                    <a:pt x="2774" y="1299"/>
                    <a:pt x="2981" y="1093"/>
                    <a:pt x="3217" y="1093"/>
                  </a:cubicBezTo>
                  <a:lnTo>
                    <a:pt x="3217" y="1"/>
                  </a:lnTo>
                  <a:close/>
                </a:path>
              </a:pathLst>
            </a:custGeom>
            <a:solidFill>
              <a:srgbClr val="D46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8"/>
            <p:cNvSpPr/>
            <p:nvPr/>
          </p:nvSpPr>
          <p:spPr>
            <a:xfrm>
              <a:off x="4116125" y="2501175"/>
              <a:ext cx="80425" cy="80450"/>
            </a:xfrm>
            <a:custGeom>
              <a:avLst/>
              <a:gdLst/>
              <a:ahLst/>
              <a:cxnLst/>
              <a:rect l="l" t="t" r="r" b="b"/>
              <a:pathLst>
                <a:path w="3217" h="3218" extrusionOk="0">
                  <a:moveTo>
                    <a:pt x="1" y="1"/>
                  </a:moveTo>
                  <a:lnTo>
                    <a:pt x="1" y="1093"/>
                  </a:lnTo>
                  <a:cubicBezTo>
                    <a:pt x="237" y="1093"/>
                    <a:pt x="414" y="1299"/>
                    <a:pt x="443" y="1535"/>
                  </a:cubicBezTo>
                  <a:lnTo>
                    <a:pt x="443" y="2568"/>
                  </a:lnTo>
                  <a:cubicBezTo>
                    <a:pt x="414" y="2804"/>
                    <a:pt x="237" y="2981"/>
                    <a:pt x="1" y="3011"/>
                  </a:cubicBezTo>
                  <a:lnTo>
                    <a:pt x="1" y="3217"/>
                  </a:lnTo>
                  <a:lnTo>
                    <a:pt x="3217" y="3217"/>
                  </a:lnTo>
                  <a:lnTo>
                    <a:pt x="3217" y="827"/>
                  </a:lnTo>
                  <a:cubicBezTo>
                    <a:pt x="3217" y="355"/>
                    <a:pt x="2833" y="1"/>
                    <a:pt x="2391" y="1"/>
                  </a:cubicBezTo>
                  <a:close/>
                </a:path>
              </a:pathLst>
            </a:custGeom>
            <a:solidFill>
              <a:srgbClr val="D46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8"/>
            <p:cNvSpPr/>
            <p:nvPr/>
          </p:nvSpPr>
          <p:spPr>
            <a:xfrm>
              <a:off x="4116125" y="2581600"/>
              <a:ext cx="80425" cy="29525"/>
            </a:xfrm>
            <a:custGeom>
              <a:avLst/>
              <a:gdLst/>
              <a:ahLst/>
              <a:cxnLst/>
              <a:rect l="l" t="t" r="r" b="b"/>
              <a:pathLst>
                <a:path w="3217" h="1181" extrusionOk="0">
                  <a:moveTo>
                    <a:pt x="1" y="0"/>
                  </a:moveTo>
                  <a:lnTo>
                    <a:pt x="1" y="1181"/>
                  </a:lnTo>
                  <a:lnTo>
                    <a:pt x="3217" y="1181"/>
                  </a:lnTo>
                  <a:lnTo>
                    <a:pt x="3217" y="0"/>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8"/>
            <p:cNvSpPr/>
            <p:nvPr/>
          </p:nvSpPr>
          <p:spPr>
            <a:xfrm>
              <a:off x="4105050" y="2528475"/>
              <a:ext cx="22175" cy="47425"/>
            </a:xfrm>
            <a:custGeom>
              <a:avLst/>
              <a:gdLst/>
              <a:ahLst/>
              <a:cxnLst/>
              <a:rect l="l" t="t" r="r" b="b"/>
              <a:pathLst>
                <a:path w="887" h="1897" extrusionOk="0">
                  <a:moveTo>
                    <a:pt x="433" y="1"/>
                  </a:moveTo>
                  <a:cubicBezTo>
                    <a:pt x="215" y="1"/>
                    <a:pt x="1" y="148"/>
                    <a:pt x="1" y="443"/>
                  </a:cubicBezTo>
                  <a:lnTo>
                    <a:pt x="1" y="1476"/>
                  </a:lnTo>
                  <a:cubicBezTo>
                    <a:pt x="1" y="1756"/>
                    <a:pt x="222" y="1897"/>
                    <a:pt x="444" y="1897"/>
                  </a:cubicBezTo>
                  <a:cubicBezTo>
                    <a:pt x="665" y="1897"/>
                    <a:pt x="886" y="1756"/>
                    <a:pt x="886" y="1476"/>
                  </a:cubicBezTo>
                  <a:lnTo>
                    <a:pt x="886" y="443"/>
                  </a:lnTo>
                  <a:cubicBezTo>
                    <a:pt x="871" y="148"/>
                    <a:pt x="650" y="1"/>
                    <a:pt x="433" y="1"/>
                  </a:cubicBezTo>
                  <a:close/>
                </a:path>
              </a:pathLst>
            </a:custGeom>
            <a:solidFill>
              <a:srgbClr val="E7E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8"/>
            <p:cNvSpPr/>
            <p:nvPr/>
          </p:nvSpPr>
          <p:spPr>
            <a:xfrm>
              <a:off x="3931700" y="2611100"/>
              <a:ext cx="195525" cy="132075"/>
            </a:xfrm>
            <a:custGeom>
              <a:avLst/>
              <a:gdLst/>
              <a:ahLst/>
              <a:cxnLst/>
              <a:rect l="l" t="t" r="r" b="b"/>
              <a:pathLst>
                <a:path w="7821" h="5283" extrusionOk="0">
                  <a:moveTo>
                    <a:pt x="827" y="1"/>
                  </a:moveTo>
                  <a:cubicBezTo>
                    <a:pt x="384" y="1"/>
                    <a:pt x="1" y="384"/>
                    <a:pt x="1" y="827"/>
                  </a:cubicBezTo>
                  <a:lnTo>
                    <a:pt x="1" y="4456"/>
                  </a:lnTo>
                  <a:cubicBezTo>
                    <a:pt x="1" y="4899"/>
                    <a:pt x="384" y="5282"/>
                    <a:pt x="827" y="5282"/>
                  </a:cubicBezTo>
                  <a:lnTo>
                    <a:pt x="7820" y="5282"/>
                  </a:lnTo>
                  <a:lnTo>
                    <a:pt x="7820" y="1"/>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8"/>
            <p:cNvSpPr/>
            <p:nvPr/>
          </p:nvSpPr>
          <p:spPr>
            <a:xfrm>
              <a:off x="3931700" y="2692250"/>
              <a:ext cx="195525" cy="50925"/>
            </a:xfrm>
            <a:custGeom>
              <a:avLst/>
              <a:gdLst/>
              <a:ahLst/>
              <a:cxnLst/>
              <a:rect l="l" t="t" r="r" b="b"/>
              <a:pathLst>
                <a:path w="7821" h="2037" extrusionOk="0">
                  <a:moveTo>
                    <a:pt x="1" y="0"/>
                  </a:moveTo>
                  <a:lnTo>
                    <a:pt x="1" y="1210"/>
                  </a:lnTo>
                  <a:cubicBezTo>
                    <a:pt x="1" y="1653"/>
                    <a:pt x="384" y="2036"/>
                    <a:pt x="827" y="2036"/>
                  </a:cubicBezTo>
                  <a:lnTo>
                    <a:pt x="7820" y="2036"/>
                  </a:lnTo>
                  <a:lnTo>
                    <a:pt x="7820" y="0"/>
                  </a:lnTo>
                  <a:close/>
                </a:path>
              </a:pathLst>
            </a:custGeom>
            <a:solidFill>
              <a:srgbClr val="E7E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8"/>
            <p:cNvSpPr/>
            <p:nvPr/>
          </p:nvSpPr>
          <p:spPr>
            <a:xfrm>
              <a:off x="3999575" y="2639500"/>
              <a:ext cx="21425" cy="46875"/>
            </a:xfrm>
            <a:custGeom>
              <a:avLst/>
              <a:gdLst/>
              <a:ahLst/>
              <a:cxnLst/>
              <a:rect l="l" t="t" r="r" b="b"/>
              <a:pathLst>
                <a:path w="857" h="1875" extrusionOk="0">
                  <a:moveTo>
                    <a:pt x="417" y="1"/>
                  </a:moveTo>
                  <a:cubicBezTo>
                    <a:pt x="214" y="1"/>
                    <a:pt x="15" y="133"/>
                    <a:pt x="0" y="399"/>
                  </a:cubicBezTo>
                  <a:lnTo>
                    <a:pt x="0" y="1432"/>
                  </a:lnTo>
                  <a:cubicBezTo>
                    <a:pt x="0" y="1668"/>
                    <a:pt x="177" y="1874"/>
                    <a:pt x="414" y="1874"/>
                  </a:cubicBezTo>
                  <a:cubicBezTo>
                    <a:pt x="650" y="1874"/>
                    <a:pt x="856" y="1668"/>
                    <a:pt x="856" y="1432"/>
                  </a:cubicBezTo>
                  <a:lnTo>
                    <a:pt x="856" y="399"/>
                  </a:lnTo>
                  <a:cubicBezTo>
                    <a:pt x="827" y="133"/>
                    <a:pt x="620" y="1"/>
                    <a:pt x="417" y="1"/>
                  </a:cubicBezTo>
                  <a:close/>
                </a:path>
              </a:pathLst>
            </a:custGeom>
            <a:solidFill>
              <a:srgbClr val="E7E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8"/>
            <p:cNvSpPr/>
            <p:nvPr/>
          </p:nvSpPr>
          <p:spPr>
            <a:xfrm>
              <a:off x="4032775" y="2638950"/>
              <a:ext cx="21400" cy="47425"/>
            </a:xfrm>
            <a:custGeom>
              <a:avLst/>
              <a:gdLst/>
              <a:ahLst/>
              <a:cxnLst/>
              <a:rect l="l" t="t" r="r" b="b"/>
              <a:pathLst>
                <a:path w="856" h="1897" extrusionOk="0">
                  <a:moveTo>
                    <a:pt x="428" y="0"/>
                  </a:moveTo>
                  <a:cubicBezTo>
                    <a:pt x="214" y="0"/>
                    <a:pt x="0" y="141"/>
                    <a:pt x="0" y="421"/>
                  </a:cubicBezTo>
                  <a:lnTo>
                    <a:pt x="0" y="1454"/>
                  </a:lnTo>
                  <a:cubicBezTo>
                    <a:pt x="0" y="1690"/>
                    <a:pt x="207" y="1896"/>
                    <a:pt x="443" y="1896"/>
                  </a:cubicBezTo>
                  <a:cubicBezTo>
                    <a:pt x="679" y="1896"/>
                    <a:pt x="856" y="1690"/>
                    <a:pt x="856" y="1454"/>
                  </a:cubicBezTo>
                  <a:lnTo>
                    <a:pt x="856" y="421"/>
                  </a:lnTo>
                  <a:cubicBezTo>
                    <a:pt x="856" y="141"/>
                    <a:pt x="642" y="0"/>
                    <a:pt x="428" y="0"/>
                  </a:cubicBezTo>
                  <a:close/>
                </a:path>
              </a:pathLst>
            </a:custGeom>
            <a:solidFill>
              <a:srgbClr val="E7E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8"/>
            <p:cNvSpPr/>
            <p:nvPr/>
          </p:nvSpPr>
          <p:spPr>
            <a:xfrm>
              <a:off x="4105050" y="2611100"/>
              <a:ext cx="194775" cy="131325"/>
            </a:xfrm>
            <a:custGeom>
              <a:avLst/>
              <a:gdLst/>
              <a:ahLst/>
              <a:cxnLst/>
              <a:rect l="l" t="t" r="r" b="b"/>
              <a:pathLst>
                <a:path w="7791" h="5253" extrusionOk="0">
                  <a:moveTo>
                    <a:pt x="1" y="1"/>
                  </a:moveTo>
                  <a:lnTo>
                    <a:pt x="1" y="5253"/>
                  </a:lnTo>
                  <a:lnTo>
                    <a:pt x="6965" y="5253"/>
                  </a:lnTo>
                  <a:cubicBezTo>
                    <a:pt x="7437" y="5253"/>
                    <a:pt x="7791" y="4899"/>
                    <a:pt x="7791" y="4456"/>
                  </a:cubicBezTo>
                  <a:lnTo>
                    <a:pt x="7791" y="827"/>
                  </a:lnTo>
                  <a:cubicBezTo>
                    <a:pt x="7791" y="384"/>
                    <a:pt x="7437" y="1"/>
                    <a:pt x="6965"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p:cNvSpPr/>
            <p:nvPr/>
          </p:nvSpPr>
          <p:spPr>
            <a:xfrm>
              <a:off x="4105050" y="2692250"/>
              <a:ext cx="194775" cy="50925"/>
            </a:xfrm>
            <a:custGeom>
              <a:avLst/>
              <a:gdLst/>
              <a:ahLst/>
              <a:cxnLst/>
              <a:rect l="l" t="t" r="r" b="b"/>
              <a:pathLst>
                <a:path w="7791" h="2037" extrusionOk="0">
                  <a:moveTo>
                    <a:pt x="1" y="0"/>
                  </a:moveTo>
                  <a:lnTo>
                    <a:pt x="1" y="2036"/>
                  </a:lnTo>
                  <a:lnTo>
                    <a:pt x="6965" y="2036"/>
                  </a:lnTo>
                  <a:cubicBezTo>
                    <a:pt x="7437" y="2036"/>
                    <a:pt x="7791" y="1653"/>
                    <a:pt x="7791" y="1210"/>
                  </a:cubicBezTo>
                  <a:lnTo>
                    <a:pt x="7791" y="0"/>
                  </a:lnTo>
                  <a:close/>
                </a:path>
              </a:pathLst>
            </a:custGeom>
            <a:solidFill>
              <a:srgbClr val="E7E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8"/>
            <p:cNvSpPr/>
            <p:nvPr/>
          </p:nvSpPr>
          <p:spPr>
            <a:xfrm>
              <a:off x="4105050" y="2528475"/>
              <a:ext cx="11100" cy="47975"/>
            </a:xfrm>
            <a:custGeom>
              <a:avLst/>
              <a:gdLst/>
              <a:ahLst/>
              <a:cxnLst/>
              <a:rect l="l" t="t" r="r" b="b"/>
              <a:pathLst>
                <a:path w="444" h="1919" extrusionOk="0">
                  <a:moveTo>
                    <a:pt x="444" y="1"/>
                  </a:moveTo>
                  <a:cubicBezTo>
                    <a:pt x="208" y="1"/>
                    <a:pt x="1" y="207"/>
                    <a:pt x="1" y="443"/>
                  </a:cubicBezTo>
                  <a:lnTo>
                    <a:pt x="1" y="1476"/>
                  </a:lnTo>
                  <a:cubicBezTo>
                    <a:pt x="1" y="1712"/>
                    <a:pt x="208" y="1919"/>
                    <a:pt x="444" y="1919"/>
                  </a:cubicBezTo>
                  <a:lnTo>
                    <a:pt x="444" y="1"/>
                  </a:lnTo>
                  <a:close/>
                </a:path>
              </a:pathLst>
            </a:custGeom>
            <a:solidFill>
              <a:srgbClr val="E7E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8"/>
            <p:cNvSpPr/>
            <p:nvPr/>
          </p:nvSpPr>
          <p:spPr>
            <a:xfrm>
              <a:off x="4116125" y="2528475"/>
              <a:ext cx="11100" cy="47975"/>
            </a:xfrm>
            <a:custGeom>
              <a:avLst/>
              <a:gdLst/>
              <a:ahLst/>
              <a:cxnLst/>
              <a:rect l="l" t="t" r="r" b="b"/>
              <a:pathLst>
                <a:path w="444" h="1919" extrusionOk="0">
                  <a:moveTo>
                    <a:pt x="1" y="1"/>
                  </a:moveTo>
                  <a:lnTo>
                    <a:pt x="1" y="1919"/>
                  </a:lnTo>
                  <a:cubicBezTo>
                    <a:pt x="237" y="1889"/>
                    <a:pt x="414" y="1712"/>
                    <a:pt x="443" y="1476"/>
                  </a:cubicBezTo>
                  <a:lnTo>
                    <a:pt x="443" y="443"/>
                  </a:lnTo>
                  <a:cubicBezTo>
                    <a:pt x="443" y="207"/>
                    <a:pt x="237" y="1"/>
                    <a:pt x="1" y="1"/>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8"/>
            <p:cNvSpPr/>
            <p:nvPr/>
          </p:nvSpPr>
          <p:spPr>
            <a:xfrm>
              <a:off x="4116125" y="2611100"/>
              <a:ext cx="184450" cy="81175"/>
            </a:xfrm>
            <a:custGeom>
              <a:avLst/>
              <a:gdLst/>
              <a:ahLst/>
              <a:cxnLst/>
              <a:rect l="l" t="t" r="r" b="b"/>
              <a:pathLst>
                <a:path w="7378" h="3247" extrusionOk="0">
                  <a:moveTo>
                    <a:pt x="1" y="1"/>
                  </a:moveTo>
                  <a:lnTo>
                    <a:pt x="1" y="3246"/>
                  </a:lnTo>
                  <a:lnTo>
                    <a:pt x="7377" y="3246"/>
                  </a:lnTo>
                  <a:lnTo>
                    <a:pt x="7377" y="827"/>
                  </a:lnTo>
                  <a:cubicBezTo>
                    <a:pt x="7377" y="355"/>
                    <a:pt x="6994" y="1"/>
                    <a:pt x="6522"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8"/>
            <p:cNvSpPr/>
            <p:nvPr/>
          </p:nvSpPr>
          <p:spPr>
            <a:xfrm>
              <a:off x="4115400" y="2692250"/>
              <a:ext cx="184425" cy="50925"/>
            </a:xfrm>
            <a:custGeom>
              <a:avLst/>
              <a:gdLst/>
              <a:ahLst/>
              <a:cxnLst/>
              <a:rect l="l" t="t" r="r" b="b"/>
              <a:pathLst>
                <a:path w="7377" h="2037" extrusionOk="0">
                  <a:moveTo>
                    <a:pt x="0" y="0"/>
                  </a:moveTo>
                  <a:lnTo>
                    <a:pt x="30" y="2036"/>
                  </a:lnTo>
                  <a:lnTo>
                    <a:pt x="6551" y="2036"/>
                  </a:lnTo>
                  <a:cubicBezTo>
                    <a:pt x="7023" y="2036"/>
                    <a:pt x="7377" y="1653"/>
                    <a:pt x="7377" y="1210"/>
                  </a:cubicBezTo>
                  <a:lnTo>
                    <a:pt x="7377" y="0"/>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8"/>
            <p:cNvSpPr/>
            <p:nvPr/>
          </p:nvSpPr>
          <p:spPr>
            <a:xfrm>
              <a:off x="4157450" y="2638950"/>
              <a:ext cx="21400" cy="47425"/>
            </a:xfrm>
            <a:custGeom>
              <a:avLst/>
              <a:gdLst/>
              <a:ahLst/>
              <a:cxnLst/>
              <a:rect l="l" t="t" r="r" b="b"/>
              <a:pathLst>
                <a:path w="856" h="1897" extrusionOk="0">
                  <a:moveTo>
                    <a:pt x="428" y="0"/>
                  </a:moveTo>
                  <a:cubicBezTo>
                    <a:pt x="214" y="0"/>
                    <a:pt x="0" y="141"/>
                    <a:pt x="0" y="421"/>
                  </a:cubicBezTo>
                  <a:lnTo>
                    <a:pt x="0" y="1454"/>
                  </a:lnTo>
                  <a:cubicBezTo>
                    <a:pt x="0" y="1690"/>
                    <a:pt x="207" y="1896"/>
                    <a:pt x="443" y="1896"/>
                  </a:cubicBezTo>
                  <a:cubicBezTo>
                    <a:pt x="679" y="1896"/>
                    <a:pt x="856" y="1690"/>
                    <a:pt x="856" y="1454"/>
                  </a:cubicBezTo>
                  <a:lnTo>
                    <a:pt x="856" y="421"/>
                  </a:lnTo>
                  <a:cubicBezTo>
                    <a:pt x="856" y="141"/>
                    <a:pt x="642" y="0"/>
                    <a:pt x="428" y="0"/>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8"/>
            <p:cNvSpPr/>
            <p:nvPr/>
          </p:nvSpPr>
          <p:spPr>
            <a:xfrm>
              <a:off x="4190625" y="2639125"/>
              <a:ext cx="22175" cy="47250"/>
            </a:xfrm>
            <a:custGeom>
              <a:avLst/>
              <a:gdLst/>
              <a:ahLst/>
              <a:cxnLst/>
              <a:rect l="l" t="t" r="r" b="b"/>
              <a:pathLst>
                <a:path w="887" h="1890" extrusionOk="0">
                  <a:moveTo>
                    <a:pt x="443" y="1"/>
                  </a:moveTo>
                  <a:cubicBezTo>
                    <a:pt x="207" y="1"/>
                    <a:pt x="1" y="178"/>
                    <a:pt x="1" y="414"/>
                  </a:cubicBezTo>
                  <a:lnTo>
                    <a:pt x="1" y="1447"/>
                  </a:lnTo>
                  <a:cubicBezTo>
                    <a:pt x="1" y="1683"/>
                    <a:pt x="207" y="1889"/>
                    <a:pt x="443" y="1889"/>
                  </a:cubicBezTo>
                  <a:lnTo>
                    <a:pt x="473" y="1889"/>
                  </a:lnTo>
                  <a:cubicBezTo>
                    <a:pt x="709" y="1860"/>
                    <a:pt x="857" y="1683"/>
                    <a:pt x="886" y="1447"/>
                  </a:cubicBezTo>
                  <a:lnTo>
                    <a:pt x="886" y="414"/>
                  </a:lnTo>
                  <a:cubicBezTo>
                    <a:pt x="886" y="207"/>
                    <a:pt x="709" y="1"/>
                    <a:pt x="473" y="1"/>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8"/>
            <p:cNvSpPr/>
            <p:nvPr/>
          </p:nvSpPr>
          <p:spPr>
            <a:xfrm>
              <a:off x="4225300" y="2638950"/>
              <a:ext cx="21425" cy="47425"/>
            </a:xfrm>
            <a:custGeom>
              <a:avLst/>
              <a:gdLst/>
              <a:ahLst/>
              <a:cxnLst/>
              <a:rect l="l" t="t" r="r" b="b"/>
              <a:pathLst>
                <a:path w="857" h="1897" extrusionOk="0">
                  <a:moveTo>
                    <a:pt x="429" y="0"/>
                  </a:moveTo>
                  <a:cubicBezTo>
                    <a:pt x="215" y="0"/>
                    <a:pt x="1" y="141"/>
                    <a:pt x="1" y="421"/>
                  </a:cubicBezTo>
                  <a:lnTo>
                    <a:pt x="1" y="1454"/>
                  </a:lnTo>
                  <a:cubicBezTo>
                    <a:pt x="1" y="1690"/>
                    <a:pt x="207" y="1896"/>
                    <a:pt x="443" y="1896"/>
                  </a:cubicBezTo>
                  <a:cubicBezTo>
                    <a:pt x="679" y="1896"/>
                    <a:pt x="856" y="1690"/>
                    <a:pt x="856" y="1454"/>
                  </a:cubicBezTo>
                  <a:lnTo>
                    <a:pt x="856" y="421"/>
                  </a:lnTo>
                  <a:cubicBezTo>
                    <a:pt x="856" y="141"/>
                    <a:pt x="642" y="0"/>
                    <a:pt x="429" y="0"/>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2021;p58"/>
          <p:cNvGrpSpPr/>
          <p:nvPr/>
        </p:nvGrpSpPr>
        <p:grpSpPr>
          <a:xfrm>
            <a:off x="1001225" y="1818825"/>
            <a:ext cx="368125" cy="362225"/>
            <a:chOff x="238125" y="1818825"/>
            <a:chExt cx="368125" cy="362225"/>
          </a:xfrm>
        </p:grpSpPr>
        <p:sp>
          <p:nvSpPr>
            <p:cNvPr id="2022" name="Google Shape;2022;p58"/>
            <p:cNvSpPr/>
            <p:nvPr/>
          </p:nvSpPr>
          <p:spPr>
            <a:xfrm>
              <a:off x="238125" y="1818825"/>
              <a:ext cx="368125" cy="362225"/>
            </a:xfrm>
            <a:custGeom>
              <a:avLst/>
              <a:gdLst/>
              <a:ahLst/>
              <a:cxnLst/>
              <a:rect l="l" t="t" r="r" b="b"/>
              <a:pathLst>
                <a:path w="14725" h="14489" extrusionOk="0">
                  <a:moveTo>
                    <a:pt x="5193" y="1"/>
                  </a:moveTo>
                  <a:cubicBezTo>
                    <a:pt x="5105" y="1"/>
                    <a:pt x="5046" y="30"/>
                    <a:pt x="4957" y="30"/>
                  </a:cubicBezTo>
                  <a:lnTo>
                    <a:pt x="4338" y="207"/>
                  </a:lnTo>
                  <a:lnTo>
                    <a:pt x="2980" y="532"/>
                  </a:lnTo>
                  <a:cubicBezTo>
                    <a:pt x="2892" y="532"/>
                    <a:pt x="2774" y="561"/>
                    <a:pt x="2656" y="620"/>
                  </a:cubicBezTo>
                  <a:cubicBezTo>
                    <a:pt x="1062" y="1151"/>
                    <a:pt x="0" y="2656"/>
                    <a:pt x="0" y="4338"/>
                  </a:cubicBezTo>
                  <a:lnTo>
                    <a:pt x="0" y="4692"/>
                  </a:lnTo>
                  <a:cubicBezTo>
                    <a:pt x="23" y="5655"/>
                    <a:pt x="811" y="6350"/>
                    <a:pt x="1687" y="6350"/>
                  </a:cubicBezTo>
                  <a:cubicBezTo>
                    <a:pt x="1939" y="6350"/>
                    <a:pt x="2199" y="6293"/>
                    <a:pt x="2449" y="6168"/>
                  </a:cubicBezTo>
                  <a:lnTo>
                    <a:pt x="2656" y="6050"/>
                  </a:lnTo>
                  <a:lnTo>
                    <a:pt x="2656" y="13485"/>
                  </a:lnTo>
                  <a:cubicBezTo>
                    <a:pt x="2656" y="14046"/>
                    <a:pt x="3098" y="14489"/>
                    <a:pt x="3659" y="14489"/>
                  </a:cubicBezTo>
                  <a:lnTo>
                    <a:pt x="11154" y="14489"/>
                  </a:lnTo>
                  <a:cubicBezTo>
                    <a:pt x="11685" y="14489"/>
                    <a:pt x="12128" y="14046"/>
                    <a:pt x="12128" y="13485"/>
                  </a:cubicBezTo>
                  <a:lnTo>
                    <a:pt x="12128" y="6109"/>
                  </a:lnTo>
                  <a:lnTo>
                    <a:pt x="12216" y="6138"/>
                  </a:lnTo>
                  <a:cubicBezTo>
                    <a:pt x="12490" y="6308"/>
                    <a:pt x="12784" y="6386"/>
                    <a:pt x="13071" y="6386"/>
                  </a:cubicBezTo>
                  <a:cubicBezTo>
                    <a:pt x="13929" y="6386"/>
                    <a:pt x="14724" y="5695"/>
                    <a:pt x="14724" y="4722"/>
                  </a:cubicBezTo>
                  <a:lnTo>
                    <a:pt x="14724" y="4279"/>
                  </a:lnTo>
                  <a:cubicBezTo>
                    <a:pt x="14724" y="2627"/>
                    <a:pt x="13691" y="1151"/>
                    <a:pt x="12128" y="620"/>
                  </a:cubicBezTo>
                  <a:cubicBezTo>
                    <a:pt x="11980" y="561"/>
                    <a:pt x="11803" y="502"/>
                    <a:pt x="11655" y="473"/>
                  </a:cubicBezTo>
                  <a:lnTo>
                    <a:pt x="10387" y="207"/>
                  </a:lnTo>
                  <a:lnTo>
                    <a:pt x="9531" y="30"/>
                  </a:lnTo>
                  <a:cubicBezTo>
                    <a:pt x="9452" y="16"/>
                    <a:pt x="9375" y="8"/>
                    <a:pt x="9300" y="8"/>
                  </a:cubicBezTo>
                  <a:cubicBezTo>
                    <a:pt x="9067" y="8"/>
                    <a:pt x="8854" y="80"/>
                    <a:pt x="8675" y="237"/>
                  </a:cubicBezTo>
                  <a:cubicBezTo>
                    <a:pt x="8616" y="266"/>
                    <a:pt x="8557" y="296"/>
                    <a:pt x="8528" y="355"/>
                  </a:cubicBezTo>
                  <a:lnTo>
                    <a:pt x="7819" y="1063"/>
                  </a:lnTo>
                  <a:lnTo>
                    <a:pt x="7790" y="1092"/>
                  </a:lnTo>
                  <a:cubicBezTo>
                    <a:pt x="7672" y="1210"/>
                    <a:pt x="7524" y="1269"/>
                    <a:pt x="7347" y="1299"/>
                  </a:cubicBezTo>
                  <a:lnTo>
                    <a:pt x="7288" y="1299"/>
                  </a:lnTo>
                  <a:cubicBezTo>
                    <a:pt x="7141" y="1299"/>
                    <a:pt x="6993" y="1240"/>
                    <a:pt x="6875" y="1181"/>
                  </a:cubicBezTo>
                  <a:cubicBezTo>
                    <a:pt x="6816" y="1151"/>
                    <a:pt x="6787" y="1092"/>
                    <a:pt x="6728" y="1063"/>
                  </a:cubicBezTo>
                  <a:lnTo>
                    <a:pt x="5990" y="325"/>
                  </a:lnTo>
                  <a:cubicBezTo>
                    <a:pt x="5783" y="119"/>
                    <a:pt x="5488" y="1"/>
                    <a:pt x="5193" y="1"/>
                  </a:cubicBez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8"/>
            <p:cNvSpPr/>
            <p:nvPr/>
          </p:nvSpPr>
          <p:spPr>
            <a:xfrm>
              <a:off x="421800" y="1819000"/>
              <a:ext cx="184450" cy="362050"/>
            </a:xfrm>
            <a:custGeom>
              <a:avLst/>
              <a:gdLst/>
              <a:ahLst/>
              <a:cxnLst/>
              <a:rect l="l" t="t" r="r" b="b"/>
              <a:pathLst>
                <a:path w="7378" h="14482" extrusionOk="0">
                  <a:moveTo>
                    <a:pt x="1946" y="1"/>
                  </a:moveTo>
                  <a:cubicBezTo>
                    <a:pt x="1715" y="1"/>
                    <a:pt x="1505" y="67"/>
                    <a:pt x="1328" y="200"/>
                  </a:cubicBezTo>
                  <a:cubicBezTo>
                    <a:pt x="1269" y="230"/>
                    <a:pt x="1210" y="289"/>
                    <a:pt x="1181" y="318"/>
                  </a:cubicBezTo>
                  <a:lnTo>
                    <a:pt x="472" y="1056"/>
                  </a:lnTo>
                  <a:lnTo>
                    <a:pt x="443" y="1056"/>
                  </a:lnTo>
                  <a:cubicBezTo>
                    <a:pt x="325" y="1174"/>
                    <a:pt x="177" y="1262"/>
                    <a:pt x="0" y="1262"/>
                  </a:cubicBezTo>
                  <a:lnTo>
                    <a:pt x="0" y="14482"/>
                  </a:lnTo>
                  <a:lnTo>
                    <a:pt x="3807" y="14482"/>
                  </a:lnTo>
                  <a:cubicBezTo>
                    <a:pt x="4338" y="14482"/>
                    <a:pt x="4781" y="14039"/>
                    <a:pt x="4781" y="13478"/>
                  </a:cubicBezTo>
                  <a:lnTo>
                    <a:pt x="4781" y="6102"/>
                  </a:lnTo>
                  <a:lnTo>
                    <a:pt x="4869" y="6131"/>
                  </a:lnTo>
                  <a:cubicBezTo>
                    <a:pt x="5143" y="6301"/>
                    <a:pt x="5437" y="6379"/>
                    <a:pt x="5724" y="6379"/>
                  </a:cubicBezTo>
                  <a:cubicBezTo>
                    <a:pt x="6582" y="6379"/>
                    <a:pt x="7377" y="5688"/>
                    <a:pt x="7377" y="4715"/>
                  </a:cubicBezTo>
                  <a:lnTo>
                    <a:pt x="7377" y="4272"/>
                  </a:lnTo>
                  <a:cubicBezTo>
                    <a:pt x="7377" y="2620"/>
                    <a:pt x="6344" y="1144"/>
                    <a:pt x="4781" y="613"/>
                  </a:cubicBezTo>
                  <a:cubicBezTo>
                    <a:pt x="4633" y="554"/>
                    <a:pt x="4456" y="495"/>
                    <a:pt x="4308" y="466"/>
                  </a:cubicBezTo>
                  <a:lnTo>
                    <a:pt x="3040" y="200"/>
                  </a:lnTo>
                  <a:lnTo>
                    <a:pt x="2184" y="23"/>
                  </a:lnTo>
                  <a:cubicBezTo>
                    <a:pt x="2103" y="8"/>
                    <a:pt x="2023" y="1"/>
                    <a:pt x="1946" y="1"/>
                  </a:cubicBez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8"/>
            <p:cNvSpPr/>
            <p:nvPr/>
          </p:nvSpPr>
          <p:spPr>
            <a:xfrm>
              <a:off x="238125" y="1834325"/>
              <a:ext cx="66400" cy="143275"/>
            </a:xfrm>
            <a:custGeom>
              <a:avLst/>
              <a:gdLst/>
              <a:ahLst/>
              <a:cxnLst/>
              <a:rect l="l" t="t" r="r" b="b"/>
              <a:pathLst>
                <a:path w="2656" h="5731" extrusionOk="0">
                  <a:moveTo>
                    <a:pt x="2656" y="0"/>
                  </a:moveTo>
                  <a:cubicBezTo>
                    <a:pt x="1062" y="531"/>
                    <a:pt x="0" y="2036"/>
                    <a:pt x="0" y="3718"/>
                  </a:cubicBezTo>
                  <a:lnTo>
                    <a:pt x="0" y="4072"/>
                  </a:lnTo>
                  <a:cubicBezTo>
                    <a:pt x="23" y="5035"/>
                    <a:pt x="811" y="5730"/>
                    <a:pt x="1687" y="5730"/>
                  </a:cubicBezTo>
                  <a:cubicBezTo>
                    <a:pt x="1939" y="5730"/>
                    <a:pt x="2199" y="5673"/>
                    <a:pt x="2449" y="5548"/>
                  </a:cubicBezTo>
                  <a:lnTo>
                    <a:pt x="2656" y="5430"/>
                  </a:lnTo>
                  <a:lnTo>
                    <a:pt x="2656" y="0"/>
                  </a:lnTo>
                  <a:close/>
                </a:path>
              </a:pathLst>
            </a:custGeom>
            <a:solidFill>
              <a:srgbClr val="C95E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p:cNvSpPr/>
            <p:nvPr/>
          </p:nvSpPr>
          <p:spPr>
            <a:xfrm>
              <a:off x="541300" y="1834325"/>
              <a:ext cx="64950" cy="144150"/>
            </a:xfrm>
            <a:custGeom>
              <a:avLst/>
              <a:gdLst/>
              <a:ahLst/>
              <a:cxnLst/>
              <a:rect l="l" t="t" r="r" b="b"/>
              <a:pathLst>
                <a:path w="2598" h="5766" extrusionOk="0">
                  <a:moveTo>
                    <a:pt x="1" y="0"/>
                  </a:moveTo>
                  <a:lnTo>
                    <a:pt x="1" y="5489"/>
                  </a:lnTo>
                  <a:lnTo>
                    <a:pt x="89" y="5518"/>
                  </a:lnTo>
                  <a:cubicBezTo>
                    <a:pt x="363" y="5688"/>
                    <a:pt x="657" y="5766"/>
                    <a:pt x="944" y="5766"/>
                  </a:cubicBezTo>
                  <a:cubicBezTo>
                    <a:pt x="1802" y="5766"/>
                    <a:pt x="2597" y="5075"/>
                    <a:pt x="2597" y="4102"/>
                  </a:cubicBezTo>
                  <a:lnTo>
                    <a:pt x="2597" y="3659"/>
                  </a:lnTo>
                  <a:cubicBezTo>
                    <a:pt x="2597" y="2036"/>
                    <a:pt x="1564" y="561"/>
                    <a:pt x="1" y="0"/>
                  </a:cubicBezTo>
                  <a:close/>
                </a:path>
              </a:pathLst>
            </a:custGeom>
            <a:solidFill>
              <a:srgbClr val="C95E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p:cNvSpPr/>
            <p:nvPr/>
          </p:nvSpPr>
          <p:spPr>
            <a:xfrm>
              <a:off x="346550" y="1818825"/>
              <a:ext cx="21425" cy="361500"/>
            </a:xfrm>
            <a:custGeom>
              <a:avLst/>
              <a:gdLst/>
              <a:ahLst/>
              <a:cxnLst/>
              <a:rect l="l" t="t" r="r" b="b"/>
              <a:pathLst>
                <a:path w="857" h="14460" extrusionOk="0">
                  <a:moveTo>
                    <a:pt x="856" y="1"/>
                  </a:moveTo>
                  <a:cubicBezTo>
                    <a:pt x="768" y="1"/>
                    <a:pt x="709" y="30"/>
                    <a:pt x="620" y="30"/>
                  </a:cubicBezTo>
                  <a:lnTo>
                    <a:pt x="1" y="207"/>
                  </a:lnTo>
                  <a:lnTo>
                    <a:pt x="1" y="14459"/>
                  </a:lnTo>
                  <a:lnTo>
                    <a:pt x="856" y="14459"/>
                  </a:lnTo>
                  <a:lnTo>
                    <a:pt x="856" y="1"/>
                  </a:lnTo>
                  <a:close/>
                </a:path>
              </a:pathLst>
            </a:custGeom>
            <a:solidFill>
              <a:srgbClr val="C95E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p:cNvSpPr/>
            <p:nvPr/>
          </p:nvSpPr>
          <p:spPr>
            <a:xfrm>
              <a:off x="387875" y="1826950"/>
              <a:ext cx="22150" cy="353375"/>
            </a:xfrm>
            <a:custGeom>
              <a:avLst/>
              <a:gdLst/>
              <a:ahLst/>
              <a:cxnLst/>
              <a:rect l="l" t="t" r="r" b="b"/>
              <a:pathLst>
                <a:path w="886" h="14135" extrusionOk="0">
                  <a:moveTo>
                    <a:pt x="0" y="0"/>
                  </a:moveTo>
                  <a:lnTo>
                    <a:pt x="0" y="14134"/>
                  </a:lnTo>
                  <a:lnTo>
                    <a:pt x="885" y="14134"/>
                  </a:lnTo>
                  <a:lnTo>
                    <a:pt x="885" y="856"/>
                  </a:lnTo>
                  <a:cubicBezTo>
                    <a:pt x="826" y="826"/>
                    <a:pt x="797" y="767"/>
                    <a:pt x="738" y="738"/>
                  </a:cubicBezTo>
                  <a:lnTo>
                    <a:pt x="0" y="0"/>
                  </a:lnTo>
                  <a:close/>
                </a:path>
              </a:pathLst>
            </a:custGeom>
            <a:solidFill>
              <a:srgbClr val="C95E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p:cNvSpPr/>
            <p:nvPr/>
          </p:nvSpPr>
          <p:spPr>
            <a:xfrm>
              <a:off x="432125" y="1824000"/>
              <a:ext cx="23250" cy="130950"/>
            </a:xfrm>
            <a:custGeom>
              <a:avLst/>
              <a:gdLst/>
              <a:ahLst/>
              <a:cxnLst/>
              <a:rect l="l" t="t" r="r" b="b"/>
              <a:pathLst>
                <a:path w="930" h="5238" extrusionOk="0">
                  <a:moveTo>
                    <a:pt x="915" y="0"/>
                  </a:moveTo>
                  <a:cubicBezTo>
                    <a:pt x="856" y="30"/>
                    <a:pt x="797" y="89"/>
                    <a:pt x="768" y="118"/>
                  </a:cubicBezTo>
                  <a:lnTo>
                    <a:pt x="59" y="856"/>
                  </a:lnTo>
                  <a:lnTo>
                    <a:pt x="30" y="856"/>
                  </a:lnTo>
                  <a:lnTo>
                    <a:pt x="30" y="4751"/>
                  </a:lnTo>
                  <a:cubicBezTo>
                    <a:pt x="0" y="5075"/>
                    <a:pt x="229" y="5238"/>
                    <a:pt x="462" y="5238"/>
                  </a:cubicBezTo>
                  <a:cubicBezTo>
                    <a:pt x="694" y="5238"/>
                    <a:pt x="930" y="5075"/>
                    <a:pt x="915" y="4751"/>
                  </a:cubicBezTo>
                  <a:lnTo>
                    <a:pt x="915" y="0"/>
                  </a:lnTo>
                  <a:close/>
                </a:path>
              </a:pathLst>
            </a:custGeom>
            <a:solidFill>
              <a:srgbClr val="C95E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p:cNvSpPr/>
            <p:nvPr/>
          </p:nvSpPr>
          <p:spPr>
            <a:xfrm>
              <a:off x="432125" y="1999925"/>
              <a:ext cx="23250" cy="180400"/>
            </a:xfrm>
            <a:custGeom>
              <a:avLst/>
              <a:gdLst/>
              <a:ahLst/>
              <a:cxnLst/>
              <a:rect l="l" t="t" r="r" b="b"/>
              <a:pathLst>
                <a:path w="930" h="7216" extrusionOk="0">
                  <a:moveTo>
                    <a:pt x="462" y="1"/>
                  </a:moveTo>
                  <a:cubicBezTo>
                    <a:pt x="229" y="1"/>
                    <a:pt x="0" y="163"/>
                    <a:pt x="30" y="488"/>
                  </a:cubicBezTo>
                  <a:lnTo>
                    <a:pt x="30" y="7215"/>
                  </a:lnTo>
                  <a:lnTo>
                    <a:pt x="915" y="7215"/>
                  </a:lnTo>
                  <a:lnTo>
                    <a:pt x="915" y="488"/>
                  </a:lnTo>
                  <a:cubicBezTo>
                    <a:pt x="930" y="163"/>
                    <a:pt x="694" y="1"/>
                    <a:pt x="462" y="1"/>
                  </a:cubicBezTo>
                  <a:close/>
                </a:path>
              </a:pathLst>
            </a:custGeom>
            <a:solidFill>
              <a:srgbClr val="C95E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p:cNvSpPr/>
            <p:nvPr/>
          </p:nvSpPr>
          <p:spPr>
            <a:xfrm>
              <a:off x="475650" y="1819575"/>
              <a:ext cx="22150" cy="132425"/>
            </a:xfrm>
            <a:custGeom>
              <a:avLst/>
              <a:gdLst/>
              <a:ahLst/>
              <a:cxnLst/>
              <a:rect l="l" t="t" r="r" b="b"/>
              <a:pathLst>
                <a:path w="886" h="5297" extrusionOk="0">
                  <a:moveTo>
                    <a:pt x="0" y="0"/>
                  </a:moveTo>
                  <a:lnTo>
                    <a:pt x="0" y="4898"/>
                  </a:lnTo>
                  <a:cubicBezTo>
                    <a:pt x="30" y="5164"/>
                    <a:pt x="236" y="5297"/>
                    <a:pt x="443" y="5297"/>
                  </a:cubicBezTo>
                  <a:cubicBezTo>
                    <a:pt x="650" y="5297"/>
                    <a:pt x="856" y="5164"/>
                    <a:pt x="886" y="4898"/>
                  </a:cubicBezTo>
                  <a:lnTo>
                    <a:pt x="886" y="177"/>
                  </a:lnTo>
                  <a:lnTo>
                    <a:pt x="30" y="0"/>
                  </a:lnTo>
                  <a:close/>
                </a:path>
              </a:pathLst>
            </a:custGeom>
            <a:solidFill>
              <a:srgbClr val="C95E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p:cNvSpPr/>
            <p:nvPr/>
          </p:nvSpPr>
          <p:spPr>
            <a:xfrm>
              <a:off x="476375" y="1999925"/>
              <a:ext cx="21425" cy="180400"/>
            </a:xfrm>
            <a:custGeom>
              <a:avLst/>
              <a:gdLst/>
              <a:ahLst/>
              <a:cxnLst/>
              <a:rect l="l" t="t" r="r" b="b"/>
              <a:pathLst>
                <a:path w="857" h="7216" extrusionOk="0">
                  <a:moveTo>
                    <a:pt x="418" y="1"/>
                  </a:moveTo>
                  <a:cubicBezTo>
                    <a:pt x="215" y="1"/>
                    <a:pt x="16" y="133"/>
                    <a:pt x="1" y="399"/>
                  </a:cubicBezTo>
                  <a:lnTo>
                    <a:pt x="1" y="7215"/>
                  </a:lnTo>
                  <a:lnTo>
                    <a:pt x="857" y="7215"/>
                  </a:lnTo>
                  <a:lnTo>
                    <a:pt x="857" y="399"/>
                  </a:lnTo>
                  <a:cubicBezTo>
                    <a:pt x="827" y="133"/>
                    <a:pt x="621" y="1"/>
                    <a:pt x="418" y="1"/>
                  </a:cubicBezTo>
                  <a:close/>
                </a:path>
              </a:pathLst>
            </a:custGeom>
            <a:solidFill>
              <a:srgbClr val="C95E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p:cNvSpPr/>
            <p:nvPr/>
          </p:nvSpPr>
          <p:spPr>
            <a:xfrm>
              <a:off x="424750" y="1932425"/>
              <a:ext cx="81175" cy="97950"/>
            </a:xfrm>
            <a:custGeom>
              <a:avLst/>
              <a:gdLst/>
              <a:ahLst/>
              <a:cxnLst/>
              <a:rect l="l" t="t" r="r" b="b"/>
              <a:pathLst>
                <a:path w="3247" h="3918" extrusionOk="0">
                  <a:moveTo>
                    <a:pt x="561" y="1"/>
                  </a:moveTo>
                  <a:cubicBezTo>
                    <a:pt x="266" y="1"/>
                    <a:pt x="0" y="266"/>
                    <a:pt x="30" y="561"/>
                  </a:cubicBezTo>
                  <a:lnTo>
                    <a:pt x="30" y="2302"/>
                  </a:lnTo>
                  <a:cubicBezTo>
                    <a:pt x="30" y="3379"/>
                    <a:pt x="834" y="3918"/>
                    <a:pt x="1638" y="3918"/>
                  </a:cubicBezTo>
                  <a:cubicBezTo>
                    <a:pt x="2442" y="3918"/>
                    <a:pt x="3246" y="3379"/>
                    <a:pt x="3246" y="2302"/>
                  </a:cubicBezTo>
                  <a:lnTo>
                    <a:pt x="3246" y="561"/>
                  </a:lnTo>
                  <a:cubicBezTo>
                    <a:pt x="3246" y="266"/>
                    <a:pt x="2981" y="1"/>
                    <a:pt x="2686"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p:cNvSpPr/>
            <p:nvPr/>
          </p:nvSpPr>
          <p:spPr>
            <a:xfrm>
              <a:off x="465325" y="1932425"/>
              <a:ext cx="40600" cy="98150"/>
            </a:xfrm>
            <a:custGeom>
              <a:avLst/>
              <a:gdLst/>
              <a:ahLst/>
              <a:cxnLst/>
              <a:rect l="l" t="t" r="r" b="b"/>
              <a:pathLst>
                <a:path w="1624" h="3926" extrusionOk="0">
                  <a:moveTo>
                    <a:pt x="0" y="1"/>
                  </a:moveTo>
                  <a:lnTo>
                    <a:pt x="0" y="3925"/>
                  </a:lnTo>
                  <a:cubicBezTo>
                    <a:pt x="886" y="3925"/>
                    <a:pt x="1623" y="3188"/>
                    <a:pt x="1623" y="2302"/>
                  </a:cubicBezTo>
                  <a:lnTo>
                    <a:pt x="1623" y="561"/>
                  </a:lnTo>
                  <a:cubicBezTo>
                    <a:pt x="1623" y="266"/>
                    <a:pt x="1358" y="1"/>
                    <a:pt x="1063"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 name="Google Shape;2034;p58"/>
          <p:cNvGrpSpPr/>
          <p:nvPr/>
        </p:nvGrpSpPr>
        <p:grpSpPr>
          <a:xfrm>
            <a:off x="4079575" y="1812200"/>
            <a:ext cx="368125" cy="368125"/>
            <a:chOff x="3316475" y="1812200"/>
            <a:chExt cx="368125" cy="368125"/>
          </a:xfrm>
        </p:grpSpPr>
        <p:sp>
          <p:nvSpPr>
            <p:cNvPr id="2035" name="Google Shape;2035;p58"/>
            <p:cNvSpPr/>
            <p:nvPr/>
          </p:nvSpPr>
          <p:spPr>
            <a:xfrm>
              <a:off x="3316475" y="1812200"/>
              <a:ext cx="368125" cy="263375"/>
            </a:xfrm>
            <a:custGeom>
              <a:avLst/>
              <a:gdLst/>
              <a:ahLst/>
              <a:cxnLst/>
              <a:rect l="l" t="t" r="r" b="b"/>
              <a:pathLst>
                <a:path w="14725" h="10535" extrusionOk="0">
                  <a:moveTo>
                    <a:pt x="1978" y="0"/>
                  </a:moveTo>
                  <a:cubicBezTo>
                    <a:pt x="886" y="0"/>
                    <a:pt x="1" y="885"/>
                    <a:pt x="1" y="1977"/>
                  </a:cubicBezTo>
                  <a:lnTo>
                    <a:pt x="1" y="8557"/>
                  </a:lnTo>
                  <a:cubicBezTo>
                    <a:pt x="1" y="9649"/>
                    <a:pt x="886" y="10534"/>
                    <a:pt x="1978" y="10534"/>
                  </a:cubicBezTo>
                  <a:lnTo>
                    <a:pt x="12748" y="10534"/>
                  </a:lnTo>
                  <a:cubicBezTo>
                    <a:pt x="13840" y="10505"/>
                    <a:pt x="14695" y="9649"/>
                    <a:pt x="14725" y="8557"/>
                  </a:cubicBezTo>
                  <a:lnTo>
                    <a:pt x="14725" y="1977"/>
                  </a:lnTo>
                  <a:cubicBezTo>
                    <a:pt x="14725" y="885"/>
                    <a:pt x="13840" y="0"/>
                    <a:pt x="12748" y="0"/>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p:cNvSpPr/>
            <p:nvPr/>
          </p:nvSpPr>
          <p:spPr>
            <a:xfrm>
              <a:off x="3500150" y="1812200"/>
              <a:ext cx="184450" cy="263375"/>
            </a:xfrm>
            <a:custGeom>
              <a:avLst/>
              <a:gdLst/>
              <a:ahLst/>
              <a:cxnLst/>
              <a:rect l="l" t="t" r="r" b="b"/>
              <a:pathLst>
                <a:path w="7378" h="10535" extrusionOk="0">
                  <a:moveTo>
                    <a:pt x="1" y="0"/>
                  </a:moveTo>
                  <a:lnTo>
                    <a:pt x="1" y="10534"/>
                  </a:lnTo>
                  <a:lnTo>
                    <a:pt x="5401" y="10534"/>
                  </a:lnTo>
                  <a:cubicBezTo>
                    <a:pt x="6493" y="10505"/>
                    <a:pt x="7348" y="9649"/>
                    <a:pt x="7378" y="8557"/>
                  </a:cubicBezTo>
                  <a:lnTo>
                    <a:pt x="7378" y="1977"/>
                  </a:lnTo>
                  <a:cubicBezTo>
                    <a:pt x="7378" y="885"/>
                    <a:pt x="6493" y="0"/>
                    <a:pt x="5401" y="0"/>
                  </a:cubicBezTo>
                  <a:close/>
                </a:path>
              </a:pathLst>
            </a:custGeom>
            <a:solidFill>
              <a:srgbClr val="D8D7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8"/>
            <p:cNvSpPr/>
            <p:nvPr/>
          </p:nvSpPr>
          <p:spPr>
            <a:xfrm>
              <a:off x="3411625" y="2088825"/>
              <a:ext cx="177825" cy="91500"/>
            </a:xfrm>
            <a:custGeom>
              <a:avLst/>
              <a:gdLst/>
              <a:ahLst/>
              <a:cxnLst/>
              <a:rect l="l" t="t" r="r" b="b"/>
              <a:pathLst>
                <a:path w="7113" h="3660" extrusionOk="0">
                  <a:moveTo>
                    <a:pt x="1" y="0"/>
                  </a:moveTo>
                  <a:lnTo>
                    <a:pt x="1" y="2302"/>
                  </a:lnTo>
                  <a:cubicBezTo>
                    <a:pt x="1" y="3040"/>
                    <a:pt x="621" y="3659"/>
                    <a:pt x="1358" y="3659"/>
                  </a:cubicBezTo>
                  <a:lnTo>
                    <a:pt x="5755" y="3659"/>
                  </a:lnTo>
                  <a:cubicBezTo>
                    <a:pt x="6493" y="3659"/>
                    <a:pt x="7112" y="3040"/>
                    <a:pt x="7112" y="2302"/>
                  </a:cubicBezTo>
                  <a:lnTo>
                    <a:pt x="7112"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8"/>
            <p:cNvSpPr/>
            <p:nvPr/>
          </p:nvSpPr>
          <p:spPr>
            <a:xfrm>
              <a:off x="3500150" y="2088825"/>
              <a:ext cx="89300" cy="91500"/>
            </a:xfrm>
            <a:custGeom>
              <a:avLst/>
              <a:gdLst/>
              <a:ahLst/>
              <a:cxnLst/>
              <a:rect l="l" t="t" r="r" b="b"/>
              <a:pathLst>
                <a:path w="3572" h="3660" extrusionOk="0">
                  <a:moveTo>
                    <a:pt x="1" y="0"/>
                  </a:moveTo>
                  <a:lnTo>
                    <a:pt x="1" y="3659"/>
                  </a:lnTo>
                  <a:lnTo>
                    <a:pt x="2214" y="3659"/>
                  </a:lnTo>
                  <a:cubicBezTo>
                    <a:pt x="2952" y="3659"/>
                    <a:pt x="3571" y="3040"/>
                    <a:pt x="3571" y="2302"/>
                  </a:cubicBezTo>
                  <a:lnTo>
                    <a:pt x="3571"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8"/>
            <p:cNvSpPr/>
            <p:nvPr/>
          </p:nvSpPr>
          <p:spPr>
            <a:xfrm>
              <a:off x="3371800" y="2053400"/>
              <a:ext cx="256750" cy="56825"/>
            </a:xfrm>
            <a:custGeom>
              <a:avLst/>
              <a:gdLst/>
              <a:ahLst/>
              <a:cxnLst/>
              <a:rect l="l" t="t" r="r" b="b"/>
              <a:pathLst>
                <a:path w="10270" h="2273" extrusionOk="0">
                  <a:moveTo>
                    <a:pt x="1" y="1"/>
                  </a:moveTo>
                  <a:lnTo>
                    <a:pt x="1" y="444"/>
                  </a:lnTo>
                  <a:cubicBezTo>
                    <a:pt x="1" y="1447"/>
                    <a:pt x="827" y="2273"/>
                    <a:pt x="1830" y="2273"/>
                  </a:cubicBezTo>
                  <a:lnTo>
                    <a:pt x="8440" y="2273"/>
                  </a:lnTo>
                  <a:cubicBezTo>
                    <a:pt x="9443" y="2273"/>
                    <a:pt x="10269" y="1447"/>
                    <a:pt x="10269" y="444"/>
                  </a:cubicBezTo>
                  <a:lnTo>
                    <a:pt x="10269" y="1"/>
                  </a:ln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8"/>
            <p:cNvSpPr/>
            <p:nvPr/>
          </p:nvSpPr>
          <p:spPr>
            <a:xfrm>
              <a:off x="3499425" y="2053400"/>
              <a:ext cx="129125" cy="56825"/>
            </a:xfrm>
            <a:custGeom>
              <a:avLst/>
              <a:gdLst/>
              <a:ahLst/>
              <a:cxnLst/>
              <a:rect l="l" t="t" r="r" b="b"/>
              <a:pathLst>
                <a:path w="5165" h="2273" extrusionOk="0">
                  <a:moveTo>
                    <a:pt x="0" y="1"/>
                  </a:moveTo>
                  <a:lnTo>
                    <a:pt x="0" y="2273"/>
                  </a:lnTo>
                  <a:lnTo>
                    <a:pt x="3335" y="2273"/>
                  </a:lnTo>
                  <a:cubicBezTo>
                    <a:pt x="4338" y="2273"/>
                    <a:pt x="5164" y="1447"/>
                    <a:pt x="5164" y="444"/>
                  </a:cubicBezTo>
                  <a:lnTo>
                    <a:pt x="5164" y="1"/>
                  </a:ln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8"/>
            <p:cNvSpPr/>
            <p:nvPr/>
          </p:nvSpPr>
          <p:spPr>
            <a:xfrm>
              <a:off x="3316475" y="1812200"/>
              <a:ext cx="368125" cy="67150"/>
            </a:xfrm>
            <a:custGeom>
              <a:avLst/>
              <a:gdLst/>
              <a:ahLst/>
              <a:cxnLst/>
              <a:rect l="l" t="t" r="r" b="b"/>
              <a:pathLst>
                <a:path w="14725" h="2686" extrusionOk="0">
                  <a:moveTo>
                    <a:pt x="1978" y="0"/>
                  </a:moveTo>
                  <a:cubicBezTo>
                    <a:pt x="886" y="0"/>
                    <a:pt x="1" y="885"/>
                    <a:pt x="1" y="1977"/>
                  </a:cubicBezTo>
                  <a:lnTo>
                    <a:pt x="1" y="2685"/>
                  </a:lnTo>
                  <a:lnTo>
                    <a:pt x="14725" y="2685"/>
                  </a:lnTo>
                  <a:lnTo>
                    <a:pt x="14725" y="1977"/>
                  </a:lnTo>
                  <a:cubicBezTo>
                    <a:pt x="14725" y="885"/>
                    <a:pt x="13840" y="0"/>
                    <a:pt x="12748"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8"/>
            <p:cNvSpPr/>
            <p:nvPr/>
          </p:nvSpPr>
          <p:spPr>
            <a:xfrm>
              <a:off x="3316475" y="2010625"/>
              <a:ext cx="368125" cy="64950"/>
            </a:xfrm>
            <a:custGeom>
              <a:avLst/>
              <a:gdLst/>
              <a:ahLst/>
              <a:cxnLst/>
              <a:rect l="l" t="t" r="r" b="b"/>
              <a:pathLst>
                <a:path w="14725" h="2598" extrusionOk="0">
                  <a:moveTo>
                    <a:pt x="1" y="0"/>
                  </a:moveTo>
                  <a:lnTo>
                    <a:pt x="1" y="620"/>
                  </a:lnTo>
                  <a:cubicBezTo>
                    <a:pt x="1" y="1712"/>
                    <a:pt x="886" y="2597"/>
                    <a:pt x="1978" y="2597"/>
                  </a:cubicBezTo>
                  <a:lnTo>
                    <a:pt x="12748" y="2597"/>
                  </a:lnTo>
                  <a:cubicBezTo>
                    <a:pt x="13840" y="2568"/>
                    <a:pt x="14695" y="1712"/>
                    <a:pt x="14725" y="620"/>
                  </a:cubicBezTo>
                  <a:lnTo>
                    <a:pt x="14725"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8"/>
            <p:cNvSpPr/>
            <p:nvPr/>
          </p:nvSpPr>
          <p:spPr>
            <a:xfrm>
              <a:off x="3500150" y="1812200"/>
              <a:ext cx="184450" cy="67150"/>
            </a:xfrm>
            <a:custGeom>
              <a:avLst/>
              <a:gdLst/>
              <a:ahLst/>
              <a:cxnLst/>
              <a:rect l="l" t="t" r="r" b="b"/>
              <a:pathLst>
                <a:path w="7378" h="2686" extrusionOk="0">
                  <a:moveTo>
                    <a:pt x="1" y="0"/>
                  </a:moveTo>
                  <a:lnTo>
                    <a:pt x="1" y="2685"/>
                  </a:lnTo>
                  <a:lnTo>
                    <a:pt x="7378" y="2685"/>
                  </a:lnTo>
                  <a:lnTo>
                    <a:pt x="7378" y="1977"/>
                  </a:lnTo>
                  <a:cubicBezTo>
                    <a:pt x="7378" y="885"/>
                    <a:pt x="6493" y="0"/>
                    <a:pt x="5401"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8"/>
            <p:cNvSpPr/>
            <p:nvPr/>
          </p:nvSpPr>
          <p:spPr>
            <a:xfrm>
              <a:off x="3500150" y="2010625"/>
              <a:ext cx="184450" cy="64950"/>
            </a:xfrm>
            <a:custGeom>
              <a:avLst/>
              <a:gdLst/>
              <a:ahLst/>
              <a:cxnLst/>
              <a:rect l="l" t="t" r="r" b="b"/>
              <a:pathLst>
                <a:path w="7378" h="2598" extrusionOk="0">
                  <a:moveTo>
                    <a:pt x="1" y="0"/>
                  </a:moveTo>
                  <a:lnTo>
                    <a:pt x="1" y="2597"/>
                  </a:lnTo>
                  <a:lnTo>
                    <a:pt x="5401" y="2597"/>
                  </a:lnTo>
                  <a:cubicBezTo>
                    <a:pt x="6493" y="2568"/>
                    <a:pt x="7348" y="1712"/>
                    <a:pt x="7378" y="620"/>
                  </a:cubicBezTo>
                  <a:lnTo>
                    <a:pt x="7378"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8"/>
            <p:cNvSpPr/>
            <p:nvPr/>
          </p:nvSpPr>
          <p:spPr>
            <a:xfrm>
              <a:off x="3379175" y="1892600"/>
              <a:ext cx="67900" cy="104775"/>
            </a:xfrm>
            <a:custGeom>
              <a:avLst/>
              <a:gdLst/>
              <a:ahLst/>
              <a:cxnLst/>
              <a:rect l="l" t="t" r="r" b="b"/>
              <a:pathLst>
                <a:path w="2716" h="4191" extrusionOk="0">
                  <a:moveTo>
                    <a:pt x="1329" y="0"/>
                  </a:moveTo>
                  <a:cubicBezTo>
                    <a:pt x="1004" y="0"/>
                    <a:pt x="679" y="89"/>
                    <a:pt x="414" y="295"/>
                  </a:cubicBezTo>
                  <a:cubicBezTo>
                    <a:pt x="178" y="502"/>
                    <a:pt x="30" y="797"/>
                    <a:pt x="60" y="1092"/>
                  </a:cubicBezTo>
                  <a:cubicBezTo>
                    <a:pt x="60" y="1417"/>
                    <a:pt x="178" y="1564"/>
                    <a:pt x="443" y="1564"/>
                  </a:cubicBezTo>
                  <a:cubicBezTo>
                    <a:pt x="561" y="1564"/>
                    <a:pt x="679" y="1535"/>
                    <a:pt x="797" y="1476"/>
                  </a:cubicBezTo>
                  <a:cubicBezTo>
                    <a:pt x="856" y="1417"/>
                    <a:pt x="915" y="1328"/>
                    <a:pt x="915" y="1240"/>
                  </a:cubicBezTo>
                  <a:cubicBezTo>
                    <a:pt x="915" y="1092"/>
                    <a:pt x="945" y="974"/>
                    <a:pt x="1033" y="886"/>
                  </a:cubicBezTo>
                  <a:cubicBezTo>
                    <a:pt x="1122" y="797"/>
                    <a:pt x="1240" y="768"/>
                    <a:pt x="1358" y="768"/>
                  </a:cubicBezTo>
                  <a:cubicBezTo>
                    <a:pt x="1373" y="766"/>
                    <a:pt x="1388" y="765"/>
                    <a:pt x="1403" y="765"/>
                  </a:cubicBezTo>
                  <a:cubicBezTo>
                    <a:pt x="1620" y="765"/>
                    <a:pt x="1801" y="960"/>
                    <a:pt x="1801" y="1181"/>
                  </a:cubicBezTo>
                  <a:cubicBezTo>
                    <a:pt x="1801" y="1358"/>
                    <a:pt x="1712" y="1505"/>
                    <a:pt x="1624" y="1623"/>
                  </a:cubicBezTo>
                  <a:cubicBezTo>
                    <a:pt x="1476" y="1771"/>
                    <a:pt x="1329" y="1889"/>
                    <a:pt x="1151" y="2007"/>
                  </a:cubicBezTo>
                  <a:lnTo>
                    <a:pt x="620" y="2420"/>
                  </a:lnTo>
                  <a:cubicBezTo>
                    <a:pt x="443" y="2538"/>
                    <a:pt x="296" y="2685"/>
                    <a:pt x="178" y="2863"/>
                  </a:cubicBezTo>
                  <a:cubicBezTo>
                    <a:pt x="60" y="3010"/>
                    <a:pt x="1" y="3187"/>
                    <a:pt x="1" y="3364"/>
                  </a:cubicBezTo>
                  <a:lnTo>
                    <a:pt x="1" y="3925"/>
                  </a:lnTo>
                  <a:cubicBezTo>
                    <a:pt x="1" y="4013"/>
                    <a:pt x="60" y="4072"/>
                    <a:pt x="119" y="4102"/>
                  </a:cubicBezTo>
                  <a:cubicBezTo>
                    <a:pt x="207" y="4161"/>
                    <a:pt x="296" y="4190"/>
                    <a:pt x="384" y="4190"/>
                  </a:cubicBezTo>
                  <a:lnTo>
                    <a:pt x="2450" y="4190"/>
                  </a:lnTo>
                  <a:cubicBezTo>
                    <a:pt x="2509" y="4190"/>
                    <a:pt x="2597" y="4131"/>
                    <a:pt x="2627" y="4072"/>
                  </a:cubicBezTo>
                  <a:cubicBezTo>
                    <a:pt x="2686" y="3984"/>
                    <a:pt x="2715" y="3895"/>
                    <a:pt x="2715" y="3807"/>
                  </a:cubicBezTo>
                  <a:cubicBezTo>
                    <a:pt x="2715" y="3689"/>
                    <a:pt x="2656" y="3600"/>
                    <a:pt x="2597" y="3541"/>
                  </a:cubicBezTo>
                  <a:cubicBezTo>
                    <a:pt x="2568" y="3482"/>
                    <a:pt x="2479" y="3423"/>
                    <a:pt x="2420" y="3423"/>
                  </a:cubicBezTo>
                  <a:lnTo>
                    <a:pt x="886" y="3423"/>
                  </a:lnTo>
                  <a:lnTo>
                    <a:pt x="886" y="3364"/>
                  </a:lnTo>
                  <a:cubicBezTo>
                    <a:pt x="915" y="3217"/>
                    <a:pt x="974" y="3128"/>
                    <a:pt x="1063" y="3040"/>
                  </a:cubicBezTo>
                  <a:cubicBezTo>
                    <a:pt x="1210" y="2922"/>
                    <a:pt x="1358" y="2804"/>
                    <a:pt x="1535" y="2715"/>
                  </a:cubicBezTo>
                  <a:cubicBezTo>
                    <a:pt x="1712" y="2597"/>
                    <a:pt x="1889" y="2479"/>
                    <a:pt x="2037" y="2331"/>
                  </a:cubicBezTo>
                  <a:cubicBezTo>
                    <a:pt x="2214" y="2184"/>
                    <a:pt x="2391" y="2007"/>
                    <a:pt x="2509" y="1830"/>
                  </a:cubicBezTo>
                  <a:cubicBezTo>
                    <a:pt x="2627" y="1623"/>
                    <a:pt x="2686" y="1387"/>
                    <a:pt x="2686" y="1151"/>
                  </a:cubicBezTo>
                  <a:cubicBezTo>
                    <a:pt x="2686" y="827"/>
                    <a:pt x="2538" y="502"/>
                    <a:pt x="2273" y="325"/>
                  </a:cubicBezTo>
                  <a:cubicBezTo>
                    <a:pt x="2007" y="89"/>
                    <a:pt x="1683" y="0"/>
                    <a:pt x="1329"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8"/>
            <p:cNvSpPr/>
            <p:nvPr/>
          </p:nvSpPr>
          <p:spPr>
            <a:xfrm>
              <a:off x="3552525" y="1892600"/>
              <a:ext cx="71600" cy="106250"/>
            </a:xfrm>
            <a:custGeom>
              <a:avLst/>
              <a:gdLst/>
              <a:ahLst/>
              <a:cxnLst/>
              <a:rect l="l" t="t" r="r" b="b"/>
              <a:pathLst>
                <a:path w="2864" h="4250" extrusionOk="0">
                  <a:moveTo>
                    <a:pt x="532" y="0"/>
                  </a:moveTo>
                  <a:cubicBezTo>
                    <a:pt x="444" y="0"/>
                    <a:pt x="385" y="89"/>
                    <a:pt x="385" y="266"/>
                  </a:cubicBezTo>
                  <a:lnTo>
                    <a:pt x="237" y="1712"/>
                  </a:lnTo>
                  <a:lnTo>
                    <a:pt x="237" y="1889"/>
                  </a:lnTo>
                  <a:cubicBezTo>
                    <a:pt x="207" y="1977"/>
                    <a:pt x="237" y="2066"/>
                    <a:pt x="296" y="2154"/>
                  </a:cubicBezTo>
                  <a:cubicBezTo>
                    <a:pt x="385" y="2213"/>
                    <a:pt x="473" y="2243"/>
                    <a:pt x="562" y="2243"/>
                  </a:cubicBezTo>
                  <a:lnTo>
                    <a:pt x="1447" y="2243"/>
                  </a:lnTo>
                  <a:cubicBezTo>
                    <a:pt x="1594" y="2243"/>
                    <a:pt x="1712" y="2272"/>
                    <a:pt x="1801" y="2390"/>
                  </a:cubicBezTo>
                  <a:cubicBezTo>
                    <a:pt x="1919" y="2508"/>
                    <a:pt x="1948" y="2656"/>
                    <a:pt x="1948" y="2804"/>
                  </a:cubicBezTo>
                  <a:lnTo>
                    <a:pt x="1948" y="2922"/>
                  </a:lnTo>
                  <a:cubicBezTo>
                    <a:pt x="1948" y="3276"/>
                    <a:pt x="1771" y="3453"/>
                    <a:pt x="1417" y="3453"/>
                  </a:cubicBezTo>
                  <a:cubicBezTo>
                    <a:pt x="1299" y="3453"/>
                    <a:pt x="1181" y="3423"/>
                    <a:pt x="1063" y="3364"/>
                  </a:cubicBezTo>
                  <a:cubicBezTo>
                    <a:pt x="975" y="3305"/>
                    <a:pt x="916" y="3217"/>
                    <a:pt x="916" y="3099"/>
                  </a:cubicBezTo>
                  <a:cubicBezTo>
                    <a:pt x="916" y="3010"/>
                    <a:pt x="886" y="2922"/>
                    <a:pt x="827" y="2863"/>
                  </a:cubicBezTo>
                  <a:cubicBezTo>
                    <a:pt x="739" y="2796"/>
                    <a:pt x="650" y="2763"/>
                    <a:pt x="562" y="2763"/>
                  </a:cubicBezTo>
                  <a:cubicBezTo>
                    <a:pt x="532" y="2763"/>
                    <a:pt x="503" y="2767"/>
                    <a:pt x="473" y="2774"/>
                  </a:cubicBezTo>
                  <a:cubicBezTo>
                    <a:pt x="325" y="2774"/>
                    <a:pt x="237" y="2804"/>
                    <a:pt x="119" y="2863"/>
                  </a:cubicBezTo>
                  <a:cubicBezTo>
                    <a:pt x="30" y="2922"/>
                    <a:pt x="1" y="3040"/>
                    <a:pt x="1" y="3158"/>
                  </a:cubicBezTo>
                  <a:cubicBezTo>
                    <a:pt x="1" y="3453"/>
                    <a:pt x="148" y="3748"/>
                    <a:pt x="385" y="3925"/>
                  </a:cubicBezTo>
                  <a:cubicBezTo>
                    <a:pt x="680" y="4161"/>
                    <a:pt x="1063" y="4249"/>
                    <a:pt x="1447" y="4249"/>
                  </a:cubicBezTo>
                  <a:cubicBezTo>
                    <a:pt x="1801" y="4249"/>
                    <a:pt x="2155" y="4131"/>
                    <a:pt x="2450" y="3925"/>
                  </a:cubicBezTo>
                  <a:cubicBezTo>
                    <a:pt x="2716" y="3659"/>
                    <a:pt x="2863" y="3276"/>
                    <a:pt x="2834" y="2922"/>
                  </a:cubicBezTo>
                  <a:lnTo>
                    <a:pt x="2834" y="2804"/>
                  </a:lnTo>
                  <a:cubicBezTo>
                    <a:pt x="2863" y="2449"/>
                    <a:pt x="2745" y="2095"/>
                    <a:pt x="2480" y="1859"/>
                  </a:cubicBezTo>
                  <a:cubicBezTo>
                    <a:pt x="2195" y="1652"/>
                    <a:pt x="1888" y="1559"/>
                    <a:pt x="1577" y="1559"/>
                  </a:cubicBezTo>
                  <a:cubicBezTo>
                    <a:pt x="1534" y="1559"/>
                    <a:pt x="1490" y="1561"/>
                    <a:pt x="1447" y="1564"/>
                  </a:cubicBezTo>
                  <a:lnTo>
                    <a:pt x="1063" y="1564"/>
                  </a:lnTo>
                  <a:lnTo>
                    <a:pt x="1122" y="768"/>
                  </a:lnTo>
                  <a:lnTo>
                    <a:pt x="2391" y="768"/>
                  </a:lnTo>
                  <a:cubicBezTo>
                    <a:pt x="2450" y="768"/>
                    <a:pt x="2539" y="738"/>
                    <a:pt x="2568" y="649"/>
                  </a:cubicBezTo>
                  <a:cubicBezTo>
                    <a:pt x="2657" y="472"/>
                    <a:pt x="2657" y="295"/>
                    <a:pt x="2568" y="118"/>
                  </a:cubicBezTo>
                  <a:cubicBezTo>
                    <a:pt x="2539" y="30"/>
                    <a:pt x="2450" y="0"/>
                    <a:pt x="2391"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7" name="Google Shape;2047;p58"/>
          <p:cNvGrpSpPr/>
          <p:nvPr/>
        </p:nvGrpSpPr>
        <p:grpSpPr>
          <a:xfrm>
            <a:off x="3446650" y="2402325"/>
            <a:ext cx="368850" cy="340850"/>
            <a:chOff x="2683550" y="2402325"/>
            <a:chExt cx="368850" cy="340850"/>
          </a:xfrm>
        </p:grpSpPr>
        <p:sp>
          <p:nvSpPr>
            <p:cNvPr id="2048" name="Google Shape;2048;p58"/>
            <p:cNvSpPr/>
            <p:nvPr/>
          </p:nvSpPr>
          <p:spPr>
            <a:xfrm>
              <a:off x="2781650" y="2429625"/>
              <a:ext cx="270750" cy="286250"/>
            </a:xfrm>
            <a:custGeom>
              <a:avLst/>
              <a:gdLst/>
              <a:ahLst/>
              <a:cxnLst/>
              <a:rect l="l" t="t" r="r" b="b"/>
              <a:pathLst>
                <a:path w="10830" h="11450" extrusionOk="0">
                  <a:moveTo>
                    <a:pt x="30" y="1"/>
                  </a:moveTo>
                  <a:lnTo>
                    <a:pt x="30" y="856"/>
                  </a:lnTo>
                  <a:lnTo>
                    <a:pt x="974" y="856"/>
                  </a:lnTo>
                  <a:cubicBezTo>
                    <a:pt x="1299" y="856"/>
                    <a:pt x="1535" y="1092"/>
                    <a:pt x="1535" y="1417"/>
                  </a:cubicBezTo>
                  <a:lnTo>
                    <a:pt x="1535" y="2981"/>
                  </a:lnTo>
                  <a:cubicBezTo>
                    <a:pt x="1535" y="3261"/>
                    <a:pt x="1296" y="3514"/>
                    <a:pt x="1019" y="3514"/>
                  </a:cubicBezTo>
                  <a:cubicBezTo>
                    <a:pt x="1005" y="3514"/>
                    <a:pt x="989" y="3514"/>
                    <a:pt x="974" y="3512"/>
                  </a:cubicBezTo>
                  <a:lnTo>
                    <a:pt x="1" y="3512"/>
                  </a:lnTo>
                  <a:lnTo>
                    <a:pt x="1" y="4397"/>
                  </a:lnTo>
                  <a:lnTo>
                    <a:pt x="974" y="4397"/>
                  </a:lnTo>
                  <a:cubicBezTo>
                    <a:pt x="1742" y="4397"/>
                    <a:pt x="2391" y="3778"/>
                    <a:pt x="2391" y="2981"/>
                  </a:cubicBezTo>
                  <a:lnTo>
                    <a:pt x="2391" y="2627"/>
                  </a:lnTo>
                  <a:lnTo>
                    <a:pt x="8351" y="2627"/>
                  </a:lnTo>
                  <a:cubicBezTo>
                    <a:pt x="8646" y="2627"/>
                    <a:pt x="8882" y="2863"/>
                    <a:pt x="8882" y="3158"/>
                  </a:cubicBezTo>
                  <a:lnTo>
                    <a:pt x="8882" y="8292"/>
                  </a:lnTo>
                  <a:cubicBezTo>
                    <a:pt x="8882" y="8587"/>
                    <a:pt x="8646" y="8853"/>
                    <a:pt x="8351" y="8853"/>
                  </a:cubicBezTo>
                  <a:lnTo>
                    <a:pt x="2391" y="8853"/>
                  </a:lnTo>
                  <a:lnTo>
                    <a:pt x="2391" y="8469"/>
                  </a:lnTo>
                  <a:cubicBezTo>
                    <a:pt x="2391" y="7702"/>
                    <a:pt x="1771" y="7053"/>
                    <a:pt x="974" y="7053"/>
                  </a:cubicBezTo>
                  <a:lnTo>
                    <a:pt x="30" y="7053"/>
                  </a:lnTo>
                  <a:lnTo>
                    <a:pt x="30" y="7938"/>
                  </a:lnTo>
                  <a:lnTo>
                    <a:pt x="974" y="7938"/>
                  </a:lnTo>
                  <a:cubicBezTo>
                    <a:pt x="1299" y="7938"/>
                    <a:pt x="1535" y="8174"/>
                    <a:pt x="1535" y="8469"/>
                  </a:cubicBezTo>
                  <a:lnTo>
                    <a:pt x="1535" y="10063"/>
                  </a:lnTo>
                  <a:cubicBezTo>
                    <a:pt x="1535" y="10358"/>
                    <a:pt x="1299" y="10594"/>
                    <a:pt x="974" y="10594"/>
                  </a:cubicBezTo>
                  <a:lnTo>
                    <a:pt x="30" y="10594"/>
                  </a:lnTo>
                  <a:lnTo>
                    <a:pt x="30" y="11450"/>
                  </a:lnTo>
                  <a:lnTo>
                    <a:pt x="974" y="11450"/>
                  </a:lnTo>
                  <a:cubicBezTo>
                    <a:pt x="1742" y="11450"/>
                    <a:pt x="2391" y="10830"/>
                    <a:pt x="2391" y="10063"/>
                  </a:cubicBezTo>
                  <a:lnTo>
                    <a:pt x="2391" y="9709"/>
                  </a:lnTo>
                  <a:lnTo>
                    <a:pt x="8351" y="9709"/>
                  </a:lnTo>
                  <a:cubicBezTo>
                    <a:pt x="9118" y="9679"/>
                    <a:pt x="9768" y="9059"/>
                    <a:pt x="9768" y="8292"/>
                  </a:cubicBezTo>
                  <a:lnTo>
                    <a:pt x="9768" y="6168"/>
                  </a:lnTo>
                  <a:lnTo>
                    <a:pt x="10387" y="6168"/>
                  </a:lnTo>
                  <a:cubicBezTo>
                    <a:pt x="10623" y="6138"/>
                    <a:pt x="10800" y="5961"/>
                    <a:pt x="10800" y="5725"/>
                  </a:cubicBezTo>
                  <a:cubicBezTo>
                    <a:pt x="10800" y="5696"/>
                    <a:pt x="10800" y="5696"/>
                    <a:pt x="10830" y="5666"/>
                  </a:cubicBezTo>
                  <a:cubicBezTo>
                    <a:pt x="10771" y="5460"/>
                    <a:pt x="10594" y="5312"/>
                    <a:pt x="10387" y="5312"/>
                  </a:cubicBezTo>
                  <a:lnTo>
                    <a:pt x="9768" y="5312"/>
                  </a:lnTo>
                  <a:lnTo>
                    <a:pt x="9768" y="3188"/>
                  </a:lnTo>
                  <a:cubicBezTo>
                    <a:pt x="9768" y="2391"/>
                    <a:pt x="9148" y="1771"/>
                    <a:pt x="8351" y="1771"/>
                  </a:cubicBezTo>
                  <a:lnTo>
                    <a:pt x="2391" y="1771"/>
                  </a:lnTo>
                  <a:lnTo>
                    <a:pt x="2391" y="1417"/>
                  </a:lnTo>
                  <a:cubicBezTo>
                    <a:pt x="2391" y="620"/>
                    <a:pt x="1771" y="1"/>
                    <a:pt x="974"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8"/>
            <p:cNvSpPr/>
            <p:nvPr/>
          </p:nvSpPr>
          <p:spPr>
            <a:xfrm>
              <a:off x="2781650" y="2429625"/>
              <a:ext cx="270750" cy="141675"/>
            </a:xfrm>
            <a:custGeom>
              <a:avLst/>
              <a:gdLst/>
              <a:ahLst/>
              <a:cxnLst/>
              <a:rect l="l" t="t" r="r" b="b"/>
              <a:pathLst>
                <a:path w="10830" h="5667" extrusionOk="0">
                  <a:moveTo>
                    <a:pt x="30" y="1"/>
                  </a:moveTo>
                  <a:lnTo>
                    <a:pt x="30" y="856"/>
                  </a:lnTo>
                  <a:lnTo>
                    <a:pt x="974" y="856"/>
                  </a:lnTo>
                  <a:cubicBezTo>
                    <a:pt x="1299" y="856"/>
                    <a:pt x="1535" y="1092"/>
                    <a:pt x="1535" y="1417"/>
                  </a:cubicBezTo>
                  <a:lnTo>
                    <a:pt x="1535" y="2981"/>
                  </a:lnTo>
                  <a:cubicBezTo>
                    <a:pt x="1535" y="3261"/>
                    <a:pt x="1296" y="3514"/>
                    <a:pt x="1019" y="3514"/>
                  </a:cubicBezTo>
                  <a:cubicBezTo>
                    <a:pt x="1005" y="3514"/>
                    <a:pt x="989" y="3514"/>
                    <a:pt x="974" y="3512"/>
                  </a:cubicBezTo>
                  <a:lnTo>
                    <a:pt x="1" y="3512"/>
                  </a:lnTo>
                  <a:lnTo>
                    <a:pt x="1" y="4397"/>
                  </a:lnTo>
                  <a:lnTo>
                    <a:pt x="974" y="4397"/>
                  </a:lnTo>
                  <a:cubicBezTo>
                    <a:pt x="1742" y="4397"/>
                    <a:pt x="2391" y="3778"/>
                    <a:pt x="2391" y="2981"/>
                  </a:cubicBezTo>
                  <a:lnTo>
                    <a:pt x="2391" y="2627"/>
                  </a:lnTo>
                  <a:lnTo>
                    <a:pt x="8351" y="2627"/>
                  </a:lnTo>
                  <a:cubicBezTo>
                    <a:pt x="8646" y="2627"/>
                    <a:pt x="8882" y="2863"/>
                    <a:pt x="8882" y="3158"/>
                  </a:cubicBezTo>
                  <a:lnTo>
                    <a:pt x="8882" y="5666"/>
                  </a:lnTo>
                  <a:lnTo>
                    <a:pt x="10830" y="5666"/>
                  </a:lnTo>
                  <a:cubicBezTo>
                    <a:pt x="10771" y="5460"/>
                    <a:pt x="10594" y="5312"/>
                    <a:pt x="10387" y="5312"/>
                  </a:cubicBezTo>
                  <a:lnTo>
                    <a:pt x="9768" y="5312"/>
                  </a:lnTo>
                  <a:lnTo>
                    <a:pt x="9768" y="3188"/>
                  </a:lnTo>
                  <a:cubicBezTo>
                    <a:pt x="9768" y="2391"/>
                    <a:pt x="9148" y="1771"/>
                    <a:pt x="8351" y="1771"/>
                  </a:cubicBezTo>
                  <a:lnTo>
                    <a:pt x="2391" y="1771"/>
                  </a:lnTo>
                  <a:lnTo>
                    <a:pt x="2391" y="1417"/>
                  </a:lnTo>
                  <a:cubicBezTo>
                    <a:pt x="2391" y="620"/>
                    <a:pt x="1771" y="1"/>
                    <a:pt x="974"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8"/>
            <p:cNvSpPr/>
            <p:nvPr/>
          </p:nvSpPr>
          <p:spPr>
            <a:xfrm>
              <a:off x="2683550" y="2402325"/>
              <a:ext cx="109925" cy="75275"/>
            </a:xfrm>
            <a:custGeom>
              <a:avLst/>
              <a:gdLst/>
              <a:ahLst/>
              <a:cxnLst/>
              <a:rect l="l" t="t" r="r" b="b"/>
              <a:pathLst>
                <a:path w="4397" h="3011" extrusionOk="0">
                  <a:moveTo>
                    <a:pt x="974" y="1"/>
                  </a:moveTo>
                  <a:cubicBezTo>
                    <a:pt x="443" y="1"/>
                    <a:pt x="0" y="414"/>
                    <a:pt x="0" y="945"/>
                  </a:cubicBezTo>
                  <a:lnTo>
                    <a:pt x="0" y="2066"/>
                  </a:lnTo>
                  <a:cubicBezTo>
                    <a:pt x="0" y="2598"/>
                    <a:pt x="443" y="3011"/>
                    <a:pt x="974" y="3011"/>
                  </a:cubicBezTo>
                  <a:lnTo>
                    <a:pt x="3453" y="3011"/>
                  </a:lnTo>
                  <a:cubicBezTo>
                    <a:pt x="3954" y="3011"/>
                    <a:pt x="4397" y="2598"/>
                    <a:pt x="4397" y="2066"/>
                  </a:cubicBezTo>
                  <a:lnTo>
                    <a:pt x="4397" y="945"/>
                  </a:lnTo>
                  <a:cubicBezTo>
                    <a:pt x="4397" y="414"/>
                    <a:pt x="3954" y="1"/>
                    <a:pt x="3453"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8"/>
            <p:cNvSpPr/>
            <p:nvPr/>
          </p:nvSpPr>
          <p:spPr>
            <a:xfrm>
              <a:off x="2683550" y="2490850"/>
              <a:ext cx="109925" cy="75275"/>
            </a:xfrm>
            <a:custGeom>
              <a:avLst/>
              <a:gdLst/>
              <a:ahLst/>
              <a:cxnLst/>
              <a:rect l="l" t="t" r="r" b="b"/>
              <a:pathLst>
                <a:path w="4397" h="3011" extrusionOk="0">
                  <a:moveTo>
                    <a:pt x="974" y="1"/>
                  </a:moveTo>
                  <a:cubicBezTo>
                    <a:pt x="443" y="1"/>
                    <a:pt x="0" y="414"/>
                    <a:pt x="0" y="945"/>
                  </a:cubicBezTo>
                  <a:lnTo>
                    <a:pt x="0" y="2066"/>
                  </a:lnTo>
                  <a:cubicBezTo>
                    <a:pt x="0" y="2568"/>
                    <a:pt x="443" y="3011"/>
                    <a:pt x="974" y="3011"/>
                  </a:cubicBezTo>
                  <a:lnTo>
                    <a:pt x="3453" y="3011"/>
                  </a:lnTo>
                  <a:cubicBezTo>
                    <a:pt x="3954" y="3011"/>
                    <a:pt x="4397" y="2568"/>
                    <a:pt x="4397" y="2066"/>
                  </a:cubicBezTo>
                  <a:lnTo>
                    <a:pt x="4397" y="945"/>
                  </a:lnTo>
                  <a:cubicBezTo>
                    <a:pt x="4397" y="414"/>
                    <a:pt x="3954" y="1"/>
                    <a:pt x="3453"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8"/>
            <p:cNvSpPr/>
            <p:nvPr/>
          </p:nvSpPr>
          <p:spPr>
            <a:xfrm>
              <a:off x="2684275" y="2579375"/>
              <a:ext cx="109200" cy="75275"/>
            </a:xfrm>
            <a:custGeom>
              <a:avLst/>
              <a:gdLst/>
              <a:ahLst/>
              <a:cxnLst/>
              <a:rect l="l" t="t" r="r" b="b"/>
              <a:pathLst>
                <a:path w="4368" h="3011" extrusionOk="0">
                  <a:moveTo>
                    <a:pt x="945" y="1"/>
                  </a:moveTo>
                  <a:cubicBezTo>
                    <a:pt x="414" y="1"/>
                    <a:pt x="1" y="443"/>
                    <a:pt x="1" y="974"/>
                  </a:cubicBezTo>
                  <a:lnTo>
                    <a:pt x="1" y="2066"/>
                  </a:lnTo>
                  <a:cubicBezTo>
                    <a:pt x="1" y="2597"/>
                    <a:pt x="414" y="3010"/>
                    <a:pt x="945" y="3010"/>
                  </a:cubicBezTo>
                  <a:lnTo>
                    <a:pt x="3424" y="3010"/>
                  </a:lnTo>
                  <a:cubicBezTo>
                    <a:pt x="3955" y="3010"/>
                    <a:pt x="4368" y="2597"/>
                    <a:pt x="4368" y="2066"/>
                  </a:cubicBezTo>
                  <a:lnTo>
                    <a:pt x="4368" y="974"/>
                  </a:lnTo>
                  <a:cubicBezTo>
                    <a:pt x="4368" y="443"/>
                    <a:pt x="3955" y="1"/>
                    <a:pt x="3424"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8"/>
            <p:cNvSpPr/>
            <p:nvPr/>
          </p:nvSpPr>
          <p:spPr>
            <a:xfrm>
              <a:off x="2684275" y="2667900"/>
              <a:ext cx="109200" cy="75275"/>
            </a:xfrm>
            <a:custGeom>
              <a:avLst/>
              <a:gdLst/>
              <a:ahLst/>
              <a:cxnLst/>
              <a:rect l="l" t="t" r="r" b="b"/>
              <a:pathLst>
                <a:path w="4368" h="3011" extrusionOk="0">
                  <a:moveTo>
                    <a:pt x="945" y="1"/>
                  </a:moveTo>
                  <a:cubicBezTo>
                    <a:pt x="414" y="1"/>
                    <a:pt x="1" y="414"/>
                    <a:pt x="1" y="945"/>
                  </a:cubicBezTo>
                  <a:lnTo>
                    <a:pt x="1" y="2066"/>
                  </a:lnTo>
                  <a:cubicBezTo>
                    <a:pt x="1" y="2597"/>
                    <a:pt x="414" y="3010"/>
                    <a:pt x="945" y="3010"/>
                  </a:cubicBezTo>
                  <a:lnTo>
                    <a:pt x="3424" y="3010"/>
                  </a:lnTo>
                  <a:cubicBezTo>
                    <a:pt x="3955" y="3010"/>
                    <a:pt x="4368" y="2597"/>
                    <a:pt x="4368" y="2066"/>
                  </a:cubicBezTo>
                  <a:lnTo>
                    <a:pt x="4368" y="945"/>
                  </a:lnTo>
                  <a:cubicBezTo>
                    <a:pt x="4368" y="414"/>
                    <a:pt x="3955" y="1"/>
                    <a:pt x="3424"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8"/>
            <p:cNvSpPr/>
            <p:nvPr/>
          </p:nvSpPr>
          <p:spPr>
            <a:xfrm>
              <a:off x="2867225" y="2446600"/>
              <a:ext cx="109950" cy="76000"/>
            </a:xfrm>
            <a:custGeom>
              <a:avLst/>
              <a:gdLst/>
              <a:ahLst/>
              <a:cxnLst/>
              <a:rect l="l" t="t" r="r" b="b"/>
              <a:pathLst>
                <a:path w="4398" h="3040" extrusionOk="0">
                  <a:moveTo>
                    <a:pt x="945" y="0"/>
                  </a:moveTo>
                  <a:cubicBezTo>
                    <a:pt x="414" y="0"/>
                    <a:pt x="1" y="413"/>
                    <a:pt x="1" y="945"/>
                  </a:cubicBezTo>
                  <a:lnTo>
                    <a:pt x="1" y="2066"/>
                  </a:lnTo>
                  <a:cubicBezTo>
                    <a:pt x="1" y="2597"/>
                    <a:pt x="414" y="3040"/>
                    <a:pt x="945" y="3040"/>
                  </a:cubicBezTo>
                  <a:lnTo>
                    <a:pt x="3423" y="3040"/>
                  </a:lnTo>
                  <a:cubicBezTo>
                    <a:pt x="3954" y="3040"/>
                    <a:pt x="4397" y="2597"/>
                    <a:pt x="4397" y="2066"/>
                  </a:cubicBezTo>
                  <a:lnTo>
                    <a:pt x="4397" y="945"/>
                  </a:lnTo>
                  <a:cubicBezTo>
                    <a:pt x="4368" y="413"/>
                    <a:pt x="3954" y="0"/>
                    <a:pt x="3423"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8"/>
            <p:cNvSpPr/>
            <p:nvPr/>
          </p:nvSpPr>
          <p:spPr>
            <a:xfrm>
              <a:off x="2867225" y="2623650"/>
              <a:ext cx="109950" cy="75250"/>
            </a:xfrm>
            <a:custGeom>
              <a:avLst/>
              <a:gdLst/>
              <a:ahLst/>
              <a:cxnLst/>
              <a:rect l="l" t="t" r="r" b="b"/>
              <a:pathLst>
                <a:path w="4398" h="3010" extrusionOk="0">
                  <a:moveTo>
                    <a:pt x="945" y="0"/>
                  </a:moveTo>
                  <a:cubicBezTo>
                    <a:pt x="443" y="0"/>
                    <a:pt x="1" y="413"/>
                    <a:pt x="1" y="944"/>
                  </a:cubicBezTo>
                  <a:lnTo>
                    <a:pt x="1" y="2066"/>
                  </a:lnTo>
                  <a:cubicBezTo>
                    <a:pt x="1" y="2597"/>
                    <a:pt x="443" y="3010"/>
                    <a:pt x="945" y="3010"/>
                  </a:cubicBezTo>
                  <a:lnTo>
                    <a:pt x="3453" y="3010"/>
                  </a:lnTo>
                  <a:cubicBezTo>
                    <a:pt x="3954" y="3010"/>
                    <a:pt x="4397" y="2567"/>
                    <a:pt x="4397" y="2036"/>
                  </a:cubicBezTo>
                  <a:lnTo>
                    <a:pt x="4397" y="944"/>
                  </a:lnTo>
                  <a:cubicBezTo>
                    <a:pt x="4368" y="413"/>
                    <a:pt x="3954" y="0"/>
                    <a:pt x="3453"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 name="Google Shape;2056;p58"/>
          <p:cNvGrpSpPr/>
          <p:nvPr/>
        </p:nvGrpSpPr>
        <p:grpSpPr>
          <a:xfrm>
            <a:off x="7238350" y="2374500"/>
            <a:ext cx="203625" cy="368675"/>
            <a:chOff x="6475250" y="2374500"/>
            <a:chExt cx="203625" cy="368675"/>
          </a:xfrm>
        </p:grpSpPr>
        <p:sp>
          <p:nvSpPr>
            <p:cNvPr id="2057" name="Google Shape;2057;p58"/>
            <p:cNvSpPr/>
            <p:nvPr/>
          </p:nvSpPr>
          <p:spPr>
            <a:xfrm>
              <a:off x="6475250" y="2374500"/>
              <a:ext cx="203625" cy="368675"/>
            </a:xfrm>
            <a:custGeom>
              <a:avLst/>
              <a:gdLst/>
              <a:ahLst/>
              <a:cxnLst/>
              <a:rect l="l" t="t" r="r" b="b"/>
              <a:pathLst>
                <a:path w="8145" h="14747" extrusionOk="0">
                  <a:moveTo>
                    <a:pt x="1461" y="0"/>
                  </a:moveTo>
                  <a:cubicBezTo>
                    <a:pt x="834" y="0"/>
                    <a:pt x="207" y="421"/>
                    <a:pt x="207" y="1261"/>
                  </a:cubicBezTo>
                  <a:lnTo>
                    <a:pt x="207" y="8786"/>
                  </a:lnTo>
                  <a:cubicBezTo>
                    <a:pt x="177" y="9583"/>
                    <a:pt x="177" y="9996"/>
                    <a:pt x="561" y="10320"/>
                  </a:cubicBezTo>
                  <a:lnTo>
                    <a:pt x="266" y="11501"/>
                  </a:lnTo>
                  <a:cubicBezTo>
                    <a:pt x="0" y="12445"/>
                    <a:pt x="89" y="13212"/>
                    <a:pt x="532" y="13773"/>
                  </a:cubicBezTo>
                  <a:cubicBezTo>
                    <a:pt x="1033" y="14422"/>
                    <a:pt x="1977" y="14746"/>
                    <a:pt x="3394" y="14746"/>
                  </a:cubicBezTo>
                  <a:lnTo>
                    <a:pt x="5843" y="14746"/>
                  </a:lnTo>
                  <a:cubicBezTo>
                    <a:pt x="7112" y="14746"/>
                    <a:pt x="8144" y="13684"/>
                    <a:pt x="8144" y="12415"/>
                  </a:cubicBezTo>
                  <a:lnTo>
                    <a:pt x="8144" y="8225"/>
                  </a:lnTo>
                  <a:cubicBezTo>
                    <a:pt x="8144" y="8196"/>
                    <a:pt x="8144" y="8166"/>
                    <a:pt x="8144" y="8137"/>
                  </a:cubicBezTo>
                  <a:lnTo>
                    <a:pt x="8144" y="6248"/>
                  </a:lnTo>
                  <a:cubicBezTo>
                    <a:pt x="8144" y="5481"/>
                    <a:pt x="7554" y="4891"/>
                    <a:pt x="6817" y="4891"/>
                  </a:cubicBezTo>
                  <a:cubicBezTo>
                    <a:pt x="6581" y="4891"/>
                    <a:pt x="6374" y="4950"/>
                    <a:pt x="6197" y="5038"/>
                  </a:cubicBezTo>
                  <a:cubicBezTo>
                    <a:pt x="5961" y="4596"/>
                    <a:pt x="5518" y="4301"/>
                    <a:pt x="4987" y="4301"/>
                  </a:cubicBezTo>
                  <a:cubicBezTo>
                    <a:pt x="4810" y="4301"/>
                    <a:pt x="4633" y="4360"/>
                    <a:pt x="4456" y="4419"/>
                  </a:cubicBezTo>
                  <a:cubicBezTo>
                    <a:pt x="4397" y="4212"/>
                    <a:pt x="4279" y="4035"/>
                    <a:pt x="4131" y="3888"/>
                  </a:cubicBezTo>
                  <a:cubicBezTo>
                    <a:pt x="3888" y="3644"/>
                    <a:pt x="3546" y="3498"/>
                    <a:pt x="3194" y="3498"/>
                  </a:cubicBezTo>
                  <a:cubicBezTo>
                    <a:pt x="3034" y="3498"/>
                    <a:pt x="2872" y="3528"/>
                    <a:pt x="2715" y="3593"/>
                  </a:cubicBezTo>
                  <a:lnTo>
                    <a:pt x="2715" y="1261"/>
                  </a:lnTo>
                  <a:cubicBezTo>
                    <a:pt x="2715" y="421"/>
                    <a:pt x="2088" y="0"/>
                    <a:pt x="1461"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8"/>
            <p:cNvSpPr/>
            <p:nvPr/>
          </p:nvSpPr>
          <p:spPr>
            <a:xfrm>
              <a:off x="6578525" y="2471675"/>
              <a:ext cx="100350" cy="271500"/>
            </a:xfrm>
            <a:custGeom>
              <a:avLst/>
              <a:gdLst/>
              <a:ahLst/>
              <a:cxnLst/>
              <a:rect l="l" t="t" r="r" b="b"/>
              <a:pathLst>
                <a:path w="4014" h="10860" extrusionOk="0">
                  <a:moveTo>
                    <a:pt x="0" y="1"/>
                  </a:moveTo>
                  <a:lnTo>
                    <a:pt x="0" y="10859"/>
                  </a:lnTo>
                  <a:lnTo>
                    <a:pt x="1712" y="10859"/>
                  </a:lnTo>
                  <a:cubicBezTo>
                    <a:pt x="2981" y="10859"/>
                    <a:pt x="4013" y="9797"/>
                    <a:pt x="4013" y="8528"/>
                  </a:cubicBezTo>
                  <a:lnTo>
                    <a:pt x="4013" y="4338"/>
                  </a:lnTo>
                  <a:cubicBezTo>
                    <a:pt x="4013" y="4309"/>
                    <a:pt x="4013" y="4279"/>
                    <a:pt x="4013" y="4250"/>
                  </a:cubicBezTo>
                  <a:lnTo>
                    <a:pt x="4013" y="2361"/>
                  </a:lnTo>
                  <a:cubicBezTo>
                    <a:pt x="4013" y="1594"/>
                    <a:pt x="3423" y="1004"/>
                    <a:pt x="2686" y="1004"/>
                  </a:cubicBezTo>
                  <a:cubicBezTo>
                    <a:pt x="2450" y="1004"/>
                    <a:pt x="2243" y="1063"/>
                    <a:pt x="2066" y="1151"/>
                  </a:cubicBezTo>
                  <a:cubicBezTo>
                    <a:pt x="1830" y="709"/>
                    <a:pt x="1387" y="414"/>
                    <a:pt x="856" y="414"/>
                  </a:cubicBezTo>
                  <a:cubicBezTo>
                    <a:pt x="679" y="414"/>
                    <a:pt x="502" y="473"/>
                    <a:pt x="325" y="532"/>
                  </a:cubicBezTo>
                  <a:cubicBezTo>
                    <a:pt x="266" y="325"/>
                    <a:pt x="148" y="148"/>
                    <a:pt x="0"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8"/>
            <p:cNvSpPr/>
            <p:nvPr/>
          </p:nvSpPr>
          <p:spPr>
            <a:xfrm>
              <a:off x="6475250" y="2374500"/>
              <a:ext cx="203625" cy="367925"/>
            </a:xfrm>
            <a:custGeom>
              <a:avLst/>
              <a:gdLst/>
              <a:ahLst/>
              <a:cxnLst/>
              <a:rect l="l" t="t" r="r" b="b"/>
              <a:pathLst>
                <a:path w="8145" h="14717" extrusionOk="0">
                  <a:moveTo>
                    <a:pt x="3187" y="4441"/>
                  </a:moveTo>
                  <a:cubicBezTo>
                    <a:pt x="3408" y="4441"/>
                    <a:pt x="3630" y="4581"/>
                    <a:pt x="3659" y="4861"/>
                  </a:cubicBezTo>
                  <a:lnTo>
                    <a:pt x="3659" y="6986"/>
                  </a:lnTo>
                  <a:cubicBezTo>
                    <a:pt x="3630" y="7266"/>
                    <a:pt x="3408" y="7406"/>
                    <a:pt x="3187" y="7406"/>
                  </a:cubicBezTo>
                  <a:cubicBezTo>
                    <a:pt x="2966" y="7406"/>
                    <a:pt x="2745" y="7266"/>
                    <a:pt x="2715" y="6986"/>
                  </a:cubicBezTo>
                  <a:lnTo>
                    <a:pt x="2715" y="4861"/>
                  </a:lnTo>
                  <a:cubicBezTo>
                    <a:pt x="2745" y="4581"/>
                    <a:pt x="2966" y="4441"/>
                    <a:pt x="3187" y="4441"/>
                  </a:cubicBezTo>
                  <a:close/>
                  <a:moveTo>
                    <a:pt x="4987" y="5201"/>
                  </a:moveTo>
                  <a:cubicBezTo>
                    <a:pt x="5223" y="5201"/>
                    <a:pt x="5459" y="5363"/>
                    <a:pt x="5459" y="5688"/>
                  </a:cubicBezTo>
                  <a:lnTo>
                    <a:pt x="5459" y="7753"/>
                  </a:lnTo>
                  <a:cubicBezTo>
                    <a:pt x="5459" y="8063"/>
                    <a:pt x="5223" y="8218"/>
                    <a:pt x="4987" y="8218"/>
                  </a:cubicBezTo>
                  <a:cubicBezTo>
                    <a:pt x="4751" y="8218"/>
                    <a:pt x="4515" y="8063"/>
                    <a:pt x="4515" y="7753"/>
                  </a:cubicBezTo>
                  <a:lnTo>
                    <a:pt x="4515" y="5688"/>
                  </a:lnTo>
                  <a:cubicBezTo>
                    <a:pt x="4515" y="5363"/>
                    <a:pt x="4751" y="5201"/>
                    <a:pt x="4987" y="5201"/>
                  </a:cubicBezTo>
                  <a:close/>
                  <a:moveTo>
                    <a:pt x="6817" y="5769"/>
                  </a:moveTo>
                  <a:cubicBezTo>
                    <a:pt x="7067" y="5769"/>
                    <a:pt x="7318" y="5938"/>
                    <a:pt x="7289" y="6278"/>
                  </a:cubicBezTo>
                  <a:lnTo>
                    <a:pt x="7289" y="8402"/>
                  </a:lnTo>
                  <a:cubicBezTo>
                    <a:pt x="7259" y="8683"/>
                    <a:pt x="7031" y="8823"/>
                    <a:pt x="6806" y="8823"/>
                  </a:cubicBezTo>
                  <a:cubicBezTo>
                    <a:pt x="6581" y="8823"/>
                    <a:pt x="6359" y="8683"/>
                    <a:pt x="6344" y="8402"/>
                  </a:cubicBezTo>
                  <a:lnTo>
                    <a:pt x="6344" y="6278"/>
                  </a:lnTo>
                  <a:cubicBezTo>
                    <a:pt x="6315" y="5938"/>
                    <a:pt x="6566" y="5769"/>
                    <a:pt x="6817" y="5769"/>
                  </a:cubicBezTo>
                  <a:close/>
                  <a:moveTo>
                    <a:pt x="1461" y="863"/>
                  </a:moveTo>
                  <a:cubicBezTo>
                    <a:pt x="1660" y="863"/>
                    <a:pt x="1859" y="996"/>
                    <a:pt x="1859" y="1261"/>
                  </a:cubicBezTo>
                  <a:lnTo>
                    <a:pt x="1859" y="6956"/>
                  </a:lnTo>
                  <a:cubicBezTo>
                    <a:pt x="1859" y="7694"/>
                    <a:pt x="2449" y="8284"/>
                    <a:pt x="3187" y="8284"/>
                  </a:cubicBezTo>
                  <a:cubicBezTo>
                    <a:pt x="3364" y="8284"/>
                    <a:pt x="3541" y="8255"/>
                    <a:pt x="3718" y="8166"/>
                  </a:cubicBezTo>
                  <a:cubicBezTo>
                    <a:pt x="3892" y="8753"/>
                    <a:pt x="4435" y="9100"/>
                    <a:pt x="5004" y="9100"/>
                  </a:cubicBezTo>
                  <a:cubicBezTo>
                    <a:pt x="5207" y="9100"/>
                    <a:pt x="5413" y="9056"/>
                    <a:pt x="5607" y="8963"/>
                  </a:cubicBezTo>
                  <a:cubicBezTo>
                    <a:pt x="5830" y="9431"/>
                    <a:pt x="6306" y="9697"/>
                    <a:pt x="6805" y="9697"/>
                  </a:cubicBezTo>
                  <a:cubicBezTo>
                    <a:pt x="6967" y="9697"/>
                    <a:pt x="7130" y="9670"/>
                    <a:pt x="7289" y="9612"/>
                  </a:cubicBezTo>
                  <a:lnTo>
                    <a:pt x="7289" y="12415"/>
                  </a:lnTo>
                  <a:lnTo>
                    <a:pt x="7289" y="12445"/>
                  </a:lnTo>
                  <a:cubicBezTo>
                    <a:pt x="7289" y="13241"/>
                    <a:pt x="6640" y="13891"/>
                    <a:pt x="5843" y="13891"/>
                  </a:cubicBezTo>
                  <a:lnTo>
                    <a:pt x="3482" y="13891"/>
                  </a:lnTo>
                  <a:cubicBezTo>
                    <a:pt x="2302" y="13891"/>
                    <a:pt x="1535" y="13684"/>
                    <a:pt x="1210" y="13271"/>
                  </a:cubicBezTo>
                  <a:cubicBezTo>
                    <a:pt x="945" y="12946"/>
                    <a:pt x="915" y="12415"/>
                    <a:pt x="1092" y="11737"/>
                  </a:cubicBezTo>
                  <a:lnTo>
                    <a:pt x="1594" y="9671"/>
                  </a:lnTo>
                  <a:cubicBezTo>
                    <a:pt x="1653" y="9433"/>
                    <a:pt x="1843" y="9329"/>
                    <a:pt x="2036" y="9329"/>
                  </a:cubicBezTo>
                  <a:cubicBezTo>
                    <a:pt x="2321" y="9329"/>
                    <a:pt x="2614" y="9555"/>
                    <a:pt x="2509" y="9907"/>
                  </a:cubicBezTo>
                  <a:lnTo>
                    <a:pt x="2213" y="11176"/>
                  </a:lnTo>
                  <a:cubicBezTo>
                    <a:pt x="2125" y="11511"/>
                    <a:pt x="2385" y="11720"/>
                    <a:pt x="2640" y="11720"/>
                  </a:cubicBezTo>
                  <a:cubicBezTo>
                    <a:pt x="2811" y="11720"/>
                    <a:pt x="2980" y="11626"/>
                    <a:pt x="3040" y="11412"/>
                  </a:cubicBezTo>
                  <a:lnTo>
                    <a:pt x="3364" y="10114"/>
                  </a:lnTo>
                  <a:cubicBezTo>
                    <a:pt x="3590" y="9169"/>
                    <a:pt x="2830" y="8453"/>
                    <a:pt x="2038" y="8453"/>
                  </a:cubicBezTo>
                  <a:cubicBezTo>
                    <a:pt x="1693" y="8453"/>
                    <a:pt x="1341" y="8590"/>
                    <a:pt x="1063" y="8904"/>
                  </a:cubicBezTo>
                  <a:lnTo>
                    <a:pt x="1063" y="1261"/>
                  </a:lnTo>
                  <a:cubicBezTo>
                    <a:pt x="1063" y="996"/>
                    <a:pt x="1262" y="863"/>
                    <a:pt x="1461" y="863"/>
                  </a:cubicBezTo>
                  <a:close/>
                  <a:moveTo>
                    <a:pt x="1461" y="0"/>
                  </a:moveTo>
                  <a:cubicBezTo>
                    <a:pt x="834" y="0"/>
                    <a:pt x="207" y="421"/>
                    <a:pt x="207" y="1261"/>
                  </a:cubicBezTo>
                  <a:lnTo>
                    <a:pt x="207" y="8786"/>
                  </a:lnTo>
                  <a:cubicBezTo>
                    <a:pt x="177" y="9553"/>
                    <a:pt x="207" y="9966"/>
                    <a:pt x="561" y="10320"/>
                  </a:cubicBezTo>
                  <a:lnTo>
                    <a:pt x="266" y="11471"/>
                  </a:lnTo>
                  <a:cubicBezTo>
                    <a:pt x="0" y="12445"/>
                    <a:pt x="89" y="13212"/>
                    <a:pt x="532" y="13773"/>
                  </a:cubicBezTo>
                  <a:cubicBezTo>
                    <a:pt x="1033" y="14422"/>
                    <a:pt x="1977" y="14717"/>
                    <a:pt x="3394" y="14717"/>
                  </a:cubicBezTo>
                  <a:lnTo>
                    <a:pt x="5843" y="14717"/>
                  </a:lnTo>
                  <a:cubicBezTo>
                    <a:pt x="7112" y="14717"/>
                    <a:pt x="8144" y="13684"/>
                    <a:pt x="8144" y="12415"/>
                  </a:cubicBezTo>
                  <a:lnTo>
                    <a:pt x="8144" y="8225"/>
                  </a:lnTo>
                  <a:cubicBezTo>
                    <a:pt x="8144" y="8166"/>
                    <a:pt x="8144" y="8137"/>
                    <a:pt x="8144" y="8137"/>
                  </a:cubicBezTo>
                  <a:lnTo>
                    <a:pt x="8144" y="6278"/>
                  </a:lnTo>
                  <a:cubicBezTo>
                    <a:pt x="8144" y="5540"/>
                    <a:pt x="7554" y="4950"/>
                    <a:pt x="6817" y="4950"/>
                  </a:cubicBezTo>
                  <a:cubicBezTo>
                    <a:pt x="6581" y="4950"/>
                    <a:pt x="6374" y="4979"/>
                    <a:pt x="6197" y="5097"/>
                  </a:cubicBezTo>
                  <a:cubicBezTo>
                    <a:pt x="5961" y="4625"/>
                    <a:pt x="5518" y="4360"/>
                    <a:pt x="4987" y="4360"/>
                  </a:cubicBezTo>
                  <a:cubicBezTo>
                    <a:pt x="4810" y="4360"/>
                    <a:pt x="4633" y="4389"/>
                    <a:pt x="4456" y="4478"/>
                  </a:cubicBezTo>
                  <a:cubicBezTo>
                    <a:pt x="4271" y="3899"/>
                    <a:pt x="3740" y="3538"/>
                    <a:pt x="3178" y="3538"/>
                  </a:cubicBezTo>
                  <a:cubicBezTo>
                    <a:pt x="3024" y="3538"/>
                    <a:pt x="2867" y="3565"/>
                    <a:pt x="2715" y="3622"/>
                  </a:cubicBezTo>
                  <a:lnTo>
                    <a:pt x="2715" y="1261"/>
                  </a:lnTo>
                  <a:cubicBezTo>
                    <a:pt x="2715" y="421"/>
                    <a:pt x="2088" y="0"/>
                    <a:pt x="1461" y="0"/>
                  </a:cubicBezTo>
                  <a:close/>
                </a:path>
              </a:pathLst>
            </a:custGeom>
            <a:solidFill>
              <a:srgbClr val="8C4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8"/>
            <p:cNvSpPr/>
            <p:nvPr/>
          </p:nvSpPr>
          <p:spPr>
            <a:xfrm>
              <a:off x="6560825" y="2630275"/>
              <a:ext cx="56825" cy="60525"/>
            </a:xfrm>
            <a:custGeom>
              <a:avLst/>
              <a:gdLst/>
              <a:ahLst/>
              <a:cxnLst/>
              <a:rect l="l" t="t" r="r" b="b"/>
              <a:pathLst>
                <a:path w="2273" h="2421" extrusionOk="0">
                  <a:moveTo>
                    <a:pt x="1387" y="974"/>
                  </a:moveTo>
                  <a:lnTo>
                    <a:pt x="1299" y="1417"/>
                  </a:lnTo>
                  <a:lnTo>
                    <a:pt x="944" y="1417"/>
                  </a:lnTo>
                  <a:lnTo>
                    <a:pt x="1003" y="974"/>
                  </a:lnTo>
                  <a:close/>
                  <a:moveTo>
                    <a:pt x="944" y="1"/>
                  </a:moveTo>
                  <a:cubicBezTo>
                    <a:pt x="915" y="1"/>
                    <a:pt x="856" y="30"/>
                    <a:pt x="826" y="30"/>
                  </a:cubicBezTo>
                  <a:cubicBezTo>
                    <a:pt x="797" y="60"/>
                    <a:pt x="767" y="89"/>
                    <a:pt x="738" y="119"/>
                  </a:cubicBezTo>
                  <a:lnTo>
                    <a:pt x="649" y="620"/>
                  </a:lnTo>
                  <a:lnTo>
                    <a:pt x="325" y="620"/>
                  </a:lnTo>
                  <a:cubicBezTo>
                    <a:pt x="266" y="620"/>
                    <a:pt x="236" y="650"/>
                    <a:pt x="207" y="679"/>
                  </a:cubicBezTo>
                  <a:cubicBezTo>
                    <a:pt x="177" y="709"/>
                    <a:pt x="177" y="768"/>
                    <a:pt x="177" y="797"/>
                  </a:cubicBezTo>
                  <a:cubicBezTo>
                    <a:pt x="177" y="856"/>
                    <a:pt x="177" y="886"/>
                    <a:pt x="207" y="945"/>
                  </a:cubicBezTo>
                  <a:cubicBezTo>
                    <a:pt x="236" y="974"/>
                    <a:pt x="266" y="974"/>
                    <a:pt x="325" y="974"/>
                  </a:cubicBezTo>
                  <a:lnTo>
                    <a:pt x="590" y="974"/>
                  </a:lnTo>
                  <a:lnTo>
                    <a:pt x="502" y="1417"/>
                  </a:lnTo>
                  <a:lnTo>
                    <a:pt x="148" y="1417"/>
                  </a:lnTo>
                  <a:cubicBezTo>
                    <a:pt x="118" y="1417"/>
                    <a:pt x="59" y="1417"/>
                    <a:pt x="59" y="1476"/>
                  </a:cubicBezTo>
                  <a:cubicBezTo>
                    <a:pt x="30" y="1506"/>
                    <a:pt x="0" y="1535"/>
                    <a:pt x="30" y="1594"/>
                  </a:cubicBezTo>
                  <a:cubicBezTo>
                    <a:pt x="0" y="1653"/>
                    <a:pt x="30" y="1683"/>
                    <a:pt x="59" y="1712"/>
                  </a:cubicBezTo>
                  <a:cubicBezTo>
                    <a:pt x="59" y="1742"/>
                    <a:pt x="118" y="1771"/>
                    <a:pt x="148" y="1771"/>
                  </a:cubicBezTo>
                  <a:lnTo>
                    <a:pt x="413" y="1771"/>
                  </a:lnTo>
                  <a:lnTo>
                    <a:pt x="325" y="2273"/>
                  </a:lnTo>
                  <a:cubicBezTo>
                    <a:pt x="325" y="2332"/>
                    <a:pt x="354" y="2361"/>
                    <a:pt x="413" y="2391"/>
                  </a:cubicBezTo>
                  <a:cubicBezTo>
                    <a:pt x="443" y="2420"/>
                    <a:pt x="502" y="2420"/>
                    <a:pt x="561" y="2420"/>
                  </a:cubicBezTo>
                  <a:lnTo>
                    <a:pt x="679" y="2420"/>
                  </a:lnTo>
                  <a:cubicBezTo>
                    <a:pt x="708" y="2420"/>
                    <a:pt x="738" y="2361"/>
                    <a:pt x="738" y="2332"/>
                  </a:cubicBezTo>
                  <a:lnTo>
                    <a:pt x="856" y="1771"/>
                  </a:lnTo>
                  <a:lnTo>
                    <a:pt x="1210" y="1771"/>
                  </a:lnTo>
                  <a:lnTo>
                    <a:pt x="1122" y="2273"/>
                  </a:lnTo>
                  <a:cubicBezTo>
                    <a:pt x="1122" y="2332"/>
                    <a:pt x="1151" y="2361"/>
                    <a:pt x="1181" y="2391"/>
                  </a:cubicBezTo>
                  <a:cubicBezTo>
                    <a:pt x="1240" y="2420"/>
                    <a:pt x="1299" y="2420"/>
                    <a:pt x="1358" y="2420"/>
                  </a:cubicBezTo>
                  <a:lnTo>
                    <a:pt x="1476" y="2420"/>
                  </a:lnTo>
                  <a:cubicBezTo>
                    <a:pt x="1505" y="2391"/>
                    <a:pt x="1535" y="2361"/>
                    <a:pt x="1535" y="2332"/>
                  </a:cubicBezTo>
                  <a:lnTo>
                    <a:pt x="1623" y="1771"/>
                  </a:lnTo>
                  <a:lnTo>
                    <a:pt x="1977" y="1771"/>
                  </a:lnTo>
                  <a:cubicBezTo>
                    <a:pt x="2007" y="1771"/>
                    <a:pt x="2066" y="1742"/>
                    <a:pt x="2066" y="1712"/>
                  </a:cubicBezTo>
                  <a:cubicBezTo>
                    <a:pt x="2095" y="1683"/>
                    <a:pt x="2125" y="1624"/>
                    <a:pt x="2125" y="1594"/>
                  </a:cubicBezTo>
                  <a:cubicBezTo>
                    <a:pt x="2125" y="1535"/>
                    <a:pt x="2095" y="1506"/>
                    <a:pt x="2066" y="1447"/>
                  </a:cubicBezTo>
                  <a:cubicBezTo>
                    <a:pt x="2066" y="1417"/>
                    <a:pt x="2007" y="1417"/>
                    <a:pt x="1977" y="1417"/>
                  </a:cubicBezTo>
                  <a:lnTo>
                    <a:pt x="1712" y="1417"/>
                  </a:lnTo>
                  <a:lnTo>
                    <a:pt x="1771" y="974"/>
                  </a:lnTo>
                  <a:lnTo>
                    <a:pt x="2125" y="974"/>
                  </a:lnTo>
                  <a:cubicBezTo>
                    <a:pt x="2154" y="974"/>
                    <a:pt x="2184" y="974"/>
                    <a:pt x="2213" y="945"/>
                  </a:cubicBezTo>
                  <a:cubicBezTo>
                    <a:pt x="2272" y="856"/>
                    <a:pt x="2272" y="768"/>
                    <a:pt x="2213" y="679"/>
                  </a:cubicBezTo>
                  <a:cubicBezTo>
                    <a:pt x="2213" y="650"/>
                    <a:pt x="2184" y="620"/>
                    <a:pt x="2154" y="620"/>
                  </a:cubicBezTo>
                  <a:lnTo>
                    <a:pt x="1859" y="620"/>
                  </a:lnTo>
                  <a:lnTo>
                    <a:pt x="1948" y="178"/>
                  </a:lnTo>
                  <a:cubicBezTo>
                    <a:pt x="1948" y="119"/>
                    <a:pt x="1918" y="89"/>
                    <a:pt x="1889" y="60"/>
                  </a:cubicBezTo>
                  <a:cubicBezTo>
                    <a:pt x="1830" y="30"/>
                    <a:pt x="1800" y="1"/>
                    <a:pt x="1741" y="1"/>
                  </a:cubicBezTo>
                  <a:cubicBezTo>
                    <a:pt x="1682" y="1"/>
                    <a:pt x="1653" y="30"/>
                    <a:pt x="1623" y="30"/>
                  </a:cubicBezTo>
                  <a:cubicBezTo>
                    <a:pt x="1564" y="60"/>
                    <a:pt x="1564" y="89"/>
                    <a:pt x="1535" y="119"/>
                  </a:cubicBezTo>
                  <a:lnTo>
                    <a:pt x="1446" y="620"/>
                  </a:lnTo>
                  <a:lnTo>
                    <a:pt x="1092" y="620"/>
                  </a:lnTo>
                  <a:lnTo>
                    <a:pt x="1151" y="178"/>
                  </a:lnTo>
                  <a:cubicBezTo>
                    <a:pt x="1151" y="148"/>
                    <a:pt x="1151" y="89"/>
                    <a:pt x="1092" y="60"/>
                  </a:cubicBezTo>
                  <a:cubicBezTo>
                    <a:pt x="1063" y="30"/>
                    <a:pt x="1003" y="1"/>
                    <a:pt x="944" y="1"/>
                  </a:cubicBezTo>
                  <a:close/>
                </a:path>
              </a:pathLst>
            </a:custGeom>
            <a:solidFill>
              <a:srgbClr val="E7E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8"/>
            <p:cNvSpPr/>
            <p:nvPr/>
          </p:nvSpPr>
          <p:spPr>
            <a:xfrm>
              <a:off x="6619825" y="2628800"/>
              <a:ext cx="20700" cy="65675"/>
            </a:xfrm>
            <a:custGeom>
              <a:avLst/>
              <a:gdLst/>
              <a:ahLst/>
              <a:cxnLst/>
              <a:rect l="l" t="t" r="r" b="b"/>
              <a:pathLst>
                <a:path w="828" h="2627" extrusionOk="0">
                  <a:moveTo>
                    <a:pt x="620" y="1"/>
                  </a:moveTo>
                  <a:cubicBezTo>
                    <a:pt x="561" y="1"/>
                    <a:pt x="532" y="1"/>
                    <a:pt x="502" y="30"/>
                  </a:cubicBezTo>
                  <a:lnTo>
                    <a:pt x="89" y="355"/>
                  </a:lnTo>
                  <a:cubicBezTo>
                    <a:pt x="30" y="384"/>
                    <a:pt x="1" y="443"/>
                    <a:pt x="1" y="532"/>
                  </a:cubicBezTo>
                  <a:cubicBezTo>
                    <a:pt x="1" y="561"/>
                    <a:pt x="30" y="620"/>
                    <a:pt x="60" y="650"/>
                  </a:cubicBezTo>
                  <a:cubicBezTo>
                    <a:pt x="60" y="679"/>
                    <a:pt x="119" y="709"/>
                    <a:pt x="148" y="709"/>
                  </a:cubicBezTo>
                  <a:cubicBezTo>
                    <a:pt x="178" y="709"/>
                    <a:pt x="207" y="709"/>
                    <a:pt x="237" y="679"/>
                  </a:cubicBezTo>
                  <a:lnTo>
                    <a:pt x="355" y="561"/>
                  </a:lnTo>
                  <a:lnTo>
                    <a:pt x="355" y="2479"/>
                  </a:lnTo>
                  <a:cubicBezTo>
                    <a:pt x="355" y="2509"/>
                    <a:pt x="384" y="2568"/>
                    <a:pt x="414" y="2568"/>
                  </a:cubicBezTo>
                  <a:cubicBezTo>
                    <a:pt x="473" y="2597"/>
                    <a:pt x="532" y="2627"/>
                    <a:pt x="591" y="2627"/>
                  </a:cubicBezTo>
                  <a:cubicBezTo>
                    <a:pt x="650" y="2627"/>
                    <a:pt x="709" y="2597"/>
                    <a:pt x="739" y="2568"/>
                  </a:cubicBezTo>
                  <a:cubicBezTo>
                    <a:pt x="798" y="2568"/>
                    <a:pt x="827" y="2509"/>
                    <a:pt x="827" y="2479"/>
                  </a:cubicBezTo>
                  <a:lnTo>
                    <a:pt x="827" y="178"/>
                  </a:lnTo>
                  <a:cubicBezTo>
                    <a:pt x="827" y="119"/>
                    <a:pt x="798" y="60"/>
                    <a:pt x="768" y="60"/>
                  </a:cubicBezTo>
                  <a:cubicBezTo>
                    <a:pt x="709" y="30"/>
                    <a:pt x="650" y="1"/>
                    <a:pt x="620" y="1"/>
                  </a:cubicBezTo>
                  <a:close/>
                </a:path>
              </a:pathLst>
            </a:custGeom>
            <a:solidFill>
              <a:srgbClr val="E7E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8"/>
            <p:cNvSpPr/>
            <p:nvPr/>
          </p:nvSpPr>
          <p:spPr>
            <a:xfrm>
              <a:off x="6578525" y="2473150"/>
              <a:ext cx="100350" cy="269275"/>
            </a:xfrm>
            <a:custGeom>
              <a:avLst/>
              <a:gdLst/>
              <a:ahLst/>
              <a:cxnLst/>
              <a:rect l="l" t="t" r="r" b="b"/>
              <a:pathLst>
                <a:path w="4014" h="10771" extrusionOk="0">
                  <a:moveTo>
                    <a:pt x="856" y="1225"/>
                  </a:moveTo>
                  <a:cubicBezTo>
                    <a:pt x="1092" y="1225"/>
                    <a:pt x="1328" y="1387"/>
                    <a:pt x="1328" y="1712"/>
                  </a:cubicBezTo>
                  <a:lnTo>
                    <a:pt x="1328" y="3807"/>
                  </a:lnTo>
                  <a:cubicBezTo>
                    <a:pt x="1328" y="4117"/>
                    <a:pt x="1092" y="4272"/>
                    <a:pt x="856" y="4272"/>
                  </a:cubicBezTo>
                  <a:cubicBezTo>
                    <a:pt x="620" y="4272"/>
                    <a:pt x="384" y="4117"/>
                    <a:pt x="384" y="3807"/>
                  </a:cubicBezTo>
                  <a:lnTo>
                    <a:pt x="384" y="1712"/>
                  </a:lnTo>
                  <a:cubicBezTo>
                    <a:pt x="384" y="1387"/>
                    <a:pt x="620" y="1225"/>
                    <a:pt x="856" y="1225"/>
                  </a:cubicBezTo>
                  <a:close/>
                  <a:moveTo>
                    <a:pt x="2686" y="1771"/>
                  </a:moveTo>
                  <a:cubicBezTo>
                    <a:pt x="2936" y="1771"/>
                    <a:pt x="3187" y="1948"/>
                    <a:pt x="3158" y="2302"/>
                  </a:cubicBezTo>
                  <a:lnTo>
                    <a:pt x="3158" y="4397"/>
                  </a:lnTo>
                  <a:cubicBezTo>
                    <a:pt x="3128" y="4692"/>
                    <a:pt x="2900" y="4840"/>
                    <a:pt x="2675" y="4840"/>
                  </a:cubicBezTo>
                  <a:cubicBezTo>
                    <a:pt x="2450" y="4840"/>
                    <a:pt x="2228" y="4692"/>
                    <a:pt x="2213" y="4397"/>
                  </a:cubicBezTo>
                  <a:lnTo>
                    <a:pt x="2213" y="2302"/>
                  </a:lnTo>
                  <a:cubicBezTo>
                    <a:pt x="2184" y="1948"/>
                    <a:pt x="2435" y="1771"/>
                    <a:pt x="2686" y="1771"/>
                  </a:cubicBezTo>
                  <a:close/>
                  <a:moveTo>
                    <a:pt x="0" y="1"/>
                  </a:moveTo>
                  <a:lnTo>
                    <a:pt x="0" y="4840"/>
                  </a:lnTo>
                  <a:cubicBezTo>
                    <a:pt x="248" y="5052"/>
                    <a:pt x="560" y="5159"/>
                    <a:pt x="871" y="5159"/>
                  </a:cubicBezTo>
                  <a:cubicBezTo>
                    <a:pt x="1079" y="5159"/>
                    <a:pt x="1287" y="5111"/>
                    <a:pt x="1476" y="5017"/>
                  </a:cubicBezTo>
                  <a:cubicBezTo>
                    <a:pt x="1724" y="5469"/>
                    <a:pt x="2198" y="5748"/>
                    <a:pt x="2697" y="5748"/>
                  </a:cubicBezTo>
                  <a:cubicBezTo>
                    <a:pt x="2850" y="5748"/>
                    <a:pt x="3006" y="5721"/>
                    <a:pt x="3158" y="5666"/>
                  </a:cubicBezTo>
                  <a:lnTo>
                    <a:pt x="3158" y="8469"/>
                  </a:lnTo>
                  <a:cubicBezTo>
                    <a:pt x="3158" y="9266"/>
                    <a:pt x="2509" y="9915"/>
                    <a:pt x="1712" y="9915"/>
                  </a:cubicBezTo>
                  <a:lnTo>
                    <a:pt x="0" y="9915"/>
                  </a:lnTo>
                  <a:lnTo>
                    <a:pt x="0" y="10771"/>
                  </a:lnTo>
                  <a:lnTo>
                    <a:pt x="1712" y="10771"/>
                  </a:lnTo>
                  <a:cubicBezTo>
                    <a:pt x="2981" y="10771"/>
                    <a:pt x="4013" y="9738"/>
                    <a:pt x="4013" y="8469"/>
                  </a:cubicBezTo>
                  <a:lnTo>
                    <a:pt x="4013" y="4279"/>
                  </a:lnTo>
                  <a:cubicBezTo>
                    <a:pt x="4013" y="4220"/>
                    <a:pt x="4013" y="4191"/>
                    <a:pt x="4013" y="4191"/>
                  </a:cubicBezTo>
                  <a:lnTo>
                    <a:pt x="4013" y="2332"/>
                  </a:lnTo>
                  <a:cubicBezTo>
                    <a:pt x="4013" y="1594"/>
                    <a:pt x="3423" y="1004"/>
                    <a:pt x="2686" y="1004"/>
                  </a:cubicBezTo>
                  <a:cubicBezTo>
                    <a:pt x="2450" y="1004"/>
                    <a:pt x="2243" y="1033"/>
                    <a:pt x="2066" y="1151"/>
                  </a:cubicBezTo>
                  <a:cubicBezTo>
                    <a:pt x="1830" y="679"/>
                    <a:pt x="1387" y="414"/>
                    <a:pt x="856" y="414"/>
                  </a:cubicBezTo>
                  <a:cubicBezTo>
                    <a:pt x="679" y="414"/>
                    <a:pt x="502" y="443"/>
                    <a:pt x="325" y="532"/>
                  </a:cubicBezTo>
                  <a:cubicBezTo>
                    <a:pt x="266" y="325"/>
                    <a:pt x="148" y="148"/>
                    <a:pt x="0" y="1"/>
                  </a:cubicBezTo>
                  <a:close/>
                </a:path>
              </a:pathLst>
            </a:custGeom>
            <a:solidFill>
              <a:srgbClr val="8C4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 name="Google Shape;2063;p58"/>
          <p:cNvGrpSpPr/>
          <p:nvPr/>
        </p:nvGrpSpPr>
        <p:grpSpPr>
          <a:xfrm>
            <a:off x="1050625" y="2374650"/>
            <a:ext cx="267075" cy="368525"/>
            <a:chOff x="287525" y="2374650"/>
            <a:chExt cx="267075" cy="368525"/>
          </a:xfrm>
        </p:grpSpPr>
        <p:sp>
          <p:nvSpPr>
            <p:cNvPr id="2064" name="Google Shape;2064;p58"/>
            <p:cNvSpPr/>
            <p:nvPr/>
          </p:nvSpPr>
          <p:spPr>
            <a:xfrm>
              <a:off x="355400" y="2625850"/>
              <a:ext cx="101100" cy="81175"/>
            </a:xfrm>
            <a:custGeom>
              <a:avLst/>
              <a:gdLst/>
              <a:ahLst/>
              <a:cxnLst/>
              <a:rect l="l" t="t" r="r" b="b"/>
              <a:pathLst>
                <a:path w="4044" h="3247" extrusionOk="0">
                  <a:moveTo>
                    <a:pt x="1" y="1"/>
                  </a:moveTo>
                  <a:cubicBezTo>
                    <a:pt x="1" y="30"/>
                    <a:pt x="1" y="30"/>
                    <a:pt x="1" y="30"/>
                  </a:cubicBezTo>
                  <a:cubicBezTo>
                    <a:pt x="1" y="30"/>
                    <a:pt x="1" y="60"/>
                    <a:pt x="1" y="60"/>
                  </a:cubicBezTo>
                  <a:lnTo>
                    <a:pt x="1" y="89"/>
                  </a:lnTo>
                  <a:cubicBezTo>
                    <a:pt x="1" y="119"/>
                    <a:pt x="1" y="119"/>
                    <a:pt x="1" y="119"/>
                  </a:cubicBezTo>
                  <a:lnTo>
                    <a:pt x="1" y="178"/>
                  </a:lnTo>
                  <a:lnTo>
                    <a:pt x="1" y="207"/>
                  </a:lnTo>
                  <a:cubicBezTo>
                    <a:pt x="1" y="207"/>
                    <a:pt x="1" y="207"/>
                    <a:pt x="1" y="237"/>
                  </a:cubicBezTo>
                  <a:cubicBezTo>
                    <a:pt x="1" y="237"/>
                    <a:pt x="1" y="237"/>
                    <a:pt x="1" y="266"/>
                  </a:cubicBezTo>
                  <a:lnTo>
                    <a:pt x="856" y="2951"/>
                  </a:lnTo>
                  <a:cubicBezTo>
                    <a:pt x="915" y="3128"/>
                    <a:pt x="1092" y="3246"/>
                    <a:pt x="1270" y="3246"/>
                  </a:cubicBezTo>
                  <a:lnTo>
                    <a:pt x="1388" y="3246"/>
                  </a:lnTo>
                  <a:cubicBezTo>
                    <a:pt x="1624" y="3158"/>
                    <a:pt x="1742" y="2922"/>
                    <a:pt x="1683" y="2686"/>
                  </a:cubicBezTo>
                  <a:lnTo>
                    <a:pt x="1299" y="1447"/>
                  </a:lnTo>
                  <a:lnTo>
                    <a:pt x="3276" y="3158"/>
                  </a:lnTo>
                  <a:cubicBezTo>
                    <a:pt x="3335" y="3217"/>
                    <a:pt x="3453" y="3246"/>
                    <a:pt x="3542" y="3246"/>
                  </a:cubicBezTo>
                  <a:cubicBezTo>
                    <a:pt x="3689" y="3246"/>
                    <a:pt x="3807" y="3187"/>
                    <a:pt x="3866" y="3099"/>
                  </a:cubicBezTo>
                  <a:cubicBezTo>
                    <a:pt x="4043" y="2922"/>
                    <a:pt x="4014" y="2656"/>
                    <a:pt x="3837" y="2509"/>
                  </a:cubicBezTo>
                  <a:lnTo>
                    <a:pt x="443" y="1"/>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8"/>
            <p:cNvSpPr/>
            <p:nvPr/>
          </p:nvSpPr>
          <p:spPr>
            <a:xfrm>
              <a:off x="362050" y="2619225"/>
              <a:ext cx="94450" cy="87800"/>
            </a:xfrm>
            <a:custGeom>
              <a:avLst/>
              <a:gdLst/>
              <a:ahLst/>
              <a:cxnLst/>
              <a:rect l="l" t="t" r="r" b="b"/>
              <a:pathLst>
                <a:path w="3778" h="3512" extrusionOk="0">
                  <a:moveTo>
                    <a:pt x="0" y="0"/>
                  </a:moveTo>
                  <a:lnTo>
                    <a:pt x="1033" y="1712"/>
                  </a:lnTo>
                  <a:lnTo>
                    <a:pt x="3010" y="3423"/>
                  </a:lnTo>
                  <a:cubicBezTo>
                    <a:pt x="3069" y="3482"/>
                    <a:pt x="3187" y="3511"/>
                    <a:pt x="3276" y="3511"/>
                  </a:cubicBezTo>
                  <a:cubicBezTo>
                    <a:pt x="3423" y="3511"/>
                    <a:pt x="3541" y="3452"/>
                    <a:pt x="3600" y="3364"/>
                  </a:cubicBezTo>
                  <a:cubicBezTo>
                    <a:pt x="3777" y="3187"/>
                    <a:pt x="3748" y="2921"/>
                    <a:pt x="3571" y="2774"/>
                  </a:cubicBezTo>
                  <a:lnTo>
                    <a:pt x="384" y="0"/>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8"/>
            <p:cNvSpPr/>
            <p:nvPr/>
          </p:nvSpPr>
          <p:spPr>
            <a:xfrm>
              <a:off x="354675" y="2685600"/>
              <a:ext cx="126900" cy="57575"/>
            </a:xfrm>
            <a:custGeom>
              <a:avLst/>
              <a:gdLst/>
              <a:ahLst/>
              <a:cxnLst/>
              <a:rect l="l" t="t" r="r" b="b"/>
              <a:pathLst>
                <a:path w="5076" h="2303" extrusionOk="0">
                  <a:moveTo>
                    <a:pt x="649" y="1"/>
                  </a:moveTo>
                  <a:cubicBezTo>
                    <a:pt x="295" y="1"/>
                    <a:pt x="0" y="296"/>
                    <a:pt x="0" y="650"/>
                  </a:cubicBezTo>
                  <a:lnTo>
                    <a:pt x="0" y="1624"/>
                  </a:lnTo>
                  <a:cubicBezTo>
                    <a:pt x="0" y="2007"/>
                    <a:pt x="295" y="2302"/>
                    <a:pt x="649" y="2302"/>
                  </a:cubicBezTo>
                  <a:lnTo>
                    <a:pt x="4426" y="2302"/>
                  </a:lnTo>
                  <a:cubicBezTo>
                    <a:pt x="4780" y="2302"/>
                    <a:pt x="5075" y="1978"/>
                    <a:pt x="5075" y="1624"/>
                  </a:cubicBezTo>
                  <a:lnTo>
                    <a:pt x="5075" y="650"/>
                  </a:lnTo>
                  <a:cubicBezTo>
                    <a:pt x="5075" y="296"/>
                    <a:pt x="4780" y="1"/>
                    <a:pt x="4426" y="1"/>
                  </a:cubicBezTo>
                  <a:close/>
                </a:path>
              </a:pathLst>
            </a:custGeom>
            <a:solidFill>
              <a:srgbClr val="2837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8"/>
            <p:cNvSpPr/>
            <p:nvPr/>
          </p:nvSpPr>
          <p:spPr>
            <a:xfrm>
              <a:off x="418100" y="2685600"/>
              <a:ext cx="63475" cy="57575"/>
            </a:xfrm>
            <a:custGeom>
              <a:avLst/>
              <a:gdLst/>
              <a:ahLst/>
              <a:cxnLst/>
              <a:rect l="l" t="t" r="r" b="b"/>
              <a:pathLst>
                <a:path w="2539" h="2303" extrusionOk="0">
                  <a:moveTo>
                    <a:pt x="1" y="1"/>
                  </a:moveTo>
                  <a:lnTo>
                    <a:pt x="1" y="2302"/>
                  </a:lnTo>
                  <a:lnTo>
                    <a:pt x="1889" y="2302"/>
                  </a:lnTo>
                  <a:cubicBezTo>
                    <a:pt x="2243" y="2302"/>
                    <a:pt x="2538" y="1978"/>
                    <a:pt x="2538" y="1624"/>
                  </a:cubicBezTo>
                  <a:lnTo>
                    <a:pt x="2538" y="650"/>
                  </a:lnTo>
                  <a:cubicBezTo>
                    <a:pt x="2538" y="296"/>
                    <a:pt x="2243" y="1"/>
                    <a:pt x="1889"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8"/>
            <p:cNvSpPr/>
            <p:nvPr/>
          </p:nvSpPr>
          <p:spPr>
            <a:xfrm>
              <a:off x="287525" y="2375125"/>
              <a:ext cx="267075" cy="264775"/>
            </a:xfrm>
            <a:custGeom>
              <a:avLst/>
              <a:gdLst/>
              <a:ahLst/>
              <a:cxnLst/>
              <a:rect l="l" t="t" r="r" b="b"/>
              <a:pathLst>
                <a:path w="10683" h="10591" extrusionOk="0">
                  <a:moveTo>
                    <a:pt x="8029" y="0"/>
                  </a:moveTo>
                  <a:cubicBezTo>
                    <a:pt x="7656" y="0"/>
                    <a:pt x="7257" y="28"/>
                    <a:pt x="6847" y="86"/>
                  </a:cubicBezTo>
                  <a:cubicBezTo>
                    <a:pt x="6257" y="174"/>
                    <a:pt x="5696" y="322"/>
                    <a:pt x="5135" y="528"/>
                  </a:cubicBezTo>
                  <a:cubicBezTo>
                    <a:pt x="4103" y="912"/>
                    <a:pt x="3158" y="1502"/>
                    <a:pt x="2362" y="2269"/>
                  </a:cubicBezTo>
                  <a:cubicBezTo>
                    <a:pt x="1565" y="3095"/>
                    <a:pt x="945" y="4099"/>
                    <a:pt x="591" y="5220"/>
                  </a:cubicBezTo>
                  <a:cubicBezTo>
                    <a:pt x="414" y="5722"/>
                    <a:pt x="296" y="6223"/>
                    <a:pt x="208" y="6725"/>
                  </a:cubicBezTo>
                  <a:cubicBezTo>
                    <a:pt x="1" y="8200"/>
                    <a:pt x="149" y="9499"/>
                    <a:pt x="591" y="10030"/>
                  </a:cubicBezTo>
                  <a:cubicBezTo>
                    <a:pt x="827" y="10266"/>
                    <a:pt x="1299" y="10561"/>
                    <a:pt x="2391" y="10590"/>
                  </a:cubicBezTo>
                  <a:lnTo>
                    <a:pt x="2657" y="10590"/>
                  </a:lnTo>
                  <a:cubicBezTo>
                    <a:pt x="3601" y="10590"/>
                    <a:pt x="4575" y="10413"/>
                    <a:pt x="5460" y="10089"/>
                  </a:cubicBezTo>
                  <a:cubicBezTo>
                    <a:pt x="6581" y="9735"/>
                    <a:pt x="7584" y="9115"/>
                    <a:pt x="8411" y="8289"/>
                  </a:cubicBezTo>
                  <a:cubicBezTo>
                    <a:pt x="9178" y="7492"/>
                    <a:pt x="9768" y="6548"/>
                    <a:pt x="10122" y="5515"/>
                  </a:cubicBezTo>
                  <a:cubicBezTo>
                    <a:pt x="10506" y="4541"/>
                    <a:pt x="10683" y="3538"/>
                    <a:pt x="10683" y="2505"/>
                  </a:cubicBezTo>
                  <a:cubicBezTo>
                    <a:pt x="10683" y="1945"/>
                    <a:pt x="10653" y="1000"/>
                    <a:pt x="10152" y="528"/>
                  </a:cubicBezTo>
                  <a:cubicBezTo>
                    <a:pt x="9789" y="187"/>
                    <a:pt x="8997" y="0"/>
                    <a:pt x="8029" y="0"/>
                  </a:cubicBezTo>
                  <a:close/>
                </a:path>
              </a:pathLst>
            </a:custGeom>
            <a:solidFill>
              <a:srgbClr val="B362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8"/>
            <p:cNvSpPr/>
            <p:nvPr/>
          </p:nvSpPr>
          <p:spPr>
            <a:xfrm>
              <a:off x="302300" y="2387575"/>
              <a:ext cx="252300" cy="252325"/>
            </a:xfrm>
            <a:custGeom>
              <a:avLst/>
              <a:gdLst/>
              <a:ahLst/>
              <a:cxnLst/>
              <a:rect l="l" t="t" r="r" b="b"/>
              <a:pathLst>
                <a:path w="10092" h="10093" extrusionOk="0">
                  <a:moveTo>
                    <a:pt x="9531" y="1"/>
                  </a:moveTo>
                  <a:lnTo>
                    <a:pt x="0" y="9532"/>
                  </a:lnTo>
                  <a:cubicBezTo>
                    <a:pt x="236" y="9768"/>
                    <a:pt x="708" y="10063"/>
                    <a:pt x="1800" y="10092"/>
                  </a:cubicBezTo>
                  <a:lnTo>
                    <a:pt x="2066" y="10092"/>
                  </a:lnTo>
                  <a:cubicBezTo>
                    <a:pt x="3010" y="10092"/>
                    <a:pt x="3984" y="9915"/>
                    <a:pt x="4869" y="9591"/>
                  </a:cubicBezTo>
                  <a:cubicBezTo>
                    <a:pt x="5990" y="9237"/>
                    <a:pt x="6993" y="8617"/>
                    <a:pt x="7820" y="7791"/>
                  </a:cubicBezTo>
                  <a:cubicBezTo>
                    <a:pt x="8587" y="6994"/>
                    <a:pt x="9177" y="6050"/>
                    <a:pt x="9531" y="5017"/>
                  </a:cubicBezTo>
                  <a:cubicBezTo>
                    <a:pt x="9885" y="4043"/>
                    <a:pt x="10092" y="3011"/>
                    <a:pt x="10092" y="1978"/>
                  </a:cubicBezTo>
                  <a:cubicBezTo>
                    <a:pt x="10092" y="1447"/>
                    <a:pt x="10003" y="443"/>
                    <a:pt x="9531" y="1"/>
                  </a:cubicBezTo>
                  <a:close/>
                </a:path>
              </a:pathLst>
            </a:custGeom>
            <a:solidFill>
              <a:srgbClr val="8D4D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8"/>
            <p:cNvSpPr/>
            <p:nvPr/>
          </p:nvSpPr>
          <p:spPr>
            <a:xfrm>
              <a:off x="287525" y="2505600"/>
              <a:ext cx="136500" cy="134300"/>
            </a:xfrm>
            <a:custGeom>
              <a:avLst/>
              <a:gdLst/>
              <a:ahLst/>
              <a:cxnLst/>
              <a:rect l="l" t="t" r="r" b="b"/>
              <a:pathLst>
                <a:path w="5460" h="5372" extrusionOk="0">
                  <a:moveTo>
                    <a:pt x="591" y="1"/>
                  </a:moveTo>
                  <a:cubicBezTo>
                    <a:pt x="414" y="503"/>
                    <a:pt x="296" y="1004"/>
                    <a:pt x="208" y="1506"/>
                  </a:cubicBezTo>
                  <a:cubicBezTo>
                    <a:pt x="1" y="2981"/>
                    <a:pt x="149" y="4280"/>
                    <a:pt x="621" y="4811"/>
                  </a:cubicBezTo>
                  <a:cubicBezTo>
                    <a:pt x="827" y="5047"/>
                    <a:pt x="1299" y="5342"/>
                    <a:pt x="2391" y="5371"/>
                  </a:cubicBezTo>
                  <a:lnTo>
                    <a:pt x="2657" y="5371"/>
                  </a:lnTo>
                  <a:cubicBezTo>
                    <a:pt x="3601" y="5371"/>
                    <a:pt x="4575" y="5194"/>
                    <a:pt x="5460" y="4870"/>
                  </a:cubicBezTo>
                  <a:lnTo>
                    <a:pt x="591" y="1"/>
                  </a:lnTo>
                  <a:close/>
                </a:path>
              </a:pathLst>
            </a:custGeom>
            <a:solidFill>
              <a:srgbClr val="C88E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8"/>
            <p:cNvSpPr/>
            <p:nvPr/>
          </p:nvSpPr>
          <p:spPr>
            <a:xfrm>
              <a:off x="415900" y="2374650"/>
              <a:ext cx="138700" cy="138375"/>
            </a:xfrm>
            <a:custGeom>
              <a:avLst/>
              <a:gdLst/>
              <a:ahLst/>
              <a:cxnLst/>
              <a:rect l="l" t="t" r="r" b="b"/>
              <a:pathLst>
                <a:path w="5548" h="5535" extrusionOk="0">
                  <a:moveTo>
                    <a:pt x="2974" y="1"/>
                  </a:moveTo>
                  <a:cubicBezTo>
                    <a:pt x="2579" y="1"/>
                    <a:pt x="2152" y="34"/>
                    <a:pt x="1712" y="105"/>
                  </a:cubicBezTo>
                  <a:cubicBezTo>
                    <a:pt x="1122" y="193"/>
                    <a:pt x="561" y="341"/>
                    <a:pt x="0" y="547"/>
                  </a:cubicBezTo>
                  <a:lnTo>
                    <a:pt x="4987" y="5534"/>
                  </a:lnTo>
                  <a:cubicBezTo>
                    <a:pt x="5341" y="4560"/>
                    <a:pt x="5548" y="3528"/>
                    <a:pt x="5548" y="2495"/>
                  </a:cubicBezTo>
                  <a:cubicBezTo>
                    <a:pt x="5548" y="1964"/>
                    <a:pt x="5489" y="990"/>
                    <a:pt x="4987" y="518"/>
                  </a:cubicBezTo>
                  <a:cubicBezTo>
                    <a:pt x="4656" y="187"/>
                    <a:pt x="3903" y="1"/>
                    <a:pt x="2974" y="1"/>
                  </a:cubicBezTo>
                  <a:close/>
                </a:path>
              </a:pathLst>
            </a:custGeom>
            <a:solidFill>
              <a:srgbClr val="C88E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8"/>
            <p:cNvSpPr/>
            <p:nvPr/>
          </p:nvSpPr>
          <p:spPr>
            <a:xfrm>
              <a:off x="303025" y="2566100"/>
              <a:ext cx="121000" cy="73800"/>
            </a:xfrm>
            <a:custGeom>
              <a:avLst/>
              <a:gdLst/>
              <a:ahLst/>
              <a:cxnLst/>
              <a:rect l="l" t="t" r="r" b="b"/>
              <a:pathLst>
                <a:path w="4840" h="2952" extrusionOk="0">
                  <a:moveTo>
                    <a:pt x="2391" y="1"/>
                  </a:moveTo>
                  <a:lnTo>
                    <a:pt x="1" y="2391"/>
                  </a:lnTo>
                  <a:cubicBezTo>
                    <a:pt x="207" y="2627"/>
                    <a:pt x="679" y="2922"/>
                    <a:pt x="1771" y="2951"/>
                  </a:cubicBezTo>
                  <a:lnTo>
                    <a:pt x="2037" y="2951"/>
                  </a:lnTo>
                  <a:cubicBezTo>
                    <a:pt x="2981" y="2951"/>
                    <a:pt x="3955" y="2774"/>
                    <a:pt x="4840" y="2450"/>
                  </a:cubicBezTo>
                  <a:lnTo>
                    <a:pt x="2391" y="1"/>
                  </a:lnTo>
                  <a:close/>
                </a:path>
              </a:pathLst>
            </a:custGeom>
            <a:solidFill>
              <a:srgbClr val="C07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8"/>
            <p:cNvSpPr/>
            <p:nvPr/>
          </p:nvSpPr>
          <p:spPr>
            <a:xfrm>
              <a:off x="477850" y="2387575"/>
              <a:ext cx="76025" cy="125450"/>
            </a:xfrm>
            <a:custGeom>
              <a:avLst/>
              <a:gdLst/>
              <a:ahLst/>
              <a:cxnLst/>
              <a:rect l="l" t="t" r="r" b="b"/>
              <a:pathLst>
                <a:path w="3041" h="5018" extrusionOk="0">
                  <a:moveTo>
                    <a:pt x="2509" y="1"/>
                  </a:moveTo>
                  <a:lnTo>
                    <a:pt x="1" y="2509"/>
                  </a:lnTo>
                  <a:lnTo>
                    <a:pt x="2509" y="5017"/>
                  </a:lnTo>
                  <a:cubicBezTo>
                    <a:pt x="2863" y="4043"/>
                    <a:pt x="3040" y="3011"/>
                    <a:pt x="3040" y="1978"/>
                  </a:cubicBezTo>
                  <a:cubicBezTo>
                    <a:pt x="3040" y="1447"/>
                    <a:pt x="2952" y="443"/>
                    <a:pt x="2509" y="1"/>
                  </a:cubicBezTo>
                  <a:close/>
                </a:path>
              </a:pathLst>
            </a:custGeom>
            <a:solidFill>
              <a:srgbClr val="C07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8"/>
            <p:cNvSpPr/>
            <p:nvPr/>
          </p:nvSpPr>
          <p:spPr>
            <a:xfrm>
              <a:off x="358350" y="2449400"/>
              <a:ext cx="123950" cy="120275"/>
            </a:xfrm>
            <a:custGeom>
              <a:avLst/>
              <a:gdLst/>
              <a:ahLst/>
              <a:cxnLst/>
              <a:rect l="l" t="t" r="r" b="b"/>
              <a:pathLst>
                <a:path w="4958" h="4811" extrusionOk="0">
                  <a:moveTo>
                    <a:pt x="3482" y="0"/>
                  </a:moveTo>
                  <a:cubicBezTo>
                    <a:pt x="3148" y="0"/>
                    <a:pt x="2868" y="425"/>
                    <a:pt x="3188" y="744"/>
                  </a:cubicBezTo>
                  <a:lnTo>
                    <a:pt x="3335" y="892"/>
                  </a:lnTo>
                  <a:lnTo>
                    <a:pt x="3188" y="1039"/>
                  </a:lnTo>
                  <a:lnTo>
                    <a:pt x="3040" y="892"/>
                  </a:lnTo>
                  <a:cubicBezTo>
                    <a:pt x="2948" y="813"/>
                    <a:pt x="2849" y="779"/>
                    <a:pt x="2754" y="779"/>
                  </a:cubicBezTo>
                  <a:cubicBezTo>
                    <a:pt x="2423" y="779"/>
                    <a:pt x="2145" y="1190"/>
                    <a:pt x="2420" y="1511"/>
                  </a:cubicBezTo>
                  <a:lnTo>
                    <a:pt x="2568" y="1659"/>
                  </a:lnTo>
                  <a:lnTo>
                    <a:pt x="2420" y="1836"/>
                  </a:lnTo>
                  <a:lnTo>
                    <a:pt x="2273" y="1688"/>
                  </a:lnTo>
                  <a:cubicBezTo>
                    <a:pt x="2177" y="1592"/>
                    <a:pt x="2070" y="1552"/>
                    <a:pt x="1967" y="1552"/>
                  </a:cubicBezTo>
                  <a:cubicBezTo>
                    <a:pt x="1627" y="1552"/>
                    <a:pt x="1336" y="1991"/>
                    <a:pt x="1653" y="2308"/>
                  </a:cubicBezTo>
                  <a:lnTo>
                    <a:pt x="1830" y="2456"/>
                  </a:lnTo>
                  <a:lnTo>
                    <a:pt x="1653" y="2603"/>
                  </a:lnTo>
                  <a:lnTo>
                    <a:pt x="1506" y="2456"/>
                  </a:lnTo>
                  <a:cubicBezTo>
                    <a:pt x="1414" y="2377"/>
                    <a:pt x="1316" y="2343"/>
                    <a:pt x="1223" y="2343"/>
                  </a:cubicBezTo>
                  <a:cubicBezTo>
                    <a:pt x="899" y="2343"/>
                    <a:pt x="633" y="2754"/>
                    <a:pt x="886" y="3075"/>
                  </a:cubicBezTo>
                  <a:lnTo>
                    <a:pt x="1063" y="3223"/>
                  </a:lnTo>
                  <a:lnTo>
                    <a:pt x="915" y="3370"/>
                  </a:lnTo>
                  <a:lnTo>
                    <a:pt x="768" y="3223"/>
                  </a:lnTo>
                  <a:cubicBezTo>
                    <a:pt x="679" y="3134"/>
                    <a:pt x="569" y="3090"/>
                    <a:pt x="458" y="3090"/>
                  </a:cubicBezTo>
                  <a:cubicBezTo>
                    <a:pt x="347" y="3090"/>
                    <a:pt x="237" y="3134"/>
                    <a:pt x="148" y="3223"/>
                  </a:cubicBezTo>
                  <a:cubicBezTo>
                    <a:pt x="1" y="3370"/>
                    <a:pt x="1" y="3636"/>
                    <a:pt x="148" y="3813"/>
                  </a:cubicBezTo>
                  <a:lnTo>
                    <a:pt x="325" y="3960"/>
                  </a:lnTo>
                  <a:cubicBezTo>
                    <a:pt x="148" y="4137"/>
                    <a:pt x="148" y="4403"/>
                    <a:pt x="325" y="4551"/>
                  </a:cubicBezTo>
                  <a:cubicBezTo>
                    <a:pt x="399" y="4624"/>
                    <a:pt x="502" y="4661"/>
                    <a:pt x="609" y="4661"/>
                  </a:cubicBezTo>
                  <a:cubicBezTo>
                    <a:pt x="716" y="4661"/>
                    <a:pt x="827" y="4624"/>
                    <a:pt x="915" y="4551"/>
                  </a:cubicBezTo>
                  <a:lnTo>
                    <a:pt x="1063" y="4698"/>
                  </a:lnTo>
                  <a:cubicBezTo>
                    <a:pt x="1149" y="4777"/>
                    <a:pt x="1243" y="4811"/>
                    <a:pt x="1334" y="4811"/>
                  </a:cubicBezTo>
                  <a:cubicBezTo>
                    <a:pt x="1651" y="4811"/>
                    <a:pt x="1928" y="4406"/>
                    <a:pt x="1653" y="4108"/>
                  </a:cubicBezTo>
                  <a:lnTo>
                    <a:pt x="1506" y="3960"/>
                  </a:lnTo>
                  <a:lnTo>
                    <a:pt x="1653" y="3813"/>
                  </a:lnTo>
                  <a:lnTo>
                    <a:pt x="1801" y="3960"/>
                  </a:lnTo>
                  <a:cubicBezTo>
                    <a:pt x="1889" y="4019"/>
                    <a:pt x="1978" y="4078"/>
                    <a:pt x="2096" y="4078"/>
                  </a:cubicBezTo>
                  <a:cubicBezTo>
                    <a:pt x="2214" y="4078"/>
                    <a:pt x="2332" y="4019"/>
                    <a:pt x="2420" y="3960"/>
                  </a:cubicBezTo>
                  <a:cubicBezTo>
                    <a:pt x="2568" y="3783"/>
                    <a:pt x="2568" y="3518"/>
                    <a:pt x="2420" y="3341"/>
                  </a:cubicBezTo>
                  <a:lnTo>
                    <a:pt x="2273" y="3193"/>
                  </a:lnTo>
                  <a:lnTo>
                    <a:pt x="2420" y="3046"/>
                  </a:lnTo>
                  <a:lnTo>
                    <a:pt x="2568" y="3193"/>
                  </a:lnTo>
                  <a:cubicBezTo>
                    <a:pt x="2627" y="3282"/>
                    <a:pt x="2745" y="3311"/>
                    <a:pt x="2863" y="3311"/>
                  </a:cubicBezTo>
                  <a:cubicBezTo>
                    <a:pt x="2981" y="3311"/>
                    <a:pt x="3099" y="3282"/>
                    <a:pt x="3158" y="3193"/>
                  </a:cubicBezTo>
                  <a:cubicBezTo>
                    <a:pt x="3335" y="3016"/>
                    <a:pt x="3335" y="2751"/>
                    <a:pt x="3158" y="2574"/>
                  </a:cubicBezTo>
                  <a:lnTo>
                    <a:pt x="3010" y="2426"/>
                  </a:lnTo>
                  <a:lnTo>
                    <a:pt x="3188" y="2278"/>
                  </a:lnTo>
                  <a:lnTo>
                    <a:pt x="3306" y="2426"/>
                  </a:lnTo>
                  <a:cubicBezTo>
                    <a:pt x="3394" y="2515"/>
                    <a:pt x="3512" y="2544"/>
                    <a:pt x="3630" y="2544"/>
                  </a:cubicBezTo>
                  <a:cubicBezTo>
                    <a:pt x="3748" y="2544"/>
                    <a:pt x="3837" y="2515"/>
                    <a:pt x="3925" y="2426"/>
                  </a:cubicBezTo>
                  <a:cubicBezTo>
                    <a:pt x="4102" y="2249"/>
                    <a:pt x="4102" y="1983"/>
                    <a:pt x="3925" y="1806"/>
                  </a:cubicBezTo>
                  <a:lnTo>
                    <a:pt x="3778" y="1659"/>
                  </a:lnTo>
                  <a:lnTo>
                    <a:pt x="3925" y="1511"/>
                  </a:lnTo>
                  <a:lnTo>
                    <a:pt x="4073" y="1659"/>
                  </a:lnTo>
                  <a:cubicBezTo>
                    <a:pt x="4161" y="1747"/>
                    <a:pt x="4279" y="1777"/>
                    <a:pt x="4397" y="1777"/>
                  </a:cubicBezTo>
                  <a:cubicBezTo>
                    <a:pt x="4781" y="1777"/>
                    <a:pt x="4958" y="1334"/>
                    <a:pt x="4692" y="1039"/>
                  </a:cubicBezTo>
                  <a:lnTo>
                    <a:pt x="4545" y="892"/>
                  </a:lnTo>
                  <a:lnTo>
                    <a:pt x="4633" y="833"/>
                  </a:lnTo>
                  <a:cubicBezTo>
                    <a:pt x="4781" y="656"/>
                    <a:pt x="4781" y="390"/>
                    <a:pt x="4633" y="213"/>
                  </a:cubicBezTo>
                  <a:cubicBezTo>
                    <a:pt x="4545" y="124"/>
                    <a:pt x="4434" y="80"/>
                    <a:pt x="4324" y="80"/>
                  </a:cubicBezTo>
                  <a:cubicBezTo>
                    <a:pt x="4213" y="80"/>
                    <a:pt x="4102" y="124"/>
                    <a:pt x="4014" y="213"/>
                  </a:cubicBezTo>
                  <a:lnTo>
                    <a:pt x="3955" y="301"/>
                  </a:lnTo>
                  <a:lnTo>
                    <a:pt x="3778" y="124"/>
                  </a:lnTo>
                  <a:cubicBezTo>
                    <a:pt x="3684" y="37"/>
                    <a:pt x="3580" y="0"/>
                    <a:pt x="3482" y="0"/>
                  </a:cubicBezTo>
                  <a:close/>
                </a:path>
              </a:pathLst>
            </a:custGeom>
            <a:solidFill>
              <a:srgbClr val="C88E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8"/>
            <p:cNvSpPr/>
            <p:nvPr/>
          </p:nvSpPr>
          <p:spPr>
            <a:xfrm>
              <a:off x="365725" y="2454700"/>
              <a:ext cx="117325" cy="114975"/>
            </a:xfrm>
            <a:custGeom>
              <a:avLst/>
              <a:gdLst/>
              <a:ahLst/>
              <a:cxnLst/>
              <a:rect l="l" t="t" r="r" b="b"/>
              <a:pathLst>
                <a:path w="4693" h="4599" extrusionOk="0">
                  <a:moveTo>
                    <a:pt x="4338" y="1"/>
                  </a:moveTo>
                  <a:lnTo>
                    <a:pt x="30" y="4339"/>
                  </a:lnTo>
                  <a:lnTo>
                    <a:pt x="1" y="4339"/>
                  </a:lnTo>
                  <a:cubicBezTo>
                    <a:pt x="89" y="4412"/>
                    <a:pt x="193" y="4449"/>
                    <a:pt x="296" y="4449"/>
                  </a:cubicBezTo>
                  <a:cubicBezTo>
                    <a:pt x="399" y="4449"/>
                    <a:pt x="502" y="4412"/>
                    <a:pt x="591" y="4339"/>
                  </a:cubicBezTo>
                  <a:lnTo>
                    <a:pt x="738" y="4486"/>
                  </a:lnTo>
                  <a:cubicBezTo>
                    <a:pt x="831" y="4565"/>
                    <a:pt x="930" y="4599"/>
                    <a:pt x="1025" y="4599"/>
                  </a:cubicBezTo>
                  <a:cubicBezTo>
                    <a:pt x="1356" y="4599"/>
                    <a:pt x="1633" y="4194"/>
                    <a:pt x="1358" y="3896"/>
                  </a:cubicBezTo>
                  <a:lnTo>
                    <a:pt x="1211" y="3719"/>
                  </a:lnTo>
                  <a:lnTo>
                    <a:pt x="1358" y="3601"/>
                  </a:lnTo>
                  <a:lnTo>
                    <a:pt x="1506" y="3748"/>
                  </a:lnTo>
                  <a:cubicBezTo>
                    <a:pt x="1565" y="3807"/>
                    <a:pt x="1683" y="3866"/>
                    <a:pt x="1801" y="3866"/>
                  </a:cubicBezTo>
                  <a:cubicBezTo>
                    <a:pt x="1919" y="3866"/>
                    <a:pt x="2007" y="3807"/>
                    <a:pt x="2096" y="3748"/>
                  </a:cubicBezTo>
                  <a:cubicBezTo>
                    <a:pt x="2273" y="3571"/>
                    <a:pt x="2273" y="3306"/>
                    <a:pt x="2096" y="3129"/>
                  </a:cubicBezTo>
                  <a:lnTo>
                    <a:pt x="1948" y="2981"/>
                  </a:lnTo>
                  <a:lnTo>
                    <a:pt x="2096" y="2834"/>
                  </a:lnTo>
                  <a:lnTo>
                    <a:pt x="2243" y="2981"/>
                  </a:lnTo>
                  <a:cubicBezTo>
                    <a:pt x="2332" y="3070"/>
                    <a:pt x="2450" y="3099"/>
                    <a:pt x="2568" y="3099"/>
                  </a:cubicBezTo>
                  <a:cubicBezTo>
                    <a:pt x="2656" y="3099"/>
                    <a:pt x="2774" y="3070"/>
                    <a:pt x="2863" y="2981"/>
                  </a:cubicBezTo>
                  <a:cubicBezTo>
                    <a:pt x="3040" y="2804"/>
                    <a:pt x="3040" y="2539"/>
                    <a:pt x="2863" y="2362"/>
                  </a:cubicBezTo>
                  <a:lnTo>
                    <a:pt x="2715" y="2214"/>
                  </a:lnTo>
                  <a:lnTo>
                    <a:pt x="2893" y="2066"/>
                  </a:lnTo>
                  <a:lnTo>
                    <a:pt x="3040" y="2214"/>
                  </a:lnTo>
                  <a:cubicBezTo>
                    <a:pt x="3114" y="2288"/>
                    <a:pt x="3224" y="2325"/>
                    <a:pt x="3339" y="2325"/>
                  </a:cubicBezTo>
                  <a:cubicBezTo>
                    <a:pt x="3453" y="2325"/>
                    <a:pt x="3571" y="2288"/>
                    <a:pt x="3660" y="2214"/>
                  </a:cubicBezTo>
                  <a:cubicBezTo>
                    <a:pt x="3807" y="2037"/>
                    <a:pt x="3807" y="1771"/>
                    <a:pt x="3660" y="1594"/>
                  </a:cubicBezTo>
                  <a:lnTo>
                    <a:pt x="3483" y="1447"/>
                  </a:lnTo>
                  <a:lnTo>
                    <a:pt x="3660" y="1299"/>
                  </a:lnTo>
                  <a:lnTo>
                    <a:pt x="3807" y="1447"/>
                  </a:lnTo>
                  <a:cubicBezTo>
                    <a:pt x="3866" y="1535"/>
                    <a:pt x="3984" y="1565"/>
                    <a:pt x="4102" y="1565"/>
                  </a:cubicBezTo>
                  <a:cubicBezTo>
                    <a:pt x="4486" y="1565"/>
                    <a:pt x="4692" y="1093"/>
                    <a:pt x="4397" y="827"/>
                  </a:cubicBezTo>
                  <a:lnTo>
                    <a:pt x="4250" y="680"/>
                  </a:lnTo>
                  <a:lnTo>
                    <a:pt x="4338" y="591"/>
                  </a:lnTo>
                  <a:cubicBezTo>
                    <a:pt x="4486" y="444"/>
                    <a:pt x="4486" y="148"/>
                    <a:pt x="4338" y="1"/>
                  </a:cubicBezTo>
                  <a:close/>
                </a:path>
              </a:pathLst>
            </a:custGeom>
            <a:solidFill>
              <a:srgbClr val="C07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6" name="Google Shape;2076;p58"/>
          <p:cNvGrpSpPr/>
          <p:nvPr/>
        </p:nvGrpSpPr>
        <p:grpSpPr>
          <a:xfrm>
            <a:off x="3446650" y="2934950"/>
            <a:ext cx="368125" cy="361475"/>
            <a:chOff x="2683550" y="2934950"/>
            <a:chExt cx="368125" cy="361475"/>
          </a:xfrm>
        </p:grpSpPr>
        <p:sp>
          <p:nvSpPr>
            <p:cNvPr id="2077" name="Google Shape;2077;p58"/>
            <p:cNvSpPr/>
            <p:nvPr/>
          </p:nvSpPr>
          <p:spPr>
            <a:xfrm>
              <a:off x="2683550" y="2935600"/>
              <a:ext cx="368125" cy="360825"/>
            </a:xfrm>
            <a:custGeom>
              <a:avLst/>
              <a:gdLst/>
              <a:ahLst/>
              <a:cxnLst/>
              <a:rect l="l" t="t" r="r" b="b"/>
              <a:pathLst>
                <a:path w="14725" h="14433" extrusionOk="0">
                  <a:moveTo>
                    <a:pt x="5243" y="0"/>
                  </a:moveTo>
                  <a:cubicBezTo>
                    <a:pt x="5149" y="0"/>
                    <a:pt x="5053" y="11"/>
                    <a:pt x="4957" y="33"/>
                  </a:cubicBezTo>
                  <a:lnTo>
                    <a:pt x="3010" y="505"/>
                  </a:lnTo>
                  <a:cubicBezTo>
                    <a:pt x="1239" y="919"/>
                    <a:pt x="0" y="2482"/>
                    <a:pt x="0" y="4312"/>
                  </a:cubicBezTo>
                  <a:lnTo>
                    <a:pt x="0" y="4666"/>
                  </a:lnTo>
                  <a:cubicBezTo>
                    <a:pt x="23" y="5628"/>
                    <a:pt x="811" y="6324"/>
                    <a:pt x="1688" y="6324"/>
                  </a:cubicBezTo>
                  <a:cubicBezTo>
                    <a:pt x="1940" y="6324"/>
                    <a:pt x="2199" y="6267"/>
                    <a:pt x="2449" y="6141"/>
                  </a:cubicBezTo>
                  <a:lnTo>
                    <a:pt x="2685" y="6023"/>
                  </a:lnTo>
                  <a:lnTo>
                    <a:pt x="2685" y="13459"/>
                  </a:lnTo>
                  <a:cubicBezTo>
                    <a:pt x="2656" y="13990"/>
                    <a:pt x="3128" y="14433"/>
                    <a:pt x="3659" y="14433"/>
                  </a:cubicBezTo>
                  <a:lnTo>
                    <a:pt x="11154" y="14433"/>
                  </a:lnTo>
                  <a:cubicBezTo>
                    <a:pt x="11685" y="14433"/>
                    <a:pt x="12128" y="13990"/>
                    <a:pt x="12128" y="13459"/>
                  </a:cubicBezTo>
                  <a:lnTo>
                    <a:pt x="12128" y="6082"/>
                  </a:lnTo>
                  <a:lnTo>
                    <a:pt x="12216" y="6112"/>
                  </a:lnTo>
                  <a:cubicBezTo>
                    <a:pt x="12490" y="6282"/>
                    <a:pt x="12784" y="6359"/>
                    <a:pt x="13071" y="6359"/>
                  </a:cubicBezTo>
                  <a:cubicBezTo>
                    <a:pt x="13929" y="6359"/>
                    <a:pt x="14724" y="5668"/>
                    <a:pt x="14724" y="4695"/>
                  </a:cubicBezTo>
                  <a:lnTo>
                    <a:pt x="14724" y="4282"/>
                  </a:lnTo>
                  <a:cubicBezTo>
                    <a:pt x="14724" y="2453"/>
                    <a:pt x="13426" y="860"/>
                    <a:pt x="11656" y="476"/>
                  </a:cubicBezTo>
                  <a:lnTo>
                    <a:pt x="9531" y="33"/>
                  </a:lnTo>
                  <a:cubicBezTo>
                    <a:pt x="9446" y="14"/>
                    <a:pt x="9361" y="4"/>
                    <a:pt x="9278" y="4"/>
                  </a:cubicBezTo>
                  <a:cubicBezTo>
                    <a:pt x="8983" y="4"/>
                    <a:pt x="8705" y="122"/>
                    <a:pt x="8498" y="328"/>
                  </a:cubicBezTo>
                  <a:lnTo>
                    <a:pt x="7820" y="1037"/>
                  </a:lnTo>
                  <a:cubicBezTo>
                    <a:pt x="7672" y="1184"/>
                    <a:pt x="7495" y="1243"/>
                    <a:pt x="7318" y="1273"/>
                  </a:cubicBezTo>
                  <a:lnTo>
                    <a:pt x="7288" y="1273"/>
                  </a:lnTo>
                  <a:cubicBezTo>
                    <a:pt x="7082" y="1273"/>
                    <a:pt x="6875" y="1184"/>
                    <a:pt x="6728" y="1037"/>
                  </a:cubicBezTo>
                  <a:lnTo>
                    <a:pt x="5990" y="299"/>
                  </a:lnTo>
                  <a:cubicBezTo>
                    <a:pt x="5791" y="100"/>
                    <a:pt x="5525" y="0"/>
                    <a:pt x="5243" y="0"/>
                  </a:cubicBezTo>
                  <a:close/>
                </a:path>
              </a:pathLst>
            </a:custGeom>
            <a:solidFill>
              <a:srgbClr val="F9F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8"/>
            <p:cNvSpPr/>
            <p:nvPr/>
          </p:nvSpPr>
          <p:spPr>
            <a:xfrm>
              <a:off x="2866475" y="2934950"/>
              <a:ext cx="185200" cy="361475"/>
            </a:xfrm>
            <a:custGeom>
              <a:avLst/>
              <a:gdLst/>
              <a:ahLst/>
              <a:cxnLst/>
              <a:rect l="l" t="t" r="r" b="b"/>
              <a:pathLst>
                <a:path w="7408" h="14459" extrusionOk="0">
                  <a:moveTo>
                    <a:pt x="1961" y="1"/>
                  </a:moveTo>
                  <a:cubicBezTo>
                    <a:pt x="1666" y="1"/>
                    <a:pt x="1388" y="118"/>
                    <a:pt x="1181" y="325"/>
                  </a:cubicBezTo>
                  <a:lnTo>
                    <a:pt x="503" y="1033"/>
                  </a:lnTo>
                  <a:cubicBezTo>
                    <a:pt x="355" y="1181"/>
                    <a:pt x="178" y="1240"/>
                    <a:pt x="1" y="1269"/>
                  </a:cubicBezTo>
                  <a:lnTo>
                    <a:pt x="1" y="14459"/>
                  </a:lnTo>
                  <a:lnTo>
                    <a:pt x="3837" y="14459"/>
                  </a:lnTo>
                  <a:cubicBezTo>
                    <a:pt x="4368" y="14459"/>
                    <a:pt x="4811" y="14016"/>
                    <a:pt x="4811" y="13485"/>
                  </a:cubicBezTo>
                  <a:lnTo>
                    <a:pt x="4811" y="6108"/>
                  </a:lnTo>
                  <a:lnTo>
                    <a:pt x="4899" y="6138"/>
                  </a:lnTo>
                  <a:cubicBezTo>
                    <a:pt x="5173" y="6308"/>
                    <a:pt x="5467" y="6385"/>
                    <a:pt x="5754" y="6385"/>
                  </a:cubicBezTo>
                  <a:cubicBezTo>
                    <a:pt x="6612" y="6385"/>
                    <a:pt x="7407" y="5694"/>
                    <a:pt x="7407" y="4721"/>
                  </a:cubicBezTo>
                  <a:lnTo>
                    <a:pt x="7407" y="4279"/>
                  </a:lnTo>
                  <a:cubicBezTo>
                    <a:pt x="7407" y="2449"/>
                    <a:pt x="6109" y="856"/>
                    <a:pt x="4339" y="472"/>
                  </a:cubicBezTo>
                  <a:lnTo>
                    <a:pt x="2214" y="30"/>
                  </a:lnTo>
                  <a:cubicBezTo>
                    <a:pt x="2129" y="10"/>
                    <a:pt x="2044" y="1"/>
                    <a:pt x="1961" y="1"/>
                  </a:cubicBezTo>
                  <a:close/>
                </a:path>
              </a:pathLst>
            </a:custGeom>
            <a:solidFill>
              <a:srgbClr val="F8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8"/>
            <p:cNvSpPr/>
            <p:nvPr/>
          </p:nvSpPr>
          <p:spPr>
            <a:xfrm>
              <a:off x="2803050" y="3036750"/>
              <a:ext cx="53125" cy="150500"/>
            </a:xfrm>
            <a:custGeom>
              <a:avLst/>
              <a:gdLst/>
              <a:ahLst/>
              <a:cxnLst/>
              <a:rect l="l" t="t" r="r" b="b"/>
              <a:pathLst>
                <a:path w="2125" h="6020" extrusionOk="0">
                  <a:moveTo>
                    <a:pt x="1564" y="0"/>
                  </a:moveTo>
                  <a:cubicBezTo>
                    <a:pt x="1476" y="0"/>
                    <a:pt x="1417" y="30"/>
                    <a:pt x="1328" y="59"/>
                  </a:cubicBezTo>
                  <a:lnTo>
                    <a:pt x="236" y="708"/>
                  </a:lnTo>
                  <a:cubicBezTo>
                    <a:pt x="89" y="797"/>
                    <a:pt x="0" y="974"/>
                    <a:pt x="0" y="1151"/>
                  </a:cubicBezTo>
                  <a:cubicBezTo>
                    <a:pt x="0" y="1269"/>
                    <a:pt x="59" y="1417"/>
                    <a:pt x="118" y="1505"/>
                  </a:cubicBezTo>
                  <a:cubicBezTo>
                    <a:pt x="177" y="1594"/>
                    <a:pt x="295" y="1653"/>
                    <a:pt x="413" y="1653"/>
                  </a:cubicBezTo>
                  <a:cubicBezTo>
                    <a:pt x="472" y="1653"/>
                    <a:pt x="561" y="1653"/>
                    <a:pt x="620" y="1594"/>
                  </a:cubicBezTo>
                  <a:lnTo>
                    <a:pt x="856" y="1446"/>
                  </a:lnTo>
                  <a:lnTo>
                    <a:pt x="856" y="5636"/>
                  </a:lnTo>
                  <a:cubicBezTo>
                    <a:pt x="856" y="5754"/>
                    <a:pt x="945" y="5872"/>
                    <a:pt x="1033" y="5931"/>
                  </a:cubicBezTo>
                  <a:cubicBezTo>
                    <a:pt x="1181" y="5990"/>
                    <a:pt x="1328" y="6020"/>
                    <a:pt x="1505" y="6020"/>
                  </a:cubicBezTo>
                  <a:cubicBezTo>
                    <a:pt x="1653" y="6020"/>
                    <a:pt x="1800" y="5990"/>
                    <a:pt x="1948" y="5931"/>
                  </a:cubicBezTo>
                  <a:cubicBezTo>
                    <a:pt x="2066" y="5872"/>
                    <a:pt x="2125" y="5754"/>
                    <a:pt x="2125" y="5636"/>
                  </a:cubicBezTo>
                  <a:lnTo>
                    <a:pt x="2125" y="413"/>
                  </a:lnTo>
                  <a:cubicBezTo>
                    <a:pt x="2125" y="295"/>
                    <a:pt x="2066" y="177"/>
                    <a:pt x="1948" y="118"/>
                  </a:cubicBezTo>
                  <a:cubicBezTo>
                    <a:pt x="1830" y="59"/>
                    <a:pt x="1712" y="0"/>
                    <a:pt x="1564"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8"/>
            <p:cNvSpPr/>
            <p:nvPr/>
          </p:nvSpPr>
          <p:spPr>
            <a:xfrm>
              <a:off x="2865750" y="3036750"/>
              <a:ext cx="53875" cy="150500"/>
            </a:xfrm>
            <a:custGeom>
              <a:avLst/>
              <a:gdLst/>
              <a:ahLst/>
              <a:cxnLst/>
              <a:rect l="l" t="t" r="r" b="b"/>
              <a:pathLst>
                <a:path w="2155" h="6020" extrusionOk="0">
                  <a:moveTo>
                    <a:pt x="1564" y="0"/>
                  </a:moveTo>
                  <a:cubicBezTo>
                    <a:pt x="1505" y="0"/>
                    <a:pt x="1417" y="30"/>
                    <a:pt x="1328" y="59"/>
                  </a:cubicBezTo>
                  <a:lnTo>
                    <a:pt x="266" y="708"/>
                  </a:lnTo>
                  <a:cubicBezTo>
                    <a:pt x="89" y="797"/>
                    <a:pt x="0" y="974"/>
                    <a:pt x="30" y="1151"/>
                  </a:cubicBezTo>
                  <a:cubicBezTo>
                    <a:pt x="0" y="1269"/>
                    <a:pt x="60" y="1417"/>
                    <a:pt x="119" y="1505"/>
                  </a:cubicBezTo>
                  <a:cubicBezTo>
                    <a:pt x="189" y="1611"/>
                    <a:pt x="303" y="1665"/>
                    <a:pt x="414" y="1665"/>
                  </a:cubicBezTo>
                  <a:cubicBezTo>
                    <a:pt x="488" y="1665"/>
                    <a:pt x="561" y="1641"/>
                    <a:pt x="620" y="1594"/>
                  </a:cubicBezTo>
                  <a:lnTo>
                    <a:pt x="856" y="1446"/>
                  </a:lnTo>
                  <a:lnTo>
                    <a:pt x="856" y="5636"/>
                  </a:lnTo>
                  <a:cubicBezTo>
                    <a:pt x="856" y="5754"/>
                    <a:pt x="945" y="5872"/>
                    <a:pt x="1063" y="5931"/>
                  </a:cubicBezTo>
                  <a:cubicBezTo>
                    <a:pt x="1196" y="5990"/>
                    <a:pt x="1343" y="6020"/>
                    <a:pt x="1494" y="6020"/>
                  </a:cubicBezTo>
                  <a:cubicBezTo>
                    <a:pt x="1646" y="6020"/>
                    <a:pt x="1800" y="5990"/>
                    <a:pt x="1948" y="5931"/>
                  </a:cubicBezTo>
                  <a:cubicBezTo>
                    <a:pt x="2066" y="5872"/>
                    <a:pt x="2125" y="5754"/>
                    <a:pt x="2155" y="5636"/>
                  </a:cubicBezTo>
                  <a:lnTo>
                    <a:pt x="2155" y="413"/>
                  </a:lnTo>
                  <a:cubicBezTo>
                    <a:pt x="2125" y="295"/>
                    <a:pt x="2066" y="177"/>
                    <a:pt x="1948" y="118"/>
                  </a:cubicBezTo>
                  <a:cubicBezTo>
                    <a:pt x="1859" y="59"/>
                    <a:pt x="1712" y="0"/>
                    <a:pt x="1564"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1" name="Google Shape;2081;p58"/>
          <p:cNvGrpSpPr/>
          <p:nvPr/>
        </p:nvGrpSpPr>
        <p:grpSpPr>
          <a:xfrm>
            <a:off x="7770950" y="1812200"/>
            <a:ext cx="371825" cy="368125"/>
            <a:chOff x="7007850" y="1812200"/>
            <a:chExt cx="371825" cy="368125"/>
          </a:xfrm>
        </p:grpSpPr>
        <p:sp>
          <p:nvSpPr>
            <p:cNvPr id="2082" name="Google Shape;2082;p58"/>
            <p:cNvSpPr/>
            <p:nvPr/>
          </p:nvSpPr>
          <p:spPr>
            <a:xfrm>
              <a:off x="7007850" y="1812200"/>
              <a:ext cx="371825" cy="368125"/>
            </a:xfrm>
            <a:custGeom>
              <a:avLst/>
              <a:gdLst/>
              <a:ahLst/>
              <a:cxnLst/>
              <a:rect l="l" t="t" r="r" b="b"/>
              <a:pathLst>
                <a:path w="14873" h="14725" extrusionOk="0">
                  <a:moveTo>
                    <a:pt x="4066" y="1"/>
                  </a:moveTo>
                  <a:cubicBezTo>
                    <a:pt x="3831" y="1"/>
                    <a:pt x="3594" y="69"/>
                    <a:pt x="3394" y="207"/>
                  </a:cubicBezTo>
                  <a:lnTo>
                    <a:pt x="3040" y="472"/>
                  </a:lnTo>
                  <a:lnTo>
                    <a:pt x="679" y="2125"/>
                  </a:lnTo>
                  <a:cubicBezTo>
                    <a:pt x="119" y="2508"/>
                    <a:pt x="1" y="3275"/>
                    <a:pt x="414" y="3806"/>
                  </a:cubicBezTo>
                  <a:lnTo>
                    <a:pt x="2214" y="6197"/>
                  </a:lnTo>
                  <a:cubicBezTo>
                    <a:pt x="2243" y="6197"/>
                    <a:pt x="2243" y="6226"/>
                    <a:pt x="2243" y="6285"/>
                  </a:cubicBezTo>
                  <a:lnTo>
                    <a:pt x="2243" y="12747"/>
                  </a:lnTo>
                  <a:cubicBezTo>
                    <a:pt x="2243" y="13839"/>
                    <a:pt x="3158" y="14724"/>
                    <a:pt x="4250" y="14724"/>
                  </a:cubicBezTo>
                  <a:lnTo>
                    <a:pt x="10682" y="14724"/>
                  </a:lnTo>
                  <a:cubicBezTo>
                    <a:pt x="11774" y="14724"/>
                    <a:pt x="12659" y="13839"/>
                    <a:pt x="12659" y="12747"/>
                  </a:cubicBezTo>
                  <a:lnTo>
                    <a:pt x="12659" y="6256"/>
                  </a:lnTo>
                  <a:cubicBezTo>
                    <a:pt x="12659" y="6226"/>
                    <a:pt x="12659" y="6197"/>
                    <a:pt x="12689" y="6167"/>
                  </a:cubicBezTo>
                  <a:lnTo>
                    <a:pt x="14489" y="3777"/>
                  </a:lnTo>
                  <a:cubicBezTo>
                    <a:pt x="14872" y="3246"/>
                    <a:pt x="14754" y="2508"/>
                    <a:pt x="14223" y="2125"/>
                  </a:cubicBezTo>
                  <a:lnTo>
                    <a:pt x="13899" y="1888"/>
                  </a:lnTo>
                  <a:lnTo>
                    <a:pt x="11509" y="207"/>
                  </a:lnTo>
                  <a:cubicBezTo>
                    <a:pt x="11309" y="69"/>
                    <a:pt x="11077" y="1"/>
                    <a:pt x="10846" y="1"/>
                  </a:cubicBezTo>
                  <a:cubicBezTo>
                    <a:pt x="10529" y="1"/>
                    <a:pt x="10213" y="128"/>
                    <a:pt x="9974" y="384"/>
                  </a:cubicBezTo>
                  <a:lnTo>
                    <a:pt x="8882" y="1593"/>
                  </a:lnTo>
                  <a:lnTo>
                    <a:pt x="7466" y="4072"/>
                  </a:lnTo>
                  <a:lnTo>
                    <a:pt x="6197" y="1800"/>
                  </a:lnTo>
                  <a:lnTo>
                    <a:pt x="4928" y="384"/>
                  </a:lnTo>
                  <a:cubicBezTo>
                    <a:pt x="4707" y="128"/>
                    <a:pt x="4388" y="1"/>
                    <a:pt x="4066"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8"/>
            <p:cNvSpPr/>
            <p:nvPr/>
          </p:nvSpPr>
          <p:spPr>
            <a:xfrm>
              <a:off x="7194500" y="1812200"/>
              <a:ext cx="185175" cy="368125"/>
            </a:xfrm>
            <a:custGeom>
              <a:avLst/>
              <a:gdLst/>
              <a:ahLst/>
              <a:cxnLst/>
              <a:rect l="l" t="t" r="r" b="b"/>
              <a:pathLst>
                <a:path w="7407" h="14725" extrusionOk="0">
                  <a:moveTo>
                    <a:pt x="3380" y="1"/>
                  </a:moveTo>
                  <a:cubicBezTo>
                    <a:pt x="3063" y="1"/>
                    <a:pt x="2747" y="128"/>
                    <a:pt x="2508" y="384"/>
                  </a:cubicBezTo>
                  <a:lnTo>
                    <a:pt x="1416" y="1593"/>
                  </a:lnTo>
                  <a:lnTo>
                    <a:pt x="0" y="4072"/>
                  </a:lnTo>
                  <a:lnTo>
                    <a:pt x="0" y="14724"/>
                  </a:lnTo>
                  <a:lnTo>
                    <a:pt x="3216" y="14724"/>
                  </a:lnTo>
                  <a:cubicBezTo>
                    <a:pt x="4308" y="14724"/>
                    <a:pt x="5193" y="13839"/>
                    <a:pt x="5193" y="12747"/>
                  </a:cubicBezTo>
                  <a:lnTo>
                    <a:pt x="5193" y="6256"/>
                  </a:lnTo>
                  <a:cubicBezTo>
                    <a:pt x="5193" y="6226"/>
                    <a:pt x="5193" y="6197"/>
                    <a:pt x="5223" y="6167"/>
                  </a:cubicBezTo>
                  <a:lnTo>
                    <a:pt x="7023" y="3777"/>
                  </a:lnTo>
                  <a:cubicBezTo>
                    <a:pt x="7406" y="3246"/>
                    <a:pt x="7288" y="2508"/>
                    <a:pt x="6757" y="2125"/>
                  </a:cubicBezTo>
                  <a:lnTo>
                    <a:pt x="6433" y="1888"/>
                  </a:lnTo>
                  <a:lnTo>
                    <a:pt x="4043" y="207"/>
                  </a:lnTo>
                  <a:cubicBezTo>
                    <a:pt x="3843" y="69"/>
                    <a:pt x="3611" y="1"/>
                    <a:pt x="3380"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8"/>
            <p:cNvSpPr/>
            <p:nvPr/>
          </p:nvSpPr>
          <p:spPr>
            <a:xfrm>
              <a:off x="7206300" y="2006900"/>
              <a:ext cx="135025" cy="121775"/>
            </a:xfrm>
            <a:custGeom>
              <a:avLst/>
              <a:gdLst/>
              <a:ahLst/>
              <a:cxnLst/>
              <a:rect l="l" t="t" r="r" b="b"/>
              <a:pathLst>
                <a:path w="5401" h="4871" extrusionOk="0">
                  <a:moveTo>
                    <a:pt x="4710" y="0"/>
                  </a:moveTo>
                  <a:cubicBezTo>
                    <a:pt x="4695" y="0"/>
                    <a:pt x="4679" y="1"/>
                    <a:pt x="4662" y="2"/>
                  </a:cubicBezTo>
                  <a:lnTo>
                    <a:pt x="1328" y="2"/>
                  </a:lnTo>
                  <a:cubicBezTo>
                    <a:pt x="590" y="2"/>
                    <a:pt x="0" y="592"/>
                    <a:pt x="0" y="1330"/>
                  </a:cubicBezTo>
                  <a:lnTo>
                    <a:pt x="0" y="3543"/>
                  </a:lnTo>
                  <a:cubicBezTo>
                    <a:pt x="0" y="4251"/>
                    <a:pt x="590" y="4871"/>
                    <a:pt x="1328" y="4871"/>
                  </a:cubicBezTo>
                  <a:lnTo>
                    <a:pt x="4662" y="4871"/>
                  </a:lnTo>
                  <a:cubicBezTo>
                    <a:pt x="5076" y="4871"/>
                    <a:pt x="5400" y="4517"/>
                    <a:pt x="5400" y="4103"/>
                  </a:cubicBezTo>
                  <a:lnTo>
                    <a:pt x="5400" y="740"/>
                  </a:lnTo>
                  <a:cubicBezTo>
                    <a:pt x="5400" y="343"/>
                    <a:pt x="5100" y="0"/>
                    <a:pt x="4710"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8"/>
            <p:cNvSpPr/>
            <p:nvPr/>
          </p:nvSpPr>
          <p:spPr>
            <a:xfrm>
              <a:off x="7046225" y="2006925"/>
              <a:ext cx="135750" cy="121750"/>
            </a:xfrm>
            <a:custGeom>
              <a:avLst/>
              <a:gdLst/>
              <a:ahLst/>
              <a:cxnLst/>
              <a:rect l="l" t="t" r="r" b="b"/>
              <a:pathLst>
                <a:path w="5430" h="4870" extrusionOk="0">
                  <a:moveTo>
                    <a:pt x="767" y="1"/>
                  </a:moveTo>
                  <a:cubicBezTo>
                    <a:pt x="354" y="1"/>
                    <a:pt x="0" y="326"/>
                    <a:pt x="0" y="739"/>
                  </a:cubicBezTo>
                  <a:lnTo>
                    <a:pt x="0" y="4102"/>
                  </a:lnTo>
                  <a:cubicBezTo>
                    <a:pt x="0" y="4516"/>
                    <a:pt x="354" y="4870"/>
                    <a:pt x="767" y="4870"/>
                  </a:cubicBezTo>
                  <a:lnTo>
                    <a:pt x="4102" y="4870"/>
                  </a:lnTo>
                  <a:cubicBezTo>
                    <a:pt x="4810" y="4870"/>
                    <a:pt x="5430" y="4250"/>
                    <a:pt x="5430" y="3542"/>
                  </a:cubicBezTo>
                  <a:lnTo>
                    <a:pt x="5430" y="1329"/>
                  </a:lnTo>
                  <a:cubicBezTo>
                    <a:pt x="5430" y="591"/>
                    <a:pt x="4810" y="1"/>
                    <a:pt x="4102"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8"/>
            <p:cNvSpPr/>
            <p:nvPr/>
          </p:nvSpPr>
          <p:spPr>
            <a:xfrm>
              <a:off x="7046225" y="2040875"/>
              <a:ext cx="62725" cy="21425"/>
            </a:xfrm>
            <a:custGeom>
              <a:avLst/>
              <a:gdLst/>
              <a:ahLst/>
              <a:cxnLst/>
              <a:rect l="l" t="t" r="r" b="b"/>
              <a:pathLst>
                <a:path w="2509" h="857" extrusionOk="0">
                  <a:moveTo>
                    <a:pt x="0" y="0"/>
                  </a:moveTo>
                  <a:lnTo>
                    <a:pt x="0" y="856"/>
                  </a:lnTo>
                  <a:lnTo>
                    <a:pt x="2066" y="856"/>
                  </a:lnTo>
                  <a:cubicBezTo>
                    <a:pt x="2302" y="856"/>
                    <a:pt x="2508" y="649"/>
                    <a:pt x="2508" y="413"/>
                  </a:cubicBezTo>
                  <a:cubicBezTo>
                    <a:pt x="2508" y="177"/>
                    <a:pt x="2302" y="0"/>
                    <a:pt x="2066"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8"/>
            <p:cNvSpPr/>
            <p:nvPr/>
          </p:nvSpPr>
          <p:spPr>
            <a:xfrm>
              <a:off x="7277100" y="2040875"/>
              <a:ext cx="64225" cy="21425"/>
            </a:xfrm>
            <a:custGeom>
              <a:avLst/>
              <a:gdLst/>
              <a:ahLst/>
              <a:cxnLst/>
              <a:rect l="l" t="t" r="r" b="b"/>
              <a:pathLst>
                <a:path w="2569" h="857" extrusionOk="0">
                  <a:moveTo>
                    <a:pt x="532" y="0"/>
                  </a:moveTo>
                  <a:cubicBezTo>
                    <a:pt x="1" y="59"/>
                    <a:pt x="1" y="827"/>
                    <a:pt x="532" y="856"/>
                  </a:cubicBezTo>
                  <a:lnTo>
                    <a:pt x="2568" y="856"/>
                  </a:lnTo>
                  <a:lnTo>
                    <a:pt x="2568" y="0"/>
                  </a:ln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8"/>
            <p:cNvSpPr/>
            <p:nvPr/>
          </p:nvSpPr>
          <p:spPr>
            <a:xfrm>
              <a:off x="7046225" y="2072600"/>
              <a:ext cx="61975" cy="21400"/>
            </a:xfrm>
            <a:custGeom>
              <a:avLst/>
              <a:gdLst/>
              <a:ahLst/>
              <a:cxnLst/>
              <a:rect l="l" t="t" r="r" b="b"/>
              <a:pathLst>
                <a:path w="2479" h="856" extrusionOk="0">
                  <a:moveTo>
                    <a:pt x="0" y="0"/>
                  </a:moveTo>
                  <a:lnTo>
                    <a:pt x="0" y="856"/>
                  </a:lnTo>
                  <a:lnTo>
                    <a:pt x="2066" y="856"/>
                  </a:lnTo>
                  <a:cubicBezTo>
                    <a:pt x="2302" y="856"/>
                    <a:pt x="2479" y="649"/>
                    <a:pt x="2479" y="413"/>
                  </a:cubicBezTo>
                  <a:cubicBezTo>
                    <a:pt x="2479" y="177"/>
                    <a:pt x="2302" y="0"/>
                    <a:pt x="2066"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8"/>
            <p:cNvSpPr/>
            <p:nvPr/>
          </p:nvSpPr>
          <p:spPr>
            <a:xfrm>
              <a:off x="7276375" y="2072600"/>
              <a:ext cx="64950" cy="21400"/>
            </a:xfrm>
            <a:custGeom>
              <a:avLst/>
              <a:gdLst/>
              <a:ahLst/>
              <a:cxnLst/>
              <a:rect l="l" t="t" r="r" b="b"/>
              <a:pathLst>
                <a:path w="2598" h="856" extrusionOk="0">
                  <a:moveTo>
                    <a:pt x="532" y="0"/>
                  </a:moveTo>
                  <a:cubicBezTo>
                    <a:pt x="0" y="30"/>
                    <a:pt x="0" y="797"/>
                    <a:pt x="532" y="856"/>
                  </a:cubicBezTo>
                  <a:lnTo>
                    <a:pt x="2597" y="856"/>
                  </a:lnTo>
                  <a:lnTo>
                    <a:pt x="2597" y="0"/>
                  </a:ln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8"/>
            <p:cNvSpPr/>
            <p:nvPr/>
          </p:nvSpPr>
          <p:spPr>
            <a:xfrm>
              <a:off x="7024825" y="1812200"/>
              <a:ext cx="106250" cy="106250"/>
            </a:xfrm>
            <a:custGeom>
              <a:avLst/>
              <a:gdLst/>
              <a:ahLst/>
              <a:cxnLst/>
              <a:rect l="l" t="t" r="r" b="b"/>
              <a:pathLst>
                <a:path w="4250" h="4250" extrusionOk="0">
                  <a:moveTo>
                    <a:pt x="2213" y="0"/>
                  </a:moveTo>
                  <a:lnTo>
                    <a:pt x="2213" y="89"/>
                  </a:lnTo>
                  <a:lnTo>
                    <a:pt x="2036" y="89"/>
                  </a:lnTo>
                  <a:lnTo>
                    <a:pt x="1358" y="738"/>
                  </a:lnTo>
                  <a:lnTo>
                    <a:pt x="1033" y="1003"/>
                  </a:lnTo>
                  <a:lnTo>
                    <a:pt x="650" y="1269"/>
                  </a:lnTo>
                  <a:lnTo>
                    <a:pt x="30" y="1711"/>
                  </a:lnTo>
                  <a:lnTo>
                    <a:pt x="0" y="1711"/>
                  </a:lnTo>
                  <a:lnTo>
                    <a:pt x="0" y="1741"/>
                  </a:lnTo>
                  <a:cubicBezTo>
                    <a:pt x="0" y="1741"/>
                    <a:pt x="0" y="1741"/>
                    <a:pt x="0" y="1770"/>
                  </a:cubicBezTo>
                  <a:cubicBezTo>
                    <a:pt x="0" y="1800"/>
                    <a:pt x="0" y="1800"/>
                    <a:pt x="0" y="1800"/>
                  </a:cubicBezTo>
                  <a:cubicBezTo>
                    <a:pt x="0" y="1800"/>
                    <a:pt x="0" y="1829"/>
                    <a:pt x="0" y="1829"/>
                  </a:cubicBezTo>
                  <a:lnTo>
                    <a:pt x="0" y="1859"/>
                  </a:lnTo>
                  <a:lnTo>
                    <a:pt x="0" y="2007"/>
                  </a:lnTo>
                  <a:cubicBezTo>
                    <a:pt x="0" y="2007"/>
                    <a:pt x="0" y="2036"/>
                    <a:pt x="0" y="2036"/>
                  </a:cubicBezTo>
                  <a:cubicBezTo>
                    <a:pt x="0" y="2036"/>
                    <a:pt x="0" y="2066"/>
                    <a:pt x="0" y="2066"/>
                  </a:cubicBezTo>
                  <a:lnTo>
                    <a:pt x="0" y="2095"/>
                  </a:lnTo>
                  <a:lnTo>
                    <a:pt x="0" y="2125"/>
                  </a:lnTo>
                  <a:lnTo>
                    <a:pt x="1210" y="3747"/>
                  </a:lnTo>
                  <a:cubicBezTo>
                    <a:pt x="1476" y="4072"/>
                    <a:pt x="1859" y="4249"/>
                    <a:pt x="2243" y="4249"/>
                  </a:cubicBezTo>
                  <a:cubicBezTo>
                    <a:pt x="2538" y="4249"/>
                    <a:pt x="2833" y="4161"/>
                    <a:pt x="3069" y="3954"/>
                  </a:cubicBezTo>
                  <a:lnTo>
                    <a:pt x="3217" y="3836"/>
                  </a:lnTo>
                  <a:lnTo>
                    <a:pt x="3600" y="3541"/>
                  </a:lnTo>
                  <a:cubicBezTo>
                    <a:pt x="4220" y="3010"/>
                    <a:pt x="4249" y="2066"/>
                    <a:pt x="3630" y="1534"/>
                  </a:cubicBezTo>
                  <a:lnTo>
                    <a:pt x="2450"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8"/>
            <p:cNvSpPr/>
            <p:nvPr/>
          </p:nvSpPr>
          <p:spPr>
            <a:xfrm>
              <a:off x="7259400" y="1816625"/>
              <a:ext cx="108475" cy="97775"/>
            </a:xfrm>
            <a:custGeom>
              <a:avLst/>
              <a:gdLst/>
              <a:ahLst/>
              <a:cxnLst/>
              <a:rect l="l" t="t" r="r" b="b"/>
              <a:pathLst>
                <a:path w="4339" h="3911" extrusionOk="0">
                  <a:moveTo>
                    <a:pt x="1565" y="0"/>
                  </a:moveTo>
                  <a:lnTo>
                    <a:pt x="443" y="1357"/>
                  </a:lnTo>
                  <a:cubicBezTo>
                    <a:pt x="1" y="1948"/>
                    <a:pt x="89" y="2774"/>
                    <a:pt x="679" y="3216"/>
                  </a:cubicBezTo>
                  <a:lnTo>
                    <a:pt x="1004" y="3452"/>
                  </a:lnTo>
                  <a:lnTo>
                    <a:pt x="1211" y="3629"/>
                  </a:lnTo>
                  <a:cubicBezTo>
                    <a:pt x="1462" y="3818"/>
                    <a:pt x="1757" y="3911"/>
                    <a:pt x="2047" y="3911"/>
                  </a:cubicBezTo>
                  <a:cubicBezTo>
                    <a:pt x="2436" y="3911"/>
                    <a:pt x="2816" y="3744"/>
                    <a:pt x="3070" y="3423"/>
                  </a:cubicBezTo>
                  <a:lnTo>
                    <a:pt x="4338" y="1800"/>
                  </a:lnTo>
                  <a:lnTo>
                    <a:pt x="4338" y="1770"/>
                  </a:lnTo>
                  <a:lnTo>
                    <a:pt x="4338" y="1741"/>
                  </a:lnTo>
                  <a:cubicBezTo>
                    <a:pt x="4338" y="1711"/>
                    <a:pt x="4338" y="1711"/>
                    <a:pt x="4338" y="1711"/>
                  </a:cubicBezTo>
                  <a:lnTo>
                    <a:pt x="4338" y="1682"/>
                  </a:lnTo>
                  <a:lnTo>
                    <a:pt x="4132" y="1682"/>
                  </a:lnTo>
                  <a:lnTo>
                    <a:pt x="4132" y="1416"/>
                  </a:lnTo>
                  <a:lnTo>
                    <a:pt x="4132" y="1387"/>
                  </a:lnTo>
                  <a:lnTo>
                    <a:pt x="4132" y="1357"/>
                  </a:lnTo>
                  <a:lnTo>
                    <a:pt x="4132" y="1328"/>
                  </a:lnTo>
                  <a:lnTo>
                    <a:pt x="3483" y="885"/>
                  </a:lnTo>
                  <a:lnTo>
                    <a:pt x="3129" y="590"/>
                  </a:lnTo>
                  <a:lnTo>
                    <a:pt x="2804" y="384"/>
                  </a:lnTo>
                  <a:lnTo>
                    <a:pt x="2125"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8"/>
            <p:cNvSpPr/>
            <p:nvPr/>
          </p:nvSpPr>
          <p:spPr>
            <a:xfrm>
              <a:off x="7042525" y="1826200"/>
              <a:ext cx="42800" cy="45775"/>
            </a:xfrm>
            <a:custGeom>
              <a:avLst/>
              <a:gdLst/>
              <a:ahLst/>
              <a:cxnLst/>
              <a:rect l="l" t="t" r="r" b="b"/>
              <a:pathLst>
                <a:path w="1712" h="1831" extrusionOk="0">
                  <a:moveTo>
                    <a:pt x="709" y="1"/>
                  </a:moveTo>
                  <a:lnTo>
                    <a:pt x="384" y="237"/>
                  </a:lnTo>
                  <a:lnTo>
                    <a:pt x="1" y="502"/>
                  </a:lnTo>
                  <a:lnTo>
                    <a:pt x="856" y="1653"/>
                  </a:lnTo>
                  <a:cubicBezTo>
                    <a:pt x="945" y="1742"/>
                    <a:pt x="1063" y="1830"/>
                    <a:pt x="1210" y="1830"/>
                  </a:cubicBezTo>
                  <a:cubicBezTo>
                    <a:pt x="1299" y="1830"/>
                    <a:pt x="1358" y="1801"/>
                    <a:pt x="1446" y="1742"/>
                  </a:cubicBezTo>
                  <a:lnTo>
                    <a:pt x="1476" y="1742"/>
                  </a:lnTo>
                  <a:cubicBezTo>
                    <a:pt x="1653" y="1594"/>
                    <a:pt x="1712" y="1328"/>
                    <a:pt x="1564" y="1122"/>
                  </a:cubicBezTo>
                  <a:lnTo>
                    <a:pt x="709" y="1"/>
                  </a:ln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8"/>
            <p:cNvSpPr/>
            <p:nvPr/>
          </p:nvSpPr>
          <p:spPr>
            <a:xfrm>
              <a:off x="7305150" y="1826200"/>
              <a:ext cx="42800" cy="44175"/>
            </a:xfrm>
            <a:custGeom>
              <a:avLst/>
              <a:gdLst/>
              <a:ahLst/>
              <a:cxnLst/>
              <a:rect l="l" t="t" r="r" b="b"/>
              <a:pathLst>
                <a:path w="1712" h="1767" extrusionOk="0">
                  <a:moveTo>
                    <a:pt x="974" y="1"/>
                  </a:moveTo>
                  <a:lnTo>
                    <a:pt x="443" y="679"/>
                  </a:lnTo>
                  <a:lnTo>
                    <a:pt x="148" y="1063"/>
                  </a:lnTo>
                  <a:cubicBezTo>
                    <a:pt x="0" y="1269"/>
                    <a:pt x="30" y="1535"/>
                    <a:pt x="236" y="1683"/>
                  </a:cubicBezTo>
                  <a:cubicBezTo>
                    <a:pt x="305" y="1740"/>
                    <a:pt x="388" y="1766"/>
                    <a:pt x="471" y="1766"/>
                  </a:cubicBezTo>
                  <a:cubicBezTo>
                    <a:pt x="602" y="1766"/>
                    <a:pt x="736" y="1702"/>
                    <a:pt x="826" y="1594"/>
                  </a:cubicBezTo>
                  <a:lnTo>
                    <a:pt x="1151" y="1181"/>
                  </a:lnTo>
                  <a:lnTo>
                    <a:pt x="1712" y="502"/>
                  </a:lnTo>
                  <a:lnTo>
                    <a:pt x="1299" y="207"/>
                  </a:lnTo>
                  <a:lnTo>
                    <a:pt x="974" y="1"/>
                  </a:ln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 name="Google Shape;2094;p58"/>
          <p:cNvGrpSpPr/>
          <p:nvPr/>
        </p:nvGrpSpPr>
        <p:grpSpPr>
          <a:xfrm>
            <a:off x="6541225" y="1812375"/>
            <a:ext cx="370350" cy="367950"/>
            <a:chOff x="5778125" y="1812375"/>
            <a:chExt cx="370350" cy="367950"/>
          </a:xfrm>
        </p:grpSpPr>
        <p:sp>
          <p:nvSpPr>
            <p:cNvPr id="2095" name="Google Shape;2095;p58"/>
            <p:cNvSpPr/>
            <p:nvPr/>
          </p:nvSpPr>
          <p:spPr>
            <a:xfrm>
              <a:off x="5778125" y="1812375"/>
              <a:ext cx="369625" cy="367950"/>
            </a:xfrm>
            <a:custGeom>
              <a:avLst/>
              <a:gdLst/>
              <a:ahLst/>
              <a:cxnLst/>
              <a:rect l="l" t="t" r="r" b="b"/>
              <a:pathLst>
                <a:path w="14785" h="14718" extrusionOk="0">
                  <a:moveTo>
                    <a:pt x="8451" y="0"/>
                  </a:moveTo>
                  <a:cubicBezTo>
                    <a:pt x="8270" y="0"/>
                    <a:pt x="8086" y="67"/>
                    <a:pt x="7938" y="200"/>
                  </a:cubicBezTo>
                  <a:lnTo>
                    <a:pt x="266" y="7930"/>
                  </a:lnTo>
                  <a:cubicBezTo>
                    <a:pt x="1" y="8196"/>
                    <a:pt x="1" y="8639"/>
                    <a:pt x="266" y="8934"/>
                  </a:cubicBezTo>
                  <a:cubicBezTo>
                    <a:pt x="1211" y="9878"/>
                    <a:pt x="739" y="10527"/>
                    <a:pt x="502" y="10793"/>
                  </a:cubicBezTo>
                  <a:cubicBezTo>
                    <a:pt x="296" y="10999"/>
                    <a:pt x="296" y="11383"/>
                    <a:pt x="502" y="11619"/>
                  </a:cubicBezTo>
                  <a:lnTo>
                    <a:pt x="3158" y="14275"/>
                  </a:lnTo>
                  <a:cubicBezTo>
                    <a:pt x="3261" y="14378"/>
                    <a:pt x="3402" y="14430"/>
                    <a:pt x="3542" y="14430"/>
                  </a:cubicBezTo>
                  <a:cubicBezTo>
                    <a:pt x="3682" y="14430"/>
                    <a:pt x="3822" y="14378"/>
                    <a:pt x="3925" y="14275"/>
                  </a:cubicBezTo>
                  <a:cubicBezTo>
                    <a:pt x="4054" y="14145"/>
                    <a:pt x="4307" y="13946"/>
                    <a:pt x="4669" y="13946"/>
                  </a:cubicBezTo>
                  <a:cubicBezTo>
                    <a:pt x="4969" y="13946"/>
                    <a:pt x="5343" y="14083"/>
                    <a:pt x="5784" y="14511"/>
                  </a:cubicBezTo>
                  <a:cubicBezTo>
                    <a:pt x="5902" y="14658"/>
                    <a:pt x="6079" y="14717"/>
                    <a:pt x="6286" y="14717"/>
                  </a:cubicBezTo>
                  <a:cubicBezTo>
                    <a:pt x="6463" y="14717"/>
                    <a:pt x="6640" y="14658"/>
                    <a:pt x="6788" y="14511"/>
                  </a:cubicBezTo>
                  <a:lnTo>
                    <a:pt x="10948" y="10350"/>
                  </a:lnTo>
                  <a:lnTo>
                    <a:pt x="11745" y="9494"/>
                  </a:lnTo>
                  <a:lnTo>
                    <a:pt x="14519" y="6721"/>
                  </a:lnTo>
                  <a:cubicBezTo>
                    <a:pt x="14784" y="6426"/>
                    <a:pt x="14784" y="5983"/>
                    <a:pt x="14519" y="5717"/>
                  </a:cubicBezTo>
                  <a:cubicBezTo>
                    <a:pt x="13574" y="4773"/>
                    <a:pt x="14046" y="4095"/>
                    <a:pt x="14282" y="3858"/>
                  </a:cubicBezTo>
                  <a:cubicBezTo>
                    <a:pt x="14489" y="3652"/>
                    <a:pt x="14489" y="3298"/>
                    <a:pt x="14282" y="3091"/>
                  </a:cubicBezTo>
                  <a:lnTo>
                    <a:pt x="11627" y="436"/>
                  </a:lnTo>
                  <a:cubicBezTo>
                    <a:pt x="11509" y="332"/>
                    <a:pt x="11354" y="281"/>
                    <a:pt x="11203" y="281"/>
                  </a:cubicBezTo>
                  <a:cubicBezTo>
                    <a:pt x="11051" y="281"/>
                    <a:pt x="10904" y="332"/>
                    <a:pt x="10801" y="436"/>
                  </a:cubicBezTo>
                  <a:cubicBezTo>
                    <a:pt x="10673" y="579"/>
                    <a:pt x="10416" y="774"/>
                    <a:pt x="10058" y="774"/>
                  </a:cubicBezTo>
                  <a:cubicBezTo>
                    <a:pt x="9753" y="774"/>
                    <a:pt x="9375" y="633"/>
                    <a:pt x="8942" y="200"/>
                  </a:cubicBezTo>
                  <a:cubicBezTo>
                    <a:pt x="8809" y="67"/>
                    <a:pt x="8632" y="0"/>
                    <a:pt x="8451"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8"/>
            <p:cNvSpPr/>
            <p:nvPr/>
          </p:nvSpPr>
          <p:spPr>
            <a:xfrm>
              <a:off x="5823125" y="1856450"/>
              <a:ext cx="325350" cy="323875"/>
            </a:xfrm>
            <a:custGeom>
              <a:avLst/>
              <a:gdLst/>
              <a:ahLst/>
              <a:cxnLst/>
              <a:rect l="l" t="t" r="r" b="b"/>
              <a:pathLst>
                <a:path w="13014" h="12955" extrusionOk="0">
                  <a:moveTo>
                    <a:pt x="11155" y="0"/>
                  </a:moveTo>
                  <a:lnTo>
                    <a:pt x="1" y="11154"/>
                  </a:lnTo>
                  <a:lnTo>
                    <a:pt x="1358" y="12512"/>
                  </a:lnTo>
                  <a:cubicBezTo>
                    <a:pt x="1461" y="12615"/>
                    <a:pt x="1602" y="12667"/>
                    <a:pt x="1742" y="12667"/>
                  </a:cubicBezTo>
                  <a:cubicBezTo>
                    <a:pt x="1882" y="12667"/>
                    <a:pt x="2022" y="12615"/>
                    <a:pt x="2125" y="12512"/>
                  </a:cubicBezTo>
                  <a:cubicBezTo>
                    <a:pt x="2254" y="12382"/>
                    <a:pt x="2507" y="12183"/>
                    <a:pt x="2869" y="12183"/>
                  </a:cubicBezTo>
                  <a:cubicBezTo>
                    <a:pt x="3169" y="12183"/>
                    <a:pt x="3543" y="12320"/>
                    <a:pt x="3984" y="12748"/>
                  </a:cubicBezTo>
                  <a:cubicBezTo>
                    <a:pt x="4102" y="12895"/>
                    <a:pt x="4279" y="12954"/>
                    <a:pt x="4486" y="12954"/>
                  </a:cubicBezTo>
                  <a:cubicBezTo>
                    <a:pt x="4663" y="12954"/>
                    <a:pt x="4840" y="12895"/>
                    <a:pt x="4988" y="12748"/>
                  </a:cubicBezTo>
                  <a:lnTo>
                    <a:pt x="9148" y="8587"/>
                  </a:lnTo>
                  <a:lnTo>
                    <a:pt x="9974" y="7731"/>
                  </a:lnTo>
                  <a:lnTo>
                    <a:pt x="12748" y="4958"/>
                  </a:lnTo>
                  <a:cubicBezTo>
                    <a:pt x="13014" y="4692"/>
                    <a:pt x="13014" y="4250"/>
                    <a:pt x="12748" y="3954"/>
                  </a:cubicBezTo>
                  <a:cubicBezTo>
                    <a:pt x="11804" y="3040"/>
                    <a:pt x="12246" y="2361"/>
                    <a:pt x="12512" y="2125"/>
                  </a:cubicBezTo>
                  <a:cubicBezTo>
                    <a:pt x="12719" y="1918"/>
                    <a:pt x="12719" y="1564"/>
                    <a:pt x="12512" y="1358"/>
                  </a:cubicBezTo>
                  <a:lnTo>
                    <a:pt x="11155"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8"/>
            <p:cNvSpPr/>
            <p:nvPr/>
          </p:nvSpPr>
          <p:spPr>
            <a:xfrm>
              <a:off x="5893225" y="1885950"/>
              <a:ext cx="61250" cy="60525"/>
            </a:xfrm>
            <a:custGeom>
              <a:avLst/>
              <a:gdLst/>
              <a:ahLst/>
              <a:cxnLst/>
              <a:rect l="l" t="t" r="r" b="b"/>
              <a:pathLst>
                <a:path w="2450" h="2421" extrusionOk="0">
                  <a:moveTo>
                    <a:pt x="590" y="1"/>
                  </a:moveTo>
                  <a:lnTo>
                    <a:pt x="0" y="620"/>
                  </a:lnTo>
                  <a:lnTo>
                    <a:pt x="1682" y="2302"/>
                  </a:lnTo>
                  <a:cubicBezTo>
                    <a:pt x="1741" y="2361"/>
                    <a:pt x="1859" y="2420"/>
                    <a:pt x="1977" y="2420"/>
                  </a:cubicBezTo>
                  <a:cubicBezTo>
                    <a:pt x="2095" y="2420"/>
                    <a:pt x="2213" y="2361"/>
                    <a:pt x="2272" y="2302"/>
                  </a:cubicBezTo>
                  <a:cubicBezTo>
                    <a:pt x="2449" y="2125"/>
                    <a:pt x="2449" y="1860"/>
                    <a:pt x="2272" y="1683"/>
                  </a:cubicBezTo>
                  <a:lnTo>
                    <a:pt x="590" y="1"/>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8"/>
            <p:cNvSpPr/>
            <p:nvPr/>
          </p:nvSpPr>
          <p:spPr>
            <a:xfrm>
              <a:off x="5954450" y="1949025"/>
              <a:ext cx="118050" cy="116225"/>
            </a:xfrm>
            <a:custGeom>
              <a:avLst/>
              <a:gdLst/>
              <a:ahLst/>
              <a:cxnLst/>
              <a:rect l="l" t="t" r="r" b="b"/>
              <a:pathLst>
                <a:path w="4722" h="4649" extrusionOk="0">
                  <a:moveTo>
                    <a:pt x="487" y="1"/>
                  </a:moveTo>
                  <a:cubicBezTo>
                    <a:pt x="376" y="1"/>
                    <a:pt x="266" y="45"/>
                    <a:pt x="177" y="133"/>
                  </a:cubicBezTo>
                  <a:cubicBezTo>
                    <a:pt x="0" y="281"/>
                    <a:pt x="0" y="576"/>
                    <a:pt x="177" y="724"/>
                  </a:cubicBezTo>
                  <a:lnTo>
                    <a:pt x="4102" y="4648"/>
                  </a:lnTo>
                  <a:lnTo>
                    <a:pt x="4721" y="4058"/>
                  </a:lnTo>
                  <a:lnTo>
                    <a:pt x="797" y="133"/>
                  </a:lnTo>
                  <a:cubicBezTo>
                    <a:pt x="708" y="45"/>
                    <a:pt x="598" y="1"/>
                    <a:pt x="487" y="1"/>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8"/>
            <p:cNvSpPr/>
            <p:nvPr/>
          </p:nvSpPr>
          <p:spPr>
            <a:xfrm>
              <a:off x="5975100" y="1967850"/>
              <a:ext cx="97400" cy="97400"/>
            </a:xfrm>
            <a:custGeom>
              <a:avLst/>
              <a:gdLst/>
              <a:ahLst/>
              <a:cxnLst/>
              <a:rect l="l" t="t" r="r" b="b"/>
              <a:pathLst>
                <a:path w="3896" h="3896" extrusionOk="0">
                  <a:moveTo>
                    <a:pt x="620" y="0"/>
                  </a:moveTo>
                  <a:lnTo>
                    <a:pt x="0" y="620"/>
                  </a:lnTo>
                  <a:lnTo>
                    <a:pt x="3276" y="3895"/>
                  </a:lnTo>
                  <a:lnTo>
                    <a:pt x="3895" y="3305"/>
                  </a:lnTo>
                  <a:lnTo>
                    <a:pt x="620" y="0"/>
                  </a:lnTo>
                  <a:close/>
                </a:path>
              </a:pathLst>
            </a:custGeom>
            <a:solidFill>
              <a:srgbClr val="D8D7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8"/>
            <p:cNvSpPr/>
            <p:nvPr/>
          </p:nvSpPr>
          <p:spPr>
            <a:xfrm>
              <a:off x="5833450" y="1958525"/>
              <a:ext cx="92800" cy="84575"/>
            </a:xfrm>
            <a:custGeom>
              <a:avLst/>
              <a:gdLst/>
              <a:ahLst/>
              <a:cxnLst/>
              <a:rect l="l" t="t" r="r" b="b"/>
              <a:pathLst>
                <a:path w="3712" h="3383" extrusionOk="0">
                  <a:moveTo>
                    <a:pt x="3081" y="1"/>
                  </a:moveTo>
                  <a:cubicBezTo>
                    <a:pt x="2978" y="1"/>
                    <a:pt x="2871" y="41"/>
                    <a:pt x="2775" y="137"/>
                  </a:cubicBezTo>
                  <a:lnTo>
                    <a:pt x="266" y="2645"/>
                  </a:lnTo>
                  <a:cubicBezTo>
                    <a:pt x="1" y="2911"/>
                    <a:pt x="207" y="3353"/>
                    <a:pt x="591" y="3383"/>
                  </a:cubicBezTo>
                  <a:cubicBezTo>
                    <a:pt x="709" y="3383"/>
                    <a:pt x="827" y="3324"/>
                    <a:pt x="916" y="3235"/>
                  </a:cubicBezTo>
                  <a:lnTo>
                    <a:pt x="3394" y="757"/>
                  </a:lnTo>
                  <a:cubicBezTo>
                    <a:pt x="3711" y="440"/>
                    <a:pt x="3420" y="1"/>
                    <a:pt x="3081" y="1"/>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8"/>
            <p:cNvSpPr/>
            <p:nvPr/>
          </p:nvSpPr>
          <p:spPr>
            <a:xfrm>
              <a:off x="5862225" y="1987400"/>
              <a:ext cx="88550" cy="83750"/>
            </a:xfrm>
            <a:custGeom>
              <a:avLst/>
              <a:gdLst/>
              <a:ahLst/>
              <a:cxnLst/>
              <a:rect l="l" t="t" r="r" b="b"/>
              <a:pathLst>
                <a:path w="3542" h="3350" extrusionOk="0">
                  <a:moveTo>
                    <a:pt x="3055" y="0"/>
                  </a:moveTo>
                  <a:cubicBezTo>
                    <a:pt x="2944" y="0"/>
                    <a:pt x="2833" y="44"/>
                    <a:pt x="2745" y="133"/>
                  </a:cubicBezTo>
                  <a:lnTo>
                    <a:pt x="266" y="2611"/>
                  </a:lnTo>
                  <a:cubicBezTo>
                    <a:pt x="1" y="2877"/>
                    <a:pt x="178" y="3349"/>
                    <a:pt x="561" y="3349"/>
                  </a:cubicBezTo>
                  <a:cubicBezTo>
                    <a:pt x="679" y="3349"/>
                    <a:pt x="797" y="3320"/>
                    <a:pt x="886" y="3231"/>
                  </a:cubicBezTo>
                  <a:lnTo>
                    <a:pt x="3365" y="723"/>
                  </a:lnTo>
                  <a:cubicBezTo>
                    <a:pt x="3542" y="575"/>
                    <a:pt x="3542" y="280"/>
                    <a:pt x="3365" y="133"/>
                  </a:cubicBezTo>
                  <a:cubicBezTo>
                    <a:pt x="3276" y="44"/>
                    <a:pt x="3165" y="0"/>
                    <a:pt x="3055" y="0"/>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8"/>
            <p:cNvSpPr/>
            <p:nvPr/>
          </p:nvSpPr>
          <p:spPr>
            <a:xfrm>
              <a:off x="5898375" y="2022325"/>
              <a:ext cx="99625" cy="93825"/>
            </a:xfrm>
            <a:custGeom>
              <a:avLst/>
              <a:gdLst/>
              <a:ahLst/>
              <a:cxnLst/>
              <a:rect l="l" t="t" r="r" b="b"/>
              <a:pathLst>
                <a:path w="3985" h="3753" extrusionOk="0">
                  <a:moveTo>
                    <a:pt x="2805" y="0"/>
                  </a:moveTo>
                  <a:cubicBezTo>
                    <a:pt x="2775" y="0"/>
                    <a:pt x="2745" y="2"/>
                    <a:pt x="2715" y="5"/>
                  </a:cubicBezTo>
                  <a:cubicBezTo>
                    <a:pt x="2420" y="5"/>
                    <a:pt x="2155" y="123"/>
                    <a:pt x="1919" y="329"/>
                  </a:cubicBezTo>
                  <a:lnTo>
                    <a:pt x="443" y="1834"/>
                  </a:lnTo>
                  <a:cubicBezTo>
                    <a:pt x="1" y="2277"/>
                    <a:pt x="1" y="2985"/>
                    <a:pt x="443" y="3427"/>
                  </a:cubicBezTo>
                  <a:cubicBezTo>
                    <a:pt x="650" y="3634"/>
                    <a:pt x="915" y="3752"/>
                    <a:pt x="1210" y="3752"/>
                  </a:cubicBezTo>
                  <a:cubicBezTo>
                    <a:pt x="1505" y="3752"/>
                    <a:pt x="1801" y="3634"/>
                    <a:pt x="2007" y="3427"/>
                  </a:cubicBezTo>
                  <a:lnTo>
                    <a:pt x="3541" y="1893"/>
                  </a:lnTo>
                  <a:cubicBezTo>
                    <a:pt x="3984" y="1480"/>
                    <a:pt x="3984" y="742"/>
                    <a:pt x="3541" y="329"/>
                  </a:cubicBezTo>
                  <a:lnTo>
                    <a:pt x="3512" y="329"/>
                  </a:lnTo>
                  <a:cubicBezTo>
                    <a:pt x="3326" y="117"/>
                    <a:pt x="3069" y="0"/>
                    <a:pt x="2805" y="0"/>
                  </a:cubicBezTo>
                  <a:close/>
                </a:path>
              </a:pathLst>
            </a:custGeom>
            <a:solidFill>
              <a:srgbClr val="D8D7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3" name="Google Shape;2103;p58"/>
          <p:cNvGrpSpPr/>
          <p:nvPr/>
        </p:nvGrpSpPr>
        <p:grpSpPr>
          <a:xfrm>
            <a:off x="2232400" y="1874900"/>
            <a:ext cx="368150" cy="305425"/>
            <a:chOff x="1469300" y="1874900"/>
            <a:chExt cx="368150" cy="305425"/>
          </a:xfrm>
        </p:grpSpPr>
        <p:sp>
          <p:nvSpPr>
            <p:cNvPr id="2104" name="Google Shape;2104;p58"/>
            <p:cNvSpPr/>
            <p:nvPr/>
          </p:nvSpPr>
          <p:spPr>
            <a:xfrm>
              <a:off x="1469300" y="2049725"/>
              <a:ext cx="136500" cy="130600"/>
            </a:xfrm>
            <a:custGeom>
              <a:avLst/>
              <a:gdLst/>
              <a:ahLst/>
              <a:cxnLst/>
              <a:rect l="l" t="t" r="r" b="b"/>
              <a:pathLst>
                <a:path w="5460" h="5224" extrusionOk="0">
                  <a:moveTo>
                    <a:pt x="1034" y="0"/>
                  </a:moveTo>
                  <a:cubicBezTo>
                    <a:pt x="473" y="0"/>
                    <a:pt x="1" y="473"/>
                    <a:pt x="1" y="1033"/>
                  </a:cubicBezTo>
                  <a:lnTo>
                    <a:pt x="1" y="4190"/>
                  </a:lnTo>
                  <a:cubicBezTo>
                    <a:pt x="1" y="4751"/>
                    <a:pt x="473" y="5223"/>
                    <a:pt x="1034" y="5223"/>
                  </a:cubicBezTo>
                  <a:lnTo>
                    <a:pt x="5460" y="5223"/>
                  </a:lnTo>
                  <a:lnTo>
                    <a:pt x="5460" y="0"/>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8"/>
            <p:cNvSpPr/>
            <p:nvPr/>
          </p:nvSpPr>
          <p:spPr>
            <a:xfrm>
              <a:off x="1700950" y="2085875"/>
              <a:ext cx="136500" cy="94450"/>
            </a:xfrm>
            <a:custGeom>
              <a:avLst/>
              <a:gdLst/>
              <a:ahLst/>
              <a:cxnLst/>
              <a:rect l="l" t="t" r="r" b="b"/>
              <a:pathLst>
                <a:path w="5460" h="3778" extrusionOk="0">
                  <a:moveTo>
                    <a:pt x="0" y="0"/>
                  </a:moveTo>
                  <a:lnTo>
                    <a:pt x="0" y="3777"/>
                  </a:lnTo>
                  <a:lnTo>
                    <a:pt x="4426" y="3777"/>
                  </a:lnTo>
                  <a:cubicBezTo>
                    <a:pt x="4987" y="3777"/>
                    <a:pt x="5459" y="3305"/>
                    <a:pt x="5459" y="2744"/>
                  </a:cubicBezTo>
                  <a:lnTo>
                    <a:pt x="5459" y="1033"/>
                  </a:lnTo>
                  <a:cubicBezTo>
                    <a:pt x="5459" y="472"/>
                    <a:pt x="4987" y="0"/>
                    <a:pt x="4426" y="0"/>
                  </a:cubicBez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8"/>
            <p:cNvSpPr/>
            <p:nvPr/>
          </p:nvSpPr>
          <p:spPr>
            <a:xfrm>
              <a:off x="1585125" y="1978175"/>
              <a:ext cx="136500" cy="202150"/>
            </a:xfrm>
            <a:custGeom>
              <a:avLst/>
              <a:gdLst/>
              <a:ahLst/>
              <a:cxnLst/>
              <a:rect l="l" t="t" r="r" b="b"/>
              <a:pathLst>
                <a:path w="5460" h="8086" extrusionOk="0">
                  <a:moveTo>
                    <a:pt x="1033" y="0"/>
                  </a:moveTo>
                  <a:cubicBezTo>
                    <a:pt x="473" y="0"/>
                    <a:pt x="1" y="472"/>
                    <a:pt x="1" y="1033"/>
                  </a:cubicBezTo>
                  <a:lnTo>
                    <a:pt x="1" y="8085"/>
                  </a:lnTo>
                  <a:lnTo>
                    <a:pt x="5459" y="8085"/>
                  </a:lnTo>
                  <a:lnTo>
                    <a:pt x="5459" y="1033"/>
                  </a:lnTo>
                  <a:cubicBezTo>
                    <a:pt x="5459" y="472"/>
                    <a:pt x="4987" y="0"/>
                    <a:pt x="4427" y="0"/>
                  </a:cubicBezTo>
                  <a:close/>
                </a:path>
              </a:pathLst>
            </a:custGeom>
            <a:solidFill>
              <a:srgbClr val="C95E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8"/>
            <p:cNvSpPr/>
            <p:nvPr/>
          </p:nvSpPr>
          <p:spPr>
            <a:xfrm>
              <a:off x="1653725" y="1978175"/>
              <a:ext cx="67900" cy="202150"/>
            </a:xfrm>
            <a:custGeom>
              <a:avLst/>
              <a:gdLst/>
              <a:ahLst/>
              <a:cxnLst/>
              <a:rect l="l" t="t" r="r" b="b"/>
              <a:pathLst>
                <a:path w="2716" h="8086" extrusionOk="0">
                  <a:moveTo>
                    <a:pt x="1" y="0"/>
                  </a:moveTo>
                  <a:lnTo>
                    <a:pt x="1" y="8085"/>
                  </a:lnTo>
                  <a:lnTo>
                    <a:pt x="2715" y="8085"/>
                  </a:lnTo>
                  <a:lnTo>
                    <a:pt x="2715" y="1033"/>
                  </a:lnTo>
                  <a:cubicBezTo>
                    <a:pt x="2715" y="472"/>
                    <a:pt x="2243" y="0"/>
                    <a:pt x="1683" y="0"/>
                  </a:cubicBezTo>
                  <a:close/>
                </a:path>
              </a:pathLst>
            </a:custGeom>
            <a:solidFill>
              <a:srgbClr val="C95E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8"/>
            <p:cNvSpPr/>
            <p:nvPr/>
          </p:nvSpPr>
          <p:spPr>
            <a:xfrm>
              <a:off x="1642675" y="1875450"/>
              <a:ext cx="21400" cy="80050"/>
            </a:xfrm>
            <a:custGeom>
              <a:avLst/>
              <a:gdLst/>
              <a:ahLst/>
              <a:cxnLst/>
              <a:rect l="l" t="t" r="r" b="b"/>
              <a:pathLst>
                <a:path w="856" h="3202" extrusionOk="0">
                  <a:moveTo>
                    <a:pt x="428" y="0"/>
                  </a:moveTo>
                  <a:cubicBezTo>
                    <a:pt x="214" y="0"/>
                    <a:pt x="0" y="140"/>
                    <a:pt x="0" y="421"/>
                  </a:cubicBezTo>
                  <a:lnTo>
                    <a:pt x="0" y="2781"/>
                  </a:lnTo>
                  <a:cubicBezTo>
                    <a:pt x="0" y="3062"/>
                    <a:pt x="214" y="3202"/>
                    <a:pt x="428" y="3202"/>
                  </a:cubicBezTo>
                  <a:cubicBezTo>
                    <a:pt x="642" y="3202"/>
                    <a:pt x="856" y="3062"/>
                    <a:pt x="856" y="2781"/>
                  </a:cubicBezTo>
                  <a:lnTo>
                    <a:pt x="856" y="421"/>
                  </a:lnTo>
                  <a:cubicBezTo>
                    <a:pt x="856" y="140"/>
                    <a:pt x="642" y="0"/>
                    <a:pt x="4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8"/>
            <p:cNvSpPr/>
            <p:nvPr/>
          </p:nvSpPr>
          <p:spPr>
            <a:xfrm>
              <a:off x="1503250" y="1949225"/>
              <a:ext cx="21400" cy="79875"/>
            </a:xfrm>
            <a:custGeom>
              <a:avLst/>
              <a:gdLst/>
              <a:ahLst/>
              <a:cxnLst/>
              <a:rect l="l" t="t" r="r" b="b"/>
              <a:pathLst>
                <a:path w="856" h="3195" extrusionOk="0">
                  <a:moveTo>
                    <a:pt x="428" y="0"/>
                  </a:moveTo>
                  <a:cubicBezTo>
                    <a:pt x="214" y="0"/>
                    <a:pt x="0" y="140"/>
                    <a:pt x="0" y="420"/>
                  </a:cubicBezTo>
                  <a:lnTo>
                    <a:pt x="0" y="2781"/>
                  </a:lnTo>
                  <a:cubicBezTo>
                    <a:pt x="0" y="3017"/>
                    <a:pt x="207" y="3194"/>
                    <a:pt x="443" y="3194"/>
                  </a:cubicBezTo>
                  <a:cubicBezTo>
                    <a:pt x="679" y="3194"/>
                    <a:pt x="856" y="3017"/>
                    <a:pt x="856" y="2781"/>
                  </a:cubicBezTo>
                  <a:lnTo>
                    <a:pt x="856" y="420"/>
                  </a:lnTo>
                  <a:cubicBezTo>
                    <a:pt x="856" y="140"/>
                    <a:pt x="642" y="0"/>
                    <a:pt x="4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8"/>
            <p:cNvSpPr/>
            <p:nvPr/>
          </p:nvSpPr>
          <p:spPr>
            <a:xfrm>
              <a:off x="1531275" y="1949225"/>
              <a:ext cx="21425" cy="79875"/>
            </a:xfrm>
            <a:custGeom>
              <a:avLst/>
              <a:gdLst/>
              <a:ahLst/>
              <a:cxnLst/>
              <a:rect l="l" t="t" r="r" b="b"/>
              <a:pathLst>
                <a:path w="857" h="3195" extrusionOk="0">
                  <a:moveTo>
                    <a:pt x="428" y="0"/>
                  </a:moveTo>
                  <a:cubicBezTo>
                    <a:pt x="214" y="0"/>
                    <a:pt x="1" y="140"/>
                    <a:pt x="1" y="420"/>
                  </a:cubicBezTo>
                  <a:lnTo>
                    <a:pt x="1" y="2781"/>
                  </a:lnTo>
                  <a:cubicBezTo>
                    <a:pt x="1" y="3017"/>
                    <a:pt x="178" y="3194"/>
                    <a:pt x="443" y="3194"/>
                  </a:cubicBezTo>
                  <a:cubicBezTo>
                    <a:pt x="650" y="3194"/>
                    <a:pt x="856" y="3017"/>
                    <a:pt x="856" y="2781"/>
                  </a:cubicBezTo>
                  <a:lnTo>
                    <a:pt x="856" y="420"/>
                  </a:lnTo>
                  <a:cubicBezTo>
                    <a:pt x="856" y="140"/>
                    <a:pt x="642" y="0"/>
                    <a:pt x="4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8"/>
            <p:cNvSpPr/>
            <p:nvPr/>
          </p:nvSpPr>
          <p:spPr>
            <a:xfrm>
              <a:off x="1740775" y="1986100"/>
              <a:ext cx="22150" cy="80625"/>
            </a:xfrm>
            <a:custGeom>
              <a:avLst/>
              <a:gdLst/>
              <a:ahLst/>
              <a:cxnLst/>
              <a:rect l="l" t="t" r="r" b="b"/>
              <a:pathLst>
                <a:path w="886" h="3225" extrusionOk="0">
                  <a:moveTo>
                    <a:pt x="447" y="0"/>
                  </a:moveTo>
                  <a:cubicBezTo>
                    <a:pt x="229" y="0"/>
                    <a:pt x="15" y="141"/>
                    <a:pt x="30" y="421"/>
                  </a:cubicBezTo>
                  <a:lnTo>
                    <a:pt x="30" y="2811"/>
                  </a:lnTo>
                  <a:cubicBezTo>
                    <a:pt x="1" y="3047"/>
                    <a:pt x="207" y="3224"/>
                    <a:pt x="443" y="3224"/>
                  </a:cubicBezTo>
                  <a:cubicBezTo>
                    <a:pt x="709" y="3224"/>
                    <a:pt x="886" y="3018"/>
                    <a:pt x="886" y="2781"/>
                  </a:cubicBezTo>
                  <a:lnTo>
                    <a:pt x="886" y="421"/>
                  </a:lnTo>
                  <a:cubicBezTo>
                    <a:pt x="886" y="141"/>
                    <a:pt x="665" y="0"/>
                    <a:pt x="4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8"/>
            <p:cNvSpPr/>
            <p:nvPr/>
          </p:nvSpPr>
          <p:spPr>
            <a:xfrm>
              <a:off x="1769550" y="1986100"/>
              <a:ext cx="21425" cy="80625"/>
            </a:xfrm>
            <a:custGeom>
              <a:avLst/>
              <a:gdLst/>
              <a:ahLst/>
              <a:cxnLst/>
              <a:rect l="l" t="t" r="r" b="b"/>
              <a:pathLst>
                <a:path w="857" h="3225" extrusionOk="0">
                  <a:moveTo>
                    <a:pt x="428" y="0"/>
                  </a:moveTo>
                  <a:cubicBezTo>
                    <a:pt x="214" y="0"/>
                    <a:pt x="0" y="141"/>
                    <a:pt x="0" y="421"/>
                  </a:cubicBezTo>
                  <a:lnTo>
                    <a:pt x="0" y="2781"/>
                  </a:lnTo>
                  <a:cubicBezTo>
                    <a:pt x="0" y="3077"/>
                    <a:pt x="214" y="3224"/>
                    <a:pt x="428" y="3224"/>
                  </a:cubicBezTo>
                  <a:cubicBezTo>
                    <a:pt x="642" y="3224"/>
                    <a:pt x="856" y="3077"/>
                    <a:pt x="856" y="2781"/>
                  </a:cubicBezTo>
                  <a:lnTo>
                    <a:pt x="856" y="421"/>
                  </a:lnTo>
                  <a:cubicBezTo>
                    <a:pt x="856" y="141"/>
                    <a:pt x="642" y="0"/>
                    <a:pt x="4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8"/>
            <p:cNvSpPr/>
            <p:nvPr/>
          </p:nvSpPr>
          <p:spPr>
            <a:xfrm>
              <a:off x="1796475" y="1986100"/>
              <a:ext cx="21775" cy="80625"/>
            </a:xfrm>
            <a:custGeom>
              <a:avLst/>
              <a:gdLst/>
              <a:ahLst/>
              <a:cxnLst/>
              <a:rect l="l" t="t" r="r" b="b"/>
              <a:pathLst>
                <a:path w="871" h="3225" extrusionOk="0">
                  <a:moveTo>
                    <a:pt x="432" y="0"/>
                  </a:moveTo>
                  <a:cubicBezTo>
                    <a:pt x="214" y="0"/>
                    <a:pt x="0" y="141"/>
                    <a:pt x="15" y="421"/>
                  </a:cubicBezTo>
                  <a:lnTo>
                    <a:pt x="15" y="2811"/>
                  </a:lnTo>
                  <a:cubicBezTo>
                    <a:pt x="15" y="3047"/>
                    <a:pt x="192" y="3224"/>
                    <a:pt x="458" y="3224"/>
                  </a:cubicBezTo>
                  <a:cubicBezTo>
                    <a:pt x="694" y="3224"/>
                    <a:pt x="871" y="3018"/>
                    <a:pt x="871" y="2781"/>
                  </a:cubicBezTo>
                  <a:lnTo>
                    <a:pt x="871" y="421"/>
                  </a:lnTo>
                  <a:cubicBezTo>
                    <a:pt x="871" y="141"/>
                    <a:pt x="650" y="0"/>
                    <a:pt x="4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8"/>
            <p:cNvSpPr/>
            <p:nvPr/>
          </p:nvSpPr>
          <p:spPr>
            <a:xfrm>
              <a:off x="1653725" y="1874900"/>
              <a:ext cx="11100" cy="81150"/>
            </a:xfrm>
            <a:custGeom>
              <a:avLst/>
              <a:gdLst/>
              <a:ahLst/>
              <a:cxnLst/>
              <a:rect l="l" t="t" r="r" b="b"/>
              <a:pathLst>
                <a:path w="444" h="3246" extrusionOk="0">
                  <a:moveTo>
                    <a:pt x="1" y="0"/>
                  </a:moveTo>
                  <a:lnTo>
                    <a:pt x="1" y="3246"/>
                  </a:lnTo>
                  <a:cubicBezTo>
                    <a:pt x="237" y="3246"/>
                    <a:pt x="414" y="3039"/>
                    <a:pt x="414" y="2803"/>
                  </a:cubicBezTo>
                  <a:lnTo>
                    <a:pt x="414" y="443"/>
                  </a:lnTo>
                  <a:cubicBezTo>
                    <a:pt x="443" y="207"/>
                    <a:pt x="237"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 name="Google Shape;2115;p58"/>
          <p:cNvGrpSpPr/>
          <p:nvPr/>
        </p:nvGrpSpPr>
        <p:grpSpPr>
          <a:xfrm>
            <a:off x="5301175" y="2449450"/>
            <a:ext cx="372575" cy="292975"/>
            <a:chOff x="4538075" y="2449450"/>
            <a:chExt cx="372575" cy="292975"/>
          </a:xfrm>
        </p:grpSpPr>
        <p:sp>
          <p:nvSpPr>
            <p:cNvPr id="2116" name="Google Shape;2116;p58"/>
            <p:cNvSpPr/>
            <p:nvPr/>
          </p:nvSpPr>
          <p:spPr>
            <a:xfrm>
              <a:off x="4704075" y="2449450"/>
              <a:ext cx="206575" cy="290025"/>
            </a:xfrm>
            <a:custGeom>
              <a:avLst/>
              <a:gdLst/>
              <a:ahLst/>
              <a:cxnLst/>
              <a:rect l="l" t="t" r="r" b="b"/>
              <a:pathLst>
                <a:path w="8263" h="11601" extrusionOk="0">
                  <a:moveTo>
                    <a:pt x="3407" y="1"/>
                  </a:moveTo>
                  <a:cubicBezTo>
                    <a:pt x="3210" y="1"/>
                    <a:pt x="3017" y="98"/>
                    <a:pt x="2921" y="270"/>
                  </a:cubicBezTo>
                  <a:lnTo>
                    <a:pt x="2154" y="1509"/>
                  </a:lnTo>
                  <a:lnTo>
                    <a:pt x="443" y="4283"/>
                  </a:lnTo>
                  <a:lnTo>
                    <a:pt x="0" y="5021"/>
                  </a:lnTo>
                  <a:lnTo>
                    <a:pt x="531" y="9801"/>
                  </a:lnTo>
                  <a:lnTo>
                    <a:pt x="620" y="10362"/>
                  </a:lnTo>
                  <a:lnTo>
                    <a:pt x="797" y="10480"/>
                  </a:lnTo>
                  <a:lnTo>
                    <a:pt x="2449" y="11512"/>
                  </a:lnTo>
                  <a:cubicBezTo>
                    <a:pt x="2538" y="11542"/>
                    <a:pt x="2656" y="11571"/>
                    <a:pt x="2744" y="11601"/>
                  </a:cubicBezTo>
                  <a:cubicBezTo>
                    <a:pt x="2951" y="11571"/>
                    <a:pt x="3157" y="11483"/>
                    <a:pt x="3246" y="11306"/>
                  </a:cubicBezTo>
                  <a:lnTo>
                    <a:pt x="7318" y="4726"/>
                  </a:lnTo>
                  <a:lnTo>
                    <a:pt x="8085" y="3457"/>
                  </a:lnTo>
                  <a:lnTo>
                    <a:pt x="8085" y="3427"/>
                  </a:lnTo>
                  <a:cubicBezTo>
                    <a:pt x="8262" y="3162"/>
                    <a:pt x="8174" y="2808"/>
                    <a:pt x="7879" y="2631"/>
                  </a:cubicBezTo>
                  <a:lnTo>
                    <a:pt x="5813" y="1362"/>
                  </a:lnTo>
                  <a:lnTo>
                    <a:pt x="3718" y="93"/>
                  </a:lnTo>
                  <a:cubicBezTo>
                    <a:pt x="3624" y="30"/>
                    <a:pt x="3515" y="1"/>
                    <a:pt x="3407"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8"/>
            <p:cNvSpPr/>
            <p:nvPr/>
          </p:nvSpPr>
          <p:spPr>
            <a:xfrm>
              <a:off x="4717350" y="2483475"/>
              <a:ext cx="193300" cy="256000"/>
            </a:xfrm>
            <a:custGeom>
              <a:avLst/>
              <a:gdLst/>
              <a:ahLst/>
              <a:cxnLst/>
              <a:rect l="l" t="t" r="r" b="b"/>
              <a:pathLst>
                <a:path w="7732" h="10240" extrusionOk="0">
                  <a:moveTo>
                    <a:pt x="5282" y="1"/>
                  </a:moveTo>
                  <a:lnTo>
                    <a:pt x="0" y="8440"/>
                  </a:lnTo>
                  <a:lnTo>
                    <a:pt x="89" y="9001"/>
                  </a:lnTo>
                  <a:lnTo>
                    <a:pt x="266" y="9119"/>
                  </a:lnTo>
                  <a:lnTo>
                    <a:pt x="1918" y="10151"/>
                  </a:lnTo>
                  <a:cubicBezTo>
                    <a:pt x="2007" y="10181"/>
                    <a:pt x="2125" y="10210"/>
                    <a:pt x="2213" y="10240"/>
                  </a:cubicBezTo>
                  <a:cubicBezTo>
                    <a:pt x="2420" y="10210"/>
                    <a:pt x="2626" y="10122"/>
                    <a:pt x="2715" y="9945"/>
                  </a:cubicBezTo>
                  <a:lnTo>
                    <a:pt x="6787" y="3365"/>
                  </a:lnTo>
                  <a:lnTo>
                    <a:pt x="7554" y="2096"/>
                  </a:lnTo>
                  <a:lnTo>
                    <a:pt x="7554" y="2066"/>
                  </a:lnTo>
                  <a:cubicBezTo>
                    <a:pt x="7731" y="1801"/>
                    <a:pt x="7643" y="1447"/>
                    <a:pt x="7348" y="1270"/>
                  </a:cubicBezTo>
                  <a:lnTo>
                    <a:pt x="5282" y="1"/>
                  </a:ln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8"/>
            <p:cNvSpPr/>
            <p:nvPr/>
          </p:nvSpPr>
          <p:spPr>
            <a:xfrm>
              <a:off x="4538075" y="2456000"/>
              <a:ext cx="222075" cy="286425"/>
            </a:xfrm>
            <a:custGeom>
              <a:avLst/>
              <a:gdLst/>
              <a:ahLst/>
              <a:cxnLst/>
              <a:rect l="l" t="t" r="r" b="b"/>
              <a:pathLst>
                <a:path w="8883" h="11457" extrusionOk="0">
                  <a:moveTo>
                    <a:pt x="5311" y="1"/>
                  </a:moveTo>
                  <a:cubicBezTo>
                    <a:pt x="5244" y="1"/>
                    <a:pt x="5175" y="12"/>
                    <a:pt x="5106" y="37"/>
                  </a:cubicBezTo>
                  <a:lnTo>
                    <a:pt x="2804" y="805"/>
                  </a:lnTo>
                  <a:lnTo>
                    <a:pt x="473" y="1601"/>
                  </a:lnTo>
                  <a:cubicBezTo>
                    <a:pt x="178" y="1690"/>
                    <a:pt x="1" y="2014"/>
                    <a:pt x="119" y="2339"/>
                  </a:cubicBezTo>
                  <a:lnTo>
                    <a:pt x="591" y="3726"/>
                  </a:lnTo>
                  <a:lnTo>
                    <a:pt x="3070" y="11073"/>
                  </a:lnTo>
                  <a:cubicBezTo>
                    <a:pt x="3158" y="11309"/>
                    <a:pt x="3394" y="11457"/>
                    <a:pt x="3630" y="11457"/>
                  </a:cubicBezTo>
                  <a:cubicBezTo>
                    <a:pt x="3689" y="11457"/>
                    <a:pt x="3778" y="11457"/>
                    <a:pt x="3837" y="11427"/>
                  </a:cubicBezTo>
                  <a:lnTo>
                    <a:pt x="6138" y="10660"/>
                  </a:lnTo>
                  <a:lnTo>
                    <a:pt x="6168" y="10660"/>
                  </a:lnTo>
                  <a:lnTo>
                    <a:pt x="7437" y="10218"/>
                  </a:lnTo>
                  <a:lnTo>
                    <a:pt x="8469" y="9863"/>
                  </a:lnTo>
                  <a:cubicBezTo>
                    <a:pt x="8617" y="9804"/>
                    <a:pt x="8735" y="9716"/>
                    <a:pt x="8794" y="9568"/>
                  </a:cubicBezTo>
                  <a:cubicBezTo>
                    <a:pt x="8853" y="9421"/>
                    <a:pt x="8883" y="9273"/>
                    <a:pt x="8824" y="9126"/>
                  </a:cubicBezTo>
                  <a:lnTo>
                    <a:pt x="7083" y="4021"/>
                  </a:lnTo>
                  <a:lnTo>
                    <a:pt x="6315" y="1778"/>
                  </a:lnTo>
                  <a:lnTo>
                    <a:pt x="5843" y="392"/>
                  </a:lnTo>
                  <a:cubicBezTo>
                    <a:pt x="5774" y="160"/>
                    <a:pt x="5558" y="1"/>
                    <a:pt x="5311"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8"/>
            <p:cNvSpPr/>
            <p:nvPr/>
          </p:nvSpPr>
          <p:spPr>
            <a:xfrm>
              <a:off x="4608900" y="2456000"/>
              <a:ext cx="150525" cy="266525"/>
            </a:xfrm>
            <a:custGeom>
              <a:avLst/>
              <a:gdLst/>
              <a:ahLst/>
              <a:cxnLst/>
              <a:rect l="l" t="t" r="r" b="b"/>
              <a:pathLst>
                <a:path w="6021" h="10661" extrusionOk="0">
                  <a:moveTo>
                    <a:pt x="2464" y="1"/>
                  </a:moveTo>
                  <a:cubicBezTo>
                    <a:pt x="2400" y="1"/>
                    <a:pt x="2336" y="12"/>
                    <a:pt x="2273" y="37"/>
                  </a:cubicBezTo>
                  <a:lnTo>
                    <a:pt x="1" y="805"/>
                  </a:lnTo>
                  <a:lnTo>
                    <a:pt x="3335" y="10660"/>
                  </a:lnTo>
                  <a:lnTo>
                    <a:pt x="4604" y="10218"/>
                  </a:lnTo>
                  <a:lnTo>
                    <a:pt x="5636" y="9863"/>
                  </a:lnTo>
                  <a:cubicBezTo>
                    <a:pt x="5784" y="9804"/>
                    <a:pt x="5902" y="9716"/>
                    <a:pt x="5961" y="9568"/>
                  </a:cubicBezTo>
                  <a:cubicBezTo>
                    <a:pt x="6020" y="9421"/>
                    <a:pt x="6020" y="9273"/>
                    <a:pt x="5961" y="9126"/>
                  </a:cubicBezTo>
                  <a:lnTo>
                    <a:pt x="4250" y="4021"/>
                  </a:lnTo>
                  <a:lnTo>
                    <a:pt x="3482" y="1778"/>
                  </a:lnTo>
                  <a:lnTo>
                    <a:pt x="3010" y="392"/>
                  </a:lnTo>
                  <a:cubicBezTo>
                    <a:pt x="2918" y="160"/>
                    <a:pt x="2697" y="1"/>
                    <a:pt x="2464" y="1"/>
                  </a:cubicBezTo>
                  <a:close/>
                </a:path>
              </a:pathLst>
            </a:custGeom>
            <a:solidFill>
              <a:srgbClr val="8C4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8"/>
            <p:cNvSpPr/>
            <p:nvPr/>
          </p:nvSpPr>
          <p:spPr>
            <a:xfrm>
              <a:off x="4606225" y="2557625"/>
              <a:ext cx="86050" cy="84475"/>
            </a:xfrm>
            <a:custGeom>
              <a:avLst/>
              <a:gdLst/>
              <a:ahLst/>
              <a:cxnLst/>
              <a:rect l="l" t="t" r="r" b="b"/>
              <a:pathLst>
                <a:path w="3442" h="3379" extrusionOk="0">
                  <a:moveTo>
                    <a:pt x="2299" y="0"/>
                  </a:moveTo>
                  <a:cubicBezTo>
                    <a:pt x="2142" y="0"/>
                    <a:pt x="1984" y="84"/>
                    <a:pt x="1908" y="281"/>
                  </a:cubicBezTo>
                  <a:lnTo>
                    <a:pt x="1583" y="1077"/>
                  </a:lnTo>
                  <a:lnTo>
                    <a:pt x="1583" y="1107"/>
                  </a:lnTo>
                  <a:lnTo>
                    <a:pt x="816" y="694"/>
                  </a:lnTo>
                  <a:cubicBezTo>
                    <a:pt x="759" y="650"/>
                    <a:pt x="699" y="631"/>
                    <a:pt x="640" y="631"/>
                  </a:cubicBezTo>
                  <a:cubicBezTo>
                    <a:pt x="304" y="631"/>
                    <a:pt x="1" y="1256"/>
                    <a:pt x="403" y="1431"/>
                  </a:cubicBezTo>
                  <a:lnTo>
                    <a:pt x="1288" y="1933"/>
                  </a:lnTo>
                  <a:lnTo>
                    <a:pt x="934" y="2789"/>
                  </a:lnTo>
                  <a:cubicBezTo>
                    <a:pt x="845" y="2995"/>
                    <a:pt x="963" y="3261"/>
                    <a:pt x="1170" y="3349"/>
                  </a:cubicBezTo>
                  <a:cubicBezTo>
                    <a:pt x="1229" y="3349"/>
                    <a:pt x="1288" y="3379"/>
                    <a:pt x="1347" y="3379"/>
                  </a:cubicBezTo>
                  <a:cubicBezTo>
                    <a:pt x="1524" y="3379"/>
                    <a:pt x="1671" y="3261"/>
                    <a:pt x="1730" y="3113"/>
                  </a:cubicBezTo>
                  <a:lnTo>
                    <a:pt x="2026" y="2376"/>
                  </a:lnTo>
                  <a:lnTo>
                    <a:pt x="2734" y="2789"/>
                  </a:lnTo>
                  <a:cubicBezTo>
                    <a:pt x="2793" y="2848"/>
                    <a:pt x="2881" y="2848"/>
                    <a:pt x="2940" y="2848"/>
                  </a:cubicBezTo>
                  <a:cubicBezTo>
                    <a:pt x="3117" y="2848"/>
                    <a:pt x="3235" y="2759"/>
                    <a:pt x="3324" y="2641"/>
                  </a:cubicBezTo>
                  <a:cubicBezTo>
                    <a:pt x="3442" y="2435"/>
                    <a:pt x="3383" y="2140"/>
                    <a:pt x="3147" y="2021"/>
                  </a:cubicBezTo>
                  <a:lnTo>
                    <a:pt x="2350" y="1549"/>
                  </a:lnTo>
                  <a:lnTo>
                    <a:pt x="2704" y="576"/>
                  </a:lnTo>
                  <a:cubicBezTo>
                    <a:pt x="2834" y="241"/>
                    <a:pt x="2567" y="0"/>
                    <a:pt x="2299"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8"/>
            <p:cNvSpPr/>
            <p:nvPr/>
          </p:nvSpPr>
          <p:spPr>
            <a:xfrm>
              <a:off x="4762350" y="2562275"/>
              <a:ext cx="62725" cy="47375"/>
            </a:xfrm>
            <a:custGeom>
              <a:avLst/>
              <a:gdLst/>
              <a:ahLst/>
              <a:cxnLst/>
              <a:rect l="l" t="t" r="r" b="b"/>
              <a:pathLst>
                <a:path w="2509" h="1895" extrusionOk="0">
                  <a:moveTo>
                    <a:pt x="523" y="1"/>
                  </a:moveTo>
                  <a:cubicBezTo>
                    <a:pt x="318" y="1"/>
                    <a:pt x="116" y="127"/>
                    <a:pt x="89" y="390"/>
                  </a:cubicBezTo>
                  <a:lnTo>
                    <a:pt x="0" y="1422"/>
                  </a:lnTo>
                  <a:cubicBezTo>
                    <a:pt x="30" y="1452"/>
                    <a:pt x="30" y="1452"/>
                    <a:pt x="0" y="1452"/>
                  </a:cubicBezTo>
                  <a:lnTo>
                    <a:pt x="0" y="1688"/>
                  </a:lnTo>
                  <a:lnTo>
                    <a:pt x="0" y="1717"/>
                  </a:lnTo>
                  <a:lnTo>
                    <a:pt x="0" y="1747"/>
                  </a:lnTo>
                  <a:lnTo>
                    <a:pt x="0" y="1776"/>
                  </a:lnTo>
                  <a:cubicBezTo>
                    <a:pt x="30" y="1806"/>
                    <a:pt x="30" y="1835"/>
                    <a:pt x="59" y="1865"/>
                  </a:cubicBezTo>
                  <a:lnTo>
                    <a:pt x="59" y="1895"/>
                  </a:lnTo>
                  <a:lnTo>
                    <a:pt x="354" y="1895"/>
                  </a:lnTo>
                  <a:lnTo>
                    <a:pt x="2095" y="1658"/>
                  </a:lnTo>
                  <a:cubicBezTo>
                    <a:pt x="2331" y="1629"/>
                    <a:pt x="2508" y="1393"/>
                    <a:pt x="2479" y="1157"/>
                  </a:cubicBezTo>
                  <a:cubicBezTo>
                    <a:pt x="2452" y="941"/>
                    <a:pt x="2252" y="799"/>
                    <a:pt x="2037" y="799"/>
                  </a:cubicBezTo>
                  <a:cubicBezTo>
                    <a:pt x="2017" y="799"/>
                    <a:pt x="1997" y="800"/>
                    <a:pt x="1977" y="803"/>
                  </a:cubicBezTo>
                  <a:lnTo>
                    <a:pt x="944" y="950"/>
                  </a:lnTo>
                  <a:lnTo>
                    <a:pt x="767" y="980"/>
                  </a:lnTo>
                  <a:lnTo>
                    <a:pt x="767" y="980"/>
                  </a:lnTo>
                  <a:lnTo>
                    <a:pt x="974" y="478"/>
                  </a:lnTo>
                  <a:cubicBezTo>
                    <a:pt x="990" y="164"/>
                    <a:pt x="755" y="1"/>
                    <a:pt x="523" y="1"/>
                  </a:cubicBezTo>
                  <a:close/>
                </a:path>
              </a:pathLst>
            </a:custGeom>
            <a:solidFill>
              <a:srgbClr val="E7E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8"/>
            <p:cNvSpPr/>
            <p:nvPr/>
          </p:nvSpPr>
          <p:spPr>
            <a:xfrm>
              <a:off x="4771200" y="2582225"/>
              <a:ext cx="53125" cy="27425"/>
            </a:xfrm>
            <a:custGeom>
              <a:avLst/>
              <a:gdLst/>
              <a:ahLst/>
              <a:cxnLst/>
              <a:rect l="l" t="t" r="r" b="b"/>
              <a:pathLst>
                <a:path w="2125" h="1097" extrusionOk="0">
                  <a:moveTo>
                    <a:pt x="1683" y="1"/>
                  </a:moveTo>
                  <a:cubicBezTo>
                    <a:pt x="1663" y="1"/>
                    <a:pt x="1643" y="2"/>
                    <a:pt x="1623" y="5"/>
                  </a:cubicBezTo>
                  <a:lnTo>
                    <a:pt x="590" y="152"/>
                  </a:lnTo>
                  <a:lnTo>
                    <a:pt x="0" y="1097"/>
                  </a:lnTo>
                  <a:lnTo>
                    <a:pt x="1741" y="860"/>
                  </a:lnTo>
                  <a:cubicBezTo>
                    <a:pt x="1977" y="831"/>
                    <a:pt x="2125" y="595"/>
                    <a:pt x="2095" y="359"/>
                  </a:cubicBezTo>
                  <a:cubicBezTo>
                    <a:pt x="2068" y="143"/>
                    <a:pt x="1893" y="1"/>
                    <a:pt x="1683" y="1"/>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8"/>
            <p:cNvSpPr/>
            <p:nvPr/>
          </p:nvSpPr>
          <p:spPr>
            <a:xfrm>
              <a:off x="4538825" y="2456300"/>
              <a:ext cx="157150" cy="92850"/>
            </a:xfrm>
            <a:custGeom>
              <a:avLst/>
              <a:gdLst/>
              <a:ahLst/>
              <a:cxnLst/>
              <a:rect l="l" t="t" r="r" b="b"/>
              <a:pathLst>
                <a:path w="6286" h="3714" extrusionOk="0">
                  <a:moveTo>
                    <a:pt x="5261" y="0"/>
                  </a:moveTo>
                  <a:cubicBezTo>
                    <a:pt x="5200" y="0"/>
                    <a:pt x="5138" y="8"/>
                    <a:pt x="5076" y="25"/>
                  </a:cubicBezTo>
                  <a:lnTo>
                    <a:pt x="2833" y="793"/>
                  </a:lnTo>
                  <a:lnTo>
                    <a:pt x="472" y="1589"/>
                  </a:lnTo>
                  <a:cubicBezTo>
                    <a:pt x="148" y="1707"/>
                    <a:pt x="0" y="2032"/>
                    <a:pt x="89" y="2327"/>
                  </a:cubicBezTo>
                  <a:lnTo>
                    <a:pt x="561" y="3714"/>
                  </a:lnTo>
                  <a:lnTo>
                    <a:pt x="3482" y="2711"/>
                  </a:lnTo>
                  <a:lnTo>
                    <a:pt x="6285" y="1766"/>
                  </a:lnTo>
                  <a:lnTo>
                    <a:pt x="5813" y="409"/>
                  </a:lnTo>
                  <a:cubicBezTo>
                    <a:pt x="5742" y="147"/>
                    <a:pt x="5516" y="0"/>
                    <a:pt x="5261"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8"/>
            <p:cNvSpPr/>
            <p:nvPr/>
          </p:nvSpPr>
          <p:spPr>
            <a:xfrm>
              <a:off x="4758650" y="2449450"/>
              <a:ext cx="152000" cy="118150"/>
            </a:xfrm>
            <a:custGeom>
              <a:avLst/>
              <a:gdLst/>
              <a:ahLst/>
              <a:cxnLst/>
              <a:rect l="l" t="t" r="r" b="b"/>
              <a:pathLst>
                <a:path w="6080" h="4726" extrusionOk="0">
                  <a:moveTo>
                    <a:pt x="1239" y="1"/>
                  </a:moveTo>
                  <a:cubicBezTo>
                    <a:pt x="1041" y="1"/>
                    <a:pt x="853" y="98"/>
                    <a:pt x="738" y="270"/>
                  </a:cubicBezTo>
                  <a:lnTo>
                    <a:pt x="1" y="1509"/>
                  </a:lnTo>
                  <a:lnTo>
                    <a:pt x="2538" y="3103"/>
                  </a:lnTo>
                  <a:lnTo>
                    <a:pt x="5135" y="4726"/>
                  </a:lnTo>
                  <a:lnTo>
                    <a:pt x="5902" y="3457"/>
                  </a:lnTo>
                  <a:cubicBezTo>
                    <a:pt x="6079" y="3162"/>
                    <a:pt x="5991" y="2808"/>
                    <a:pt x="5725" y="2631"/>
                  </a:cubicBezTo>
                  <a:lnTo>
                    <a:pt x="3630" y="1362"/>
                  </a:lnTo>
                  <a:lnTo>
                    <a:pt x="1564" y="93"/>
                  </a:lnTo>
                  <a:cubicBezTo>
                    <a:pt x="1460" y="30"/>
                    <a:pt x="1348" y="1"/>
                    <a:pt x="1239" y="1"/>
                  </a:cubicBezTo>
                  <a:close/>
                </a:path>
              </a:pathLst>
            </a:custGeom>
            <a:solidFill>
              <a:srgbClr val="E7E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8"/>
            <p:cNvSpPr/>
            <p:nvPr/>
          </p:nvSpPr>
          <p:spPr>
            <a:xfrm>
              <a:off x="4822100" y="2483475"/>
              <a:ext cx="88550" cy="84125"/>
            </a:xfrm>
            <a:custGeom>
              <a:avLst/>
              <a:gdLst/>
              <a:ahLst/>
              <a:cxnLst/>
              <a:rect l="l" t="t" r="r" b="b"/>
              <a:pathLst>
                <a:path w="3542" h="3365" extrusionOk="0">
                  <a:moveTo>
                    <a:pt x="1092" y="1"/>
                  </a:moveTo>
                  <a:lnTo>
                    <a:pt x="0" y="1742"/>
                  </a:lnTo>
                  <a:lnTo>
                    <a:pt x="2597" y="3365"/>
                  </a:lnTo>
                  <a:lnTo>
                    <a:pt x="3364" y="2096"/>
                  </a:lnTo>
                  <a:cubicBezTo>
                    <a:pt x="3541" y="1801"/>
                    <a:pt x="3453" y="1447"/>
                    <a:pt x="3187" y="1270"/>
                  </a:cubicBezTo>
                  <a:lnTo>
                    <a:pt x="1092" y="1"/>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8"/>
            <p:cNvSpPr/>
            <p:nvPr/>
          </p:nvSpPr>
          <p:spPr>
            <a:xfrm>
              <a:off x="4645775" y="2557625"/>
              <a:ext cx="46500" cy="71200"/>
            </a:xfrm>
            <a:custGeom>
              <a:avLst/>
              <a:gdLst/>
              <a:ahLst/>
              <a:cxnLst/>
              <a:rect l="l" t="t" r="r" b="b"/>
              <a:pathLst>
                <a:path w="1860" h="2848" extrusionOk="0">
                  <a:moveTo>
                    <a:pt x="717" y="0"/>
                  </a:moveTo>
                  <a:cubicBezTo>
                    <a:pt x="560" y="0"/>
                    <a:pt x="402" y="84"/>
                    <a:pt x="326" y="281"/>
                  </a:cubicBezTo>
                  <a:lnTo>
                    <a:pt x="1" y="1077"/>
                  </a:lnTo>
                  <a:lnTo>
                    <a:pt x="1" y="1107"/>
                  </a:lnTo>
                  <a:lnTo>
                    <a:pt x="444" y="2376"/>
                  </a:lnTo>
                  <a:lnTo>
                    <a:pt x="1152" y="2789"/>
                  </a:lnTo>
                  <a:cubicBezTo>
                    <a:pt x="1211" y="2848"/>
                    <a:pt x="1299" y="2848"/>
                    <a:pt x="1358" y="2848"/>
                  </a:cubicBezTo>
                  <a:cubicBezTo>
                    <a:pt x="1535" y="2848"/>
                    <a:pt x="1653" y="2759"/>
                    <a:pt x="1742" y="2641"/>
                  </a:cubicBezTo>
                  <a:cubicBezTo>
                    <a:pt x="1860" y="2435"/>
                    <a:pt x="1801" y="2140"/>
                    <a:pt x="1565" y="2021"/>
                  </a:cubicBezTo>
                  <a:lnTo>
                    <a:pt x="768" y="1549"/>
                  </a:lnTo>
                  <a:lnTo>
                    <a:pt x="1122" y="576"/>
                  </a:lnTo>
                  <a:cubicBezTo>
                    <a:pt x="1252" y="241"/>
                    <a:pt x="985" y="0"/>
                    <a:pt x="717"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8"/>
            <p:cNvSpPr/>
            <p:nvPr/>
          </p:nvSpPr>
          <p:spPr>
            <a:xfrm>
              <a:off x="4609650" y="2456300"/>
              <a:ext cx="86325" cy="67775"/>
            </a:xfrm>
            <a:custGeom>
              <a:avLst/>
              <a:gdLst/>
              <a:ahLst/>
              <a:cxnLst/>
              <a:rect l="l" t="t" r="r" b="b"/>
              <a:pathLst>
                <a:path w="3453" h="2711" extrusionOk="0">
                  <a:moveTo>
                    <a:pt x="2428" y="0"/>
                  </a:moveTo>
                  <a:cubicBezTo>
                    <a:pt x="2367" y="0"/>
                    <a:pt x="2305" y="8"/>
                    <a:pt x="2243" y="25"/>
                  </a:cubicBezTo>
                  <a:lnTo>
                    <a:pt x="0" y="793"/>
                  </a:lnTo>
                  <a:lnTo>
                    <a:pt x="649" y="2711"/>
                  </a:lnTo>
                  <a:lnTo>
                    <a:pt x="3452" y="1766"/>
                  </a:lnTo>
                  <a:lnTo>
                    <a:pt x="2980" y="409"/>
                  </a:lnTo>
                  <a:cubicBezTo>
                    <a:pt x="2909" y="147"/>
                    <a:pt x="2683" y="0"/>
                    <a:pt x="2428"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8" name="Google Shape;2128;p58"/>
          <p:cNvGrpSpPr/>
          <p:nvPr/>
        </p:nvGrpSpPr>
        <p:grpSpPr>
          <a:xfrm>
            <a:off x="4086225" y="2928275"/>
            <a:ext cx="350425" cy="368150"/>
            <a:chOff x="3323125" y="2928275"/>
            <a:chExt cx="350425" cy="368150"/>
          </a:xfrm>
        </p:grpSpPr>
        <p:sp>
          <p:nvSpPr>
            <p:cNvPr id="2129" name="Google Shape;2129;p58"/>
            <p:cNvSpPr/>
            <p:nvPr/>
          </p:nvSpPr>
          <p:spPr>
            <a:xfrm>
              <a:off x="3494250" y="2929400"/>
              <a:ext cx="58300" cy="88200"/>
            </a:xfrm>
            <a:custGeom>
              <a:avLst/>
              <a:gdLst/>
              <a:ahLst/>
              <a:cxnLst/>
              <a:rect l="l" t="t" r="r" b="b"/>
              <a:pathLst>
                <a:path w="2332" h="3528" extrusionOk="0">
                  <a:moveTo>
                    <a:pt x="1166" y="1"/>
                  </a:moveTo>
                  <a:cubicBezTo>
                    <a:pt x="606" y="1"/>
                    <a:pt x="45" y="370"/>
                    <a:pt x="1" y="1108"/>
                  </a:cubicBezTo>
                  <a:lnTo>
                    <a:pt x="1" y="3114"/>
                  </a:lnTo>
                  <a:cubicBezTo>
                    <a:pt x="1" y="3350"/>
                    <a:pt x="207" y="3527"/>
                    <a:pt x="443" y="3527"/>
                  </a:cubicBezTo>
                  <a:lnTo>
                    <a:pt x="1919" y="3527"/>
                  </a:lnTo>
                  <a:cubicBezTo>
                    <a:pt x="2155" y="3527"/>
                    <a:pt x="2332" y="3350"/>
                    <a:pt x="2332" y="3114"/>
                  </a:cubicBezTo>
                  <a:lnTo>
                    <a:pt x="2332" y="1108"/>
                  </a:lnTo>
                  <a:cubicBezTo>
                    <a:pt x="2288" y="370"/>
                    <a:pt x="1727" y="1"/>
                    <a:pt x="1166"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8"/>
            <p:cNvSpPr/>
            <p:nvPr/>
          </p:nvSpPr>
          <p:spPr>
            <a:xfrm>
              <a:off x="3523775" y="2928275"/>
              <a:ext cx="28775" cy="89325"/>
            </a:xfrm>
            <a:custGeom>
              <a:avLst/>
              <a:gdLst/>
              <a:ahLst/>
              <a:cxnLst/>
              <a:rect l="l" t="t" r="r" b="b"/>
              <a:pathLst>
                <a:path w="1151" h="3573" extrusionOk="0">
                  <a:moveTo>
                    <a:pt x="52" y="1"/>
                  </a:moveTo>
                  <a:cubicBezTo>
                    <a:pt x="35" y="1"/>
                    <a:pt x="17" y="1"/>
                    <a:pt x="0" y="2"/>
                  </a:cubicBezTo>
                  <a:lnTo>
                    <a:pt x="0" y="3572"/>
                  </a:lnTo>
                  <a:lnTo>
                    <a:pt x="738" y="3572"/>
                  </a:lnTo>
                  <a:cubicBezTo>
                    <a:pt x="974" y="3572"/>
                    <a:pt x="1151" y="3395"/>
                    <a:pt x="1151" y="3159"/>
                  </a:cubicBezTo>
                  <a:lnTo>
                    <a:pt x="1151" y="1153"/>
                  </a:lnTo>
                  <a:cubicBezTo>
                    <a:pt x="1151" y="521"/>
                    <a:pt x="676" y="1"/>
                    <a:pt x="52"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8"/>
            <p:cNvSpPr/>
            <p:nvPr/>
          </p:nvSpPr>
          <p:spPr>
            <a:xfrm>
              <a:off x="3360725" y="2994975"/>
              <a:ext cx="86350" cy="81050"/>
            </a:xfrm>
            <a:custGeom>
              <a:avLst/>
              <a:gdLst/>
              <a:ahLst/>
              <a:cxnLst/>
              <a:rect l="l" t="t" r="r" b="b"/>
              <a:pathLst>
                <a:path w="3454" h="3242" extrusionOk="0">
                  <a:moveTo>
                    <a:pt x="1480" y="0"/>
                  </a:moveTo>
                  <a:cubicBezTo>
                    <a:pt x="1368" y="0"/>
                    <a:pt x="1258" y="44"/>
                    <a:pt x="1181" y="137"/>
                  </a:cubicBezTo>
                  <a:lnTo>
                    <a:pt x="709" y="639"/>
                  </a:lnTo>
                  <a:lnTo>
                    <a:pt x="178" y="1199"/>
                  </a:lnTo>
                  <a:cubicBezTo>
                    <a:pt x="1" y="1376"/>
                    <a:pt x="30" y="1642"/>
                    <a:pt x="208" y="1819"/>
                  </a:cubicBezTo>
                  <a:lnTo>
                    <a:pt x="1683" y="3147"/>
                  </a:lnTo>
                  <a:cubicBezTo>
                    <a:pt x="1759" y="3210"/>
                    <a:pt x="1852" y="3241"/>
                    <a:pt x="1948" y="3241"/>
                  </a:cubicBezTo>
                  <a:cubicBezTo>
                    <a:pt x="2073" y="3241"/>
                    <a:pt x="2202" y="3188"/>
                    <a:pt x="2303" y="3088"/>
                  </a:cubicBezTo>
                  <a:lnTo>
                    <a:pt x="2775" y="2586"/>
                  </a:lnTo>
                  <a:lnTo>
                    <a:pt x="3306" y="2055"/>
                  </a:lnTo>
                  <a:cubicBezTo>
                    <a:pt x="3453" y="1848"/>
                    <a:pt x="3453" y="1583"/>
                    <a:pt x="3247" y="1435"/>
                  </a:cubicBezTo>
                  <a:lnTo>
                    <a:pt x="1771" y="107"/>
                  </a:lnTo>
                  <a:cubicBezTo>
                    <a:pt x="1687" y="37"/>
                    <a:pt x="1582" y="0"/>
                    <a:pt x="14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8"/>
            <p:cNvSpPr/>
            <p:nvPr/>
          </p:nvSpPr>
          <p:spPr>
            <a:xfrm>
              <a:off x="3323125" y="2996175"/>
              <a:ext cx="350425" cy="300150"/>
            </a:xfrm>
            <a:custGeom>
              <a:avLst/>
              <a:gdLst/>
              <a:ahLst/>
              <a:cxnLst/>
              <a:rect l="l" t="t" r="r" b="b"/>
              <a:pathLst>
                <a:path w="14017" h="12006" extrusionOk="0">
                  <a:moveTo>
                    <a:pt x="8026" y="0"/>
                  </a:moveTo>
                  <a:cubicBezTo>
                    <a:pt x="2685" y="0"/>
                    <a:pt x="0" y="6463"/>
                    <a:pt x="3777" y="10239"/>
                  </a:cubicBezTo>
                  <a:cubicBezTo>
                    <a:pt x="4997" y="11459"/>
                    <a:pt x="6497" y="12005"/>
                    <a:pt x="7968" y="12005"/>
                  </a:cubicBezTo>
                  <a:cubicBezTo>
                    <a:pt x="11054" y="12005"/>
                    <a:pt x="14016" y="9606"/>
                    <a:pt x="14016" y="5990"/>
                  </a:cubicBezTo>
                  <a:cubicBezTo>
                    <a:pt x="14016" y="2686"/>
                    <a:pt x="11331" y="0"/>
                    <a:pt x="8026" y="0"/>
                  </a:cubicBez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8"/>
            <p:cNvSpPr/>
            <p:nvPr/>
          </p:nvSpPr>
          <p:spPr>
            <a:xfrm>
              <a:off x="3523775" y="2996175"/>
              <a:ext cx="149775" cy="300250"/>
            </a:xfrm>
            <a:custGeom>
              <a:avLst/>
              <a:gdLst/>
              <a:ahLst/>
              <a:cxnLst/>
              <a:rect l="l" t="t" r="r" b="b"/>
              <a:pathLst>
                <a:path w="5991" h="12010" extrusionOk="0">
                  <a:moveTo>
                    <a:pt x="0" y="0"/>
                  </a:moveTo>
                  <a:lnTo>
                    <a:pt x="0" y="12010"/>
                  </a:lnTo>
                  <a:cubicBezTo>
                    <a:pt x="3305" y="11980"/>
                    <a:pt x="5990" y="9295"/>
                    <a:pt x="5990" y="5990"/>
                  </a:cubicBezTo>
                  <a:cubicBezTo>
                    <a:pt x="5990" y="2686"/>
                    <a:pt x="3305" y="0"/>
                    <a:pt x="0" y="0"/>
                  </a:cubicBez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8"/>
            <p:cNvSpPr/>
            <p:nvPr/>
          </p:nvSpPr>
          <p:spPr>
            <a:xfrm>
              <a:off x="3380650" y="3038950"/>
              <a:ext cx="250100" cy="214075"/>
            </a:xfrm>
            <a:custGeom>
              <a:avLst/>
              <a:gdLst/>
              <a:ahLst/>
              <a:cxnLst/>
              <a:rect l="l" t="t" r="r" b="b"/>
              <a:pathLst>
                <a:path w="10004" h="8563" extrusionOk="0">
                  <a:moveTo>
                    <a:pt x="5725" y="1"/>
                  </a:moveTo>
                  <a:cubicBezTo>
                    <a:pt x="1919" y="1"/>
                    <a:pt x="1" y="4604"/>
                    <a:pt x="2686" y="7289"/>
                  </a:cubicBezTo>
                  <a:cubicBezTo>
                    <a:pt x="3556" y="8169"/>
                    <a:pt x="4631" y="8562"/>
                    <a:pt x="5686" y="8562"/>
                  </a:cubicBezTo>
                  <a:cubicBezTo>
                    <a:pt x="7887" y="8562"/>
                    <a:pt x="10004" y="6852"/>
                    <a:pt x="10004" y="4279"/>
                  </a:cubicBezTo>
                  <a:cubicBezTo>
                    <a:pt x="10004" y="1919"/>
                    <a:pt x="8086" y="1"/>
                    <a:pt x="57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8"/>
            <p:cNvSpPr/>
            <p:nvPr/>
          </p:nvSpPr>
          <p:spPr>
            <a:xfrm>
              <a:off x="3523775" y="3038950"/>
              <a:ext cx="106975" cy="213950"/>
            </a:xfrm>
            <a:custGeom>
              <a:avLst/>
              <a:gdLst/>
              <a:ahLst/>
              <a:cxnLst/>
              <a:rect l="l" t="t" r="r" b="b"/>
              <a:pathLst>
                <a:path w="4279" h="8558" extrusionOk="0">
                  <a:moveTo>
                    <a:pt x="0" y="1"/>
                  </a:moveTo>
                  <a:lnTo>
                    <a:pt x="0" y="8558"/>
                  </a:lnTo>
                  <a:cubicBezTo>
                    <a:pt x="2361" y="8558"/>
                    <a:pt x="4279" y="6640"/>
                    <a:pt x="4279" y="4279"/>
                  </a:cubicBezTo>
                  <a:cubicBezTo>
                    <a:pt x="4279" y="1919"/>
                    <a:pt x="2361"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8"/>
            <p:cNvSpPr/>
            <p:nvPr/>
          </p:nvSpPr>
          <p:spPr>
            <a:xfrm>
              <a:off x="3511975" y="3078425"/>
              <a:ext cx="57550" cy="77850"/>
            </a:xfrm>
            <a:custGeom>
              <a:avLst/>
              <a:gdLst/>
              <a:ahLst/>
              <a:cxnLst/>
              <a:rect l="l" t="t" r="r" b="b"/>
              <a:pathLst>
                <a:path w="2302" h="3114" extrusionOk="0">
                  <a:moveTo>
                    <a:pt x="472" y="0"/>
                  </a:moveTo>
                  <a:cubicBezTo>
                    <a:pt x="236" y="0"/>
                    <a:pt x="0" y="163"/>
                    <a:pt x="30" y="487"/>
                  </a:cubicBezTo>
                  <a:lnTo>
                    <a:pt x="30" y="2700"/>
                  </a:lnTo>
                  <a:cubicBezTo>
                    <a:pt x="30" y="2936"/>
                    <a:pt x="236" y="3114"/>
                    <a:pt x="472" y="3114"/>
                  </a:cubicBezTo>
                  <a:lnTo>
                    <a:pt x="1888" y="3114"/>
                  </a:lnTo>
                  <a:cubicBezTo>
                    <a:pt x="2125" y="3114"/>
                    <a:pt x="2302" y="2936"/>
                    <a:pt x="2302" y="2700"/>
                  </a:cubicBezTo>
                  <a:cubicBezTo>
                    <a:pt x="2302" y="2464"/>
                    <a:pt x="2125" y="2258"/>
                    <a:pt x="1888" y="2258"/>
                  </a:cubicBezTo>
                  <a:lnTo>
                    <a:pt x="915" y="2258"/>
                  </a:lnTo>
                  <a:lnTo>
                    <a:pt x="915" y="487"/>
                  </a:lnTo>
                  <a:cubicBezTo>
                    <a:pt x="944" y="163"/>
                    <a:pt x="708" y="0"/>
                    <a:pt x="472"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8"/>
            <p:cNvSpPr/>
            <p:nvPr/>
          </p:nvSpPr>
          <p:spPr>
            <a:xfrm>
              <a:off x="3324600" y="2960025"/>
              <a:ext cx="98125" cy="95175"/>
            </a:xfrm>
            <a:custGeom>
              <a:avLst/>
              <a:gdLst/>
              <a:ahLst/>
              <a:cxnLst/>
              <a:rect l="l" t="t" r="r" b="b"/>
              <a:pathLst>
                <a:path w="3925" h="3807" extrusionOk="0">
                  <a:moveTo>
                    <a:pt x="2715" y="1"/>
                  </a:moveTo>
                  <a:cubicBezTo>
                    <a:pt x="2420" y="1"/>
                    <a:pt x="2154" y="119"/>
                    <a:pt x="1977" y="325"/>
                  </a:cubicBezTo>
                  <a:lnTo>
                    <a:pt x="384" y="2037"/>
                  </a:lnTo>
                  <a:cubicBezTo>
                    <a:pt x="0" y="2450"/>
                    <a:pt x="0" y="3128"/>
                    <a:pt x="443" y="3512"/>
                  </a:cubicBezTo>
                  <a:cubicBezTo>
                    <a:pt x="620" y="3718"/>
                    <a:pt x="885" y="3807"/>
                    <a:pt x="1180" y="3807"/>
                  </a:cubicBezTo>
                  <a:lnTo>
                    <a:pt x="1210" y="3807"/>
                  </a:lnTo>
                  <a:cubicBezTo>
                    <a:pt x="1475" y="3807"/>
                    <a:pt x="1741" y="3689"/>
                    <a:pt x="1948" y="3482"/>
                  </a:cubicBezTo>
                  <a:lnTo>
                    <a:pt x="3541" y="1800"/>
                  </a:lnTo>
                  <a:cubicBezTo>
                    <a:pt x="3925" y="1358"/>
                    <a:pt x="3895" y="679"/>
                    <a:pt x="3482" y="296"/>
                  </a:cubicBezTo>
                  <a:cubicBezTo>
                    <a:pt x="3275" y="89"/>
                    <a:pt x="3010" y="1"/>
                    <a:pt x="2715"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8"/>
            <p:cNvSpPr/>
            <p:nvPr/>
          </p:nvSpPr>
          <p:spPr>
            <a:xfrm>
              <a:off x="3523775" y="3079525"/>
              <a:ext cx="45750" cy="77500"/>
            </a:xfrm>
            <a:custGeom>
              <a:avLst/>
              <a:gdLst/>
              <a:ahLst/>
              <a:cxnLst/>
              <a:rect l="l" t="t" r="r" b="b"/>
              <a:pathLst>
                <a:path w="1830" h="3100" extrusionOk="0">
                  <a:moveTo>
                    <a:pt x="0" y="1"/>
                  </a:moveTo>
                  <a:lnTo>
                    <a:pt x="0" y="3099"/>
                  </a:lnTo>
                  <a:lnTo>
                    <a:pt x="1416" y="3099"/>
                  </a:lnTo>
                  <a:cubicBezTo>
                    <a:pt x="1653" y="3099"/>
                    <a:pt x="1830" y="2892"/>
                    <a:pt x="1830" y="2656"/>
                  </a:cubicBezTo>
                  <a:cubicBezTo>
                    <a:pt x="1830" y="2420"/>
                    <a:pt x="1653" y="2214"/>
                    <a:pt x="1416" y="2214"/>
                  </a:cubicBezTo>
                  <a:lnTo>
                    <a:pt x="443" y="2214"/>
                  </a:lnTo>
                  <a:lnTo>
                    <a:pt x="443" y="443"/>
                  </a:lnTo>
                  <a:cubicBezTo>
                    <a:pt x="443" y="207"/>
                    <a:pt x="236" y="1"/>
                    <a:pt x="0"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 name="Google Shape;2139;p58"/>
          <p:cNvGrpSpPr/>
          <p:nvPr/>
        </p:nvGrpSpPr>
        <p:grpSpPr>
          <a:xfrm>
            <a:off x="2893375" y="1811075"/>
            <a:ext cx="276650" cy="369250"/>
            <a:chOff x="2130275" y="1811075"/>
            <a:chExt cx="276650" cy="369250"/>
          </a:xfrm>
        </p:grpSpPr>
        <p:sp>
          <p:nvSpPr>
            <p:cNvPr id="2140" name="Google Shape;2140;p58"/>
            <p:cNvSpPr/>
            <p:nvPr/>
          </p:nvSpPr>
          <p:spPr>
            <a:xfrm>
              <a:off x="2130275" y="1811075"/>
              <a:ext cx="276650" cy="249725"/>
            </a:xfrm>
            <a:custGeom>
              <a:avLst/>
              <a:gdLst/>
              <a:ahLst/>
              <a:cxnLst/>
              <a:rect l="l" t="t" r="r" b="b"/>
              <a:pathLst>
                <a:path w="11066" h="9989" extrusionOk="0">
                  <a:moveTo>
                    <a:pt x="458" y="1"/>
                  </a:moveTo>
                  <a:cubicBezTo>
                    <a:pt x="229" y="1"/>
                    <a:pt x="1" y="163"/>
                    <a:pt x="30" y="488"/>
                  </a:cubicBezTo>
                  <a:lnTo>
                    <a:pt x="30" y="8160"/>
                  </a:lnTo>
                  <a:cubicBezTo>
                    <a:pt x="30" y="9163"/>
                    <a:pt x="856" y="9959"/>
                    <a:pt x="1860" y="9989"/>
                  </a:cubicBezTo>
                  <a:lnTo>
                    <a:pt x="9266" y="9989"/>
                  </a:lnTo>
                  <a:cubicBezTo>
                    <a:pt x="10269" y="9989"/>
                    <a:pt x="11066" y="9163"/>
                    <a:pt x="11066" y="8160"/>
                  </a:cubicBezTo>
                  <a:lnTo>
                    <a:pt x="11066" y="488"/>
                  </a:lnTo>
                  <a:cubicBezTo>
                    <a:pt x="11066" y="193"/>
                    <a:pt x="10852" y="45"/>
                    <a:pt x="10638" y="45"/>
                  </a:cubicBezTo>
                  <a:cubicBezTo>
                    <a:pt x="10424" y="45"/>
                    <a:pt x="10210" y="193"/>
                    <a:pt x="10210" y="488"/>
                  </a:cubicBezTo>
                  <a:lnTo>
                    <a:pt x="10210" y="8160"/>
                  </a:lnTo>
                  <a:cubicBezTo>
                    <a:pt x="10210" y="8691"/>
                    <a:pt x="9797" y="9104"/>
                    <a:pt x="9266" y="9104"/>
                  </a:cubicBezTo>
                  <a:lnTo>
                    <a:pt x="1860" y="9104"/>
                  </a:lnTo>
                  <a:cubicBezTo>
                    <a:pt x="1328" y="9104"/>
                    <a:pt x="886" y="8691"/>
                    <a:pt x="886" y="8160"/>
                  </a:cubicBezTo>
                  <a:lnTo>
                    <a:pt x="886" y="488"/>
                  </a:lnTo>
                  <a:cubicBezTo>
                    <a:pt x="915" y="163"/>
                    <a:pt x="687" y="1"/>
                    <a:pt x="458"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8"/>
            <p:cNvSpPr/>
            <p:nvPr/>
          </p:nvSpPr>
          <p:spPr>
            <a:xfrm>
              <a:off x="2268225" y="1812200"/>
              <a:ext cx="138700" cy="248600"/>
            </a:xfrm>
            <a:custGeom>
              <a:avLst/>
              <a:gdLst/>
              <a:ahLst/>
              <a:cxnLst/>
              <a:rect l="l" t="t" r="r" b="b"/>
              <a:pathLst>
                <a:path w="5548" h="9944" extrusionOk="0">
                  <a:moveTo>
                    <a:pt x="5120" y="0"/>
                  </a:moveTo>
                  <a:cubicBezTo>
                    <a:pt x="4906" y="0"/>
                    <a:pt x="4692" y="148"/>
                    <a:pt x="4692" y="443"/>
                  </a:cubicBezTo>
                  <a:lnTo>
                    <a:pt x="4692" y="8115"/>
                  </a:lnTo>
                  <a:cubicBezTo>
                    <a:pt x="4692" y="8646"/>
                    <a:pt x="4250" y="9059"/>
                    <a:pt x="3748" y="9059"/>
                  </a:cubicBezTo>
                  <a:lnTo>
                    <a:pt x="0" y="9059"/>
                  </a:lnTo>
                  <a:lnTo>
                    <a:pt x="0" y="9944"/>
                  </a:lnTo>
                  <a:lnTo>
                    <a:pt x="3748" y="9944"/>
                  </a:lnTo>
                  <a:cubicBezTo>
                    <a:pt x="4751" y="9944"/>
                    <a:pt x="5548" y="9118"/>
                    <a:pt x="5548" y="8115"/>
                  </a:cubicBezTo>
                  <a:lnTo>
                    <a:pt x="5548" y="443"/>
                  </a:lnTo>
                  <a:cubicBezTo>
                    <a:pt x="5548" y="148"/>
                    <a:pt x="5334" y="0"/>
                    <a:pt x="5120"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8"/>
            <p:cNvSpPr/>
            <p:nvPr/>
          </p:nvSpPr>
          <p:spPr>
            <a:xfrm>
              <a:off x="2244625" y="2039400"/>
              <a:ext cx="47225" cy="114350"/>
            </a:xfrm>
            <a:custGeom>
              <a:avLst/>
              <a:gdLst/>
              <a:ahLst/>
              <a:cxnLst/>
              <a:rect l="l" t="t" r="r" b="b"/>
              <a:pathLst>
                <a:path w="1889" h="4574" extrusionOk="0">
                  <a:moveTo>
                    <a:pt x="443" y="0"/>
                  </a:moveTo>
                  <a:cubicBezTo>
                    <a:pt x="207" y="0"/>
                    <a:pt x="0" y="177"/>
                    <a:pt x="0" y="443"/>
                  </a:cubicBezTo>
                  <a:lnTo>
                    <a:pt x="0" y="4161"/>
                  </a:lnTo>
                  <a:cubicBezTo>
                    <a:pt x="0" y="4397"/>
                    <a:pt x="207" y="4574"/>
                    <a:pt x="443" y="4574"/>
                  </a:cubicBezTo>
                  <a:lnTo>
                    <a:pt x="1446" y="4574"/>
                  </a:lnTo>
                  <a:cubicBezTo>
                    <a:pt x="1682" y="4574"/>
                    <a:pt x="1889" y="4397"/>
                    <a:pt x="1889" y="4161"/>
                  </a:cubicBezTo>
                  <a:lnTo>
                    <a:pt x="1889" y="443"/>
                  </a:lnTo>
                  <a:cubicBezTo>
                    <a:pt x="1889" y="177"/>
                    <a:pt x="1682" y="0"/>
                    <a:pt x="1446"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8"/>
            <p:cNvSpPr/>
            <p:nvPr/>
          </p:nvSpPr>
          <p:spPr>
            <a:xfrm>
              <a:off x="2268225" y="2039400"/>
              <a:ext cx="23625" cy="114350"/>
            </a:xfrm>
            <a:custGeom>
              <a:avLst/>
              <a:gdLst/>
              <a:ahLst/>
              <a:cxnLst/>
              <a:rect l="l" t="t" r="r" b="b"/>
              <a:pathLst>
                <a:path w="945" h="4574" extrusionOk="0">
                  <a:moveTo>
                    <a:pt x="0" y="0"/>
                  </a:moveTo>
                  <a:lnTo>
                    <a:pt x="0" y="4574"/>
                  </a:lnTo>
                  <a:lnTo>
                    <a:pt x="502" y="4574"/>
                  </a:lnTo>
                  <a:cubicBezTo>
                    <a:pt x="738" y="4574"/>
                    <a:pt x="945" y="4397"/>
                    <a:pt x="945" y="4161"/>
                  </a:cubicBezTo>
                  <a:lnTo>
                    <a:pt x="945" y="443"/>
                  </a:lnTo>
                  <a:cubicBezTo>
                    <a:pt x="945" y="177"/>
                    <a:pt x="738" y="0"/>
                    <a:pt x="502"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8"/>
            <p:cNvSpPr/>
            <p:nvPr/>
          </p:nvSpPr>
          <p:spPr>
            <a:xfrm>
              <a:off x="2217325" y="2133075"/>
              <a:ext cx="101825" cy="47250"/>
            </a:xfrm>
            <a:custGeom>
              <a:avLst/>
              <a:gdLst/>
              <a:ahLst/>
              <a:cxnLst/>
              <a:rect l="l" t="t" r="r" b="b"/>
              <a:pathLst>
                <a:path w="4073" h="1890" extrusionOk="0">
                  <a:moveTo>
                    <a:pt x="1240" y="1"/>
                  </a:moveTo>
                  <a:cubicBezTo>
                    <a:pt x="561" y="1"/>
                    <a:pt x="0" y="561"/>
                    <a:pt x="0" y="1240"/>
                  </a:cubicBezTo>
                  <a:cubicBezTo>
                    <a:pt x="0" y="1594"/>
                    <a:pt x="296" y="1889"/>
                    <a:pt x="650" y="1889"/>
                  </a:cubicBezTo>
                  <a:lnTo>
                    <a:pt x="3423" y="1889"/>
                  </a:lnTo>
                  <a:cubicBezTo>
                    <a:pt x="3777" y="1889"/>
                    <a:pt x="4072" y="1594"/>
                    <a:pt x="4072" y="1240"/>
                  </a:cubicBezTo>
                  <a:cubicBezTo>
                    <a:pt x="4072" y="561"/>
                    <a:pt x="3512" y="1"/>
                    <a:pt x="2833"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8"/>
            <p:cNvSpPr/>
            <p:nvPr/>
          </p:nvSpPr>
          <p:spPr>
            <a:xfrm>
              <a:off x="2131025" y="2013575"/>
              <a:ext cx="275900" cy="47225"/>
            </a:xfrm>
            <a:custGeom>
              <a:avLst/>
              <a:gdLst/>
              <a:ahLst/>
              <a:cxnLst/>
              <a:rect l="l" t="t" r="r" b="b"/>
              <a:pathLst>
                <a:path w="11036" h="1889" extrusionOk="0">
                  <a:moveTo>
                    <a:pt x="11036" y="1"/>
                  </a:moveTo>
                  <a:lnTo>
                    <a:pt x="0" y="30"/>
                  </a:lnTo>
                  <a:lnTo>
                    <a:pt x="0" y="60"/>
                  </a:lnTo>
                  <a:cubicBezTo>
                    <a:pt x="0" y="1063"/>
                    <a:pt x="826" y="1859"/>
                    <a:pt x="1830" y="1889"/>
                  </a:cubicBezTo>
                  <a:lnTo>
                    <a:pt x="9236" y="1889"/>
                  </a:lnTo>
                  <a:cubicBezTo>
                    <a:pt x="10239" y="1889"/>
                    <a:pt x="11036" y="1063"/>
                    <a:pt x="11036" y="60"/>
                  </a:cubicBezTo>
                  <a:lnTo>
                    <a:pt x="11036"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8"/>
            <p:cNvSpPr/>
            <p:nvPr/>
          </p:nvSpPr>
          <p:spPr>
            <a:xfrm>
              <a:off x="2268225" y="2133075"/>
              <a:ext cx="50925" cy="47250"/>
            </a:xfrm>
            <a:custGeom>
              <a:avLst/>
              <a:gdLst/>
              <a:ahLst/>
              <a:cxnLst/>
              <a:rect l="l" t="t" r="r" b="b"/>
              <a:pathLst>
                <a:path w="2037" h="1890" extrusionOk="0">
                  <a:moveTo>
                    <a:pt x="0" y="1"/>
                  </a:moveTo>
                  <a:lnTo>
                    <a:pt x="0" y="1889"/>
                  </a:lnTo>
                  <a:lnTo>
                    <a:pt x="1387" y="1889"/>
                  </a:lnTo>
                  <a:cubicBezTo>
                    <a:pt x="1741" y="1889"/>
                    <a:pt x="2036" y="1594"/>
                    <a:pt x="2036" y="1240"/>
                  </a:cubicBezTo>
                  <a:cubicBezTo>
                    <a:pt x="2036" y="561"/>
                    <a:pt x="1476" y="1"/>
                    <a:pt x="797"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8"/>
            <p:cNvSpPr/>
            <p:nvPr/>
          </p:nvSpPr>
          <p:spPr>
            <a:xfrm>
              <a:off x="2268225" y="2013575"/>
              <a:ext cx="138700" cy="47225"/>
            </a:xfrm>
            <a:custGeom>
              <a:avLst/>
              <a:gdLst/>
              <a:ahLst/>
              <a:cxnLst/>
              <a:rect l="l" t="t" r="r" b="b"/>
              <a:pathLst>
                <a:path w="5548" h="1889" extrusionOk="0">
                  <a:moveTo>
                    <a:pt x="5548" y="1"/>
                  </a:moveTo>
                  <a:lnTo>
                    <a:pt x="0" y="30"/>
                  </a:lnTo>
                  <a:lnTo>
                    <a:pt x="0" y="1889"/>
                  </a:lnTo>
                  <a:lnTo>
                    <a:pt x="3748" y="1889"/>
                  </a:lnTo>
                  <a:cubicBezTo>
                    <a:pt x="4751" y="1889"/>
                    <a:pt x="5548" y="1063"/>
                    <a:pt x="5548" y="60"/>
                  </a:cubicBezTo>
                  <a:lnTo>
                    <a:pt x="5548" y="1"/>
                  </a:ln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 name="Google Shape;2148;p58"/>
          <p:cNvGrpSpPr/>
          <p:nvPr/>
        </p:nvGrpSpPr>
        <p:grpSpPr>
          <a:xfrm>
            <a:off x="2843950" y="2374700"/>
            <a:ext cx="371075" cy="368475"/>
            <a:chOff x="2080850" y="2374700"/>
            <a:chExt cx="371075" cy="368475"/>
          </a:xfrm>
        </p:grpSpPr>
        <p:sp>
          <p:nvSpPr>
            <p:cNvPr id="2149" name="Google Shape;2149;p58"/>
            <p:cNvSpPr/>
            <p:nvPr/>
          </p:nvSpPr>
          <p:spPr>
            <a:xfrm>
              <a:off x="2081600" y="2375425"/>
              <a:ext cx="370325" cy="367750"/>
            </a:xfrm>
            <a:custGeom>
              <a:avLst/>
              <a:gdLst/>
              <a:ahLst/>
              <a:cxnLst/>
              <a:rect l="l" t="t" r="r" b="b"/>
              <a:pathLst>
                <a:path w="14813" h="14710" extrusionOk="0">
                  <a:moveTo>
                    <a:pt x="11324" y="1"/>
                  </a:moveTo>
                  <a:cubicBezTo>
                    <a:pt x="10778" y="1"/>
                    <a:pt x="10191" y="44"/>
                    <a:pt x="9590" y="133"/>
                  </a:cubicBezTo>
                  <a:cubicBezTo>
                    <a:pt x="8852" y="251"/>
                    <a:pt x="8144" y="428"/>
                    <a:pt x="7465" y="634"/>
                  </a:cubicBezTo>
                  <a:cubicBezTo>
                    <a:pt x="4190" y="1667"/>
                    <a:pt x="1653" y="4264"/>
                    <a:pt x="708" y="7569"/>
                  </a:cubicBezTo>
                  <a:cubicBezTo>
                    <a:pt x="531" y="8159"/>
                    <a:pt x="384" y="8778"/>
                    <a:pt x="295" y="9398"/>
                  </a:cubicBezTo>
                  <a:cubicBezTo>
                    <a:pt x="0" y="11346"/>
                    <a:pt x="207" y="13234"/>
                    <a:pt x="797" y="13942"/>
                  </a:cubicBezTo>
                  <a:lnTo>
                    <a:pt x="797" y="13972"/>
                  </a:lnTo>
                  <a:cubicBezTo>
                    <a:pt x="1328" y="14532"/>
                    <a:pt x="2538" y="14680"/>
                    <a:pt x="3216" y="14709"/>
                  </a:cubicBezTo>
                  <a:lnTo>
                    <a:pt x="3600" y="14709"/>
                  </a:lnTo>
                  <a:cubicBezTo>
                    <a:pt x="4839" y="14680"/>
                    <a:pt x="6108" y="14473"/>
                    <a:pt x="7288" y="14090"/>
                  </a:cubicBezTo>
                  <a:cubicBezTo>
                    <a:pt x="8911" y="13559"/>
                    <a:pt x="10416" y="12673"/>
                    <a:pt x="11656" y="11464"/>
                  </a:cubicBezTo>
                  <a:cubicBezTo>
                    <a:pt x="12777" y="10313"/>
                    <a:pt x="13633" y="8896"/>
                    <a:pt x="14164" y="7333"/>
                  </a:cubicBezTo>
                  <a:cubicBezTo>
                    <a:pt x="14577" y="6064"/>
                    <a:pt x="14813" y="4706"/>
                    <a:pt x="14813" y="3379"/>
                  </a:cubicBezTo>
                  <a:cubicBezTo>
                    <a:pt x="14813" y="2759"/>
                    <a:pt x="14724" y="1283"/>
                    <a:pt x="14105" y="693"/>
                  </a:cubicBezTo>
                  <a:cubicBezTo>
                    <a:pt x="13650" y="239"/>
                    <a:pt x="12601" y="1"/>
                    <a:pt x="11324" y="1"/>
                  </a:cubicBezTo>
                  <a:close/>
                </a:path>
              </a:pathLst>
            </a:custGeom>
            <a:solidFill>
              <a:srgbClr val="B362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8"/>
            <p:cNvSpPr/>
            <p:nvPr/>
          </p:nvSpPr>
          <p:spPr>
            <a:xfrm>
              <a:off x="2101500" y="2392750"/>
              <a:ext cx="349700" cy="350425"/>
            </a:xfrm>
            <a:custGeom>
              <a:avLst/>
              <a:gdLst/>
              <a:ahLst/>
              <a:cxnLst/>
              <a:rect l="l" t="t" r="r" b="b"/>
              <a:pathLst>
                <a:path w="13988" h="14017" extrusionOk="0">
                  <a:moveTo>
                    <a:pt x="13279" y="0"/>
                  </a:moveTo>
                  <a:lnTo>
                    <a:pt x="1" y="13279"/>
                  </a:lnTo>
                  <a:cubicBezTo>
                    <a:pt x="532" y="13839"/>
                    <a:pt x="1742" y="13987"/>
                    <a:pt x="2420" y="14016"/>
                  </a:cubicBezTo>
                  <a:lnTo>
                    <a:pt x="2804" y="14016"/>
                  </a:lnTo>
                  <a:cubicBezTo>
                    <a:pt x="4043" y="13987"/>
                    <a:pt x="5312" y="13780"/>
                    <a:pt x="6492" y="13397"/>
                  </a:cubicBezTo>
                  <a:cubicBezTo>
                    <a:pt x="8115" y="12866"/>
                    <a:pt x="9620" y="11980"/>
                    <a:pt x="10860" y="10771"/>
                  </a:cubicBezTo>
                  <a:cubicBezTo>
                    <a:pt x="11981" y="9620"/>
                    <a:pt x="12837" y="8203"/>
                    <a:pt x="13338" y="6640"/>
                  </a:cubicBezTo>
                  <a:cubicBezTo>
                    <a:pt x="13781" y="5371"/>
                    <a:pt x="13987" y="4013"/>
                    <a:pt x="13987" y="2656"/>
                  </a:cubicBezTo>
                  <a:cubicBezTo>
                    <a:pt x="13987" y="2066"/>
                    <a:pt x="13899" y="590"/>
                    <a:pt x="13279" y="0"/>
                  </a:cubicBezTo>
                  <a:close/>
                </a:path>
              </a:pathLst>
            </a:custGeom>
            <a:solidFill>
              <a:srgbClr val="8D4D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8"/>
            <p:cNvSpPr/>
            <p:nvPr/>
          </p:nvSpPr>
          <p:spPr>
            <a:xfrm>
              <a:off x="2080850" y="2564625"/>
              <a:ext cx="182975" cy="178550"/>
            </a:xfrm>
            <a:custGeom>
              <a:avLst/>
              <a:gdLst/>
              <a:ahLst/>
              <a:cxnLst/>
              <a:rect l="l" t="t" r="r" b="b"/>
              <a:pathLst>
                <a:path w="7319" h="7142" extrusionOk="0">
                  <a:moveTo>
                    <a:pt x="738" y="1"/>
                  </a:moveTo>
                  <a:cubicBezTo>
                    <a:pt x="532" y="591"/>
                    <a:pt x="384" y="1210"/>
                    <a:pt x="296" y="1830"/>
                  </a:cubicBezTo>
                  <a:cubicBezTo>
                    <a:pt x="1" y="3778"/>
                    <a:pt x="207" y="5666"/>
                    <a:pt x="827" y="6374"/>
                  </a:cubicBezTo>
                  <a:lnTo>
                    <a:pt x="827" y="6404"/>
                  </a:lnTo>
                  <a:cubicBezTo>
                    <a:pt x="1358" y="6964"/>
                    <a:pt x="2568" y="7112"/>
                    <a:pt x="3246" y="7141"/>
                  </a:cubicBezTo>
                  <a:lnTo>
                    <a:pt x="3630" y="7141"/>
                  </a:lnTo>
                  <a:cubicBezTo>
                    <a:pt x="4869" y="7112"/>
                    <a:pt x="6138" y="6905"/>
                    <a:pt x="7318" y="6522"/>
                  </a:cubicBezTo>
                  <a:lnTo>
                    <a:pt x="738" y="1"/>
                  </a:lnTo>
                  <a:close/>
                </a:path>
              </a:pathLst>
            </a:custGeom>
            <a:solidFill>
              <a:srgbClr val="C88E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8"/>
            <p:cNvSpPr/>
            <p:nvPr/>
          </p:nvSpPr>
          <p:spPr>
            <a:xfrm>
              <a:off x="2268225" y="2374700"/>
              <a:ext cx="183700" cy="184050"/>
            </a:xfrm>
            <a:custGeom>
              <a:avLst/>
              <a:gdLst/>
              <a:ahLst/>
              <a:cxnLst/>
              <a:rect l="l" t="t" r="r" b="b"/>
              <a:pathLst>
                <a:path w="7348" h="7362" extrusionOk="0">
                  <a:moveTo>
                    <a:pt x="3859" y="0"/>
                  </a:moveTo>
                  <a:cubicBezTo>
                    <a:pt x="3313" y="0"/>
                    <a:pt x="2726" y="44"/>
                    <a:pt x="2125" y="132"/>
                  </a:cubicBezTo>
                  <a:cubicBezTo>
                    <a:pt x="1417" y="250"/>
                    <a:pt x="679" y="427"/>
                    <a:pt x="0" y="663"/>
                  </a:cubicBezTo>
                  <a:lnTo>
                    <a:pt x="6699" y="7362"/>
                  </a:lnTo>
                  <a:cubicBezTo>
                    <a:pt x="7141" y="6063"/>
                    <a:pt x="7348" y="4735"/>
                    <a:pt x="7348" y="3378"/>
                  </a:cubicBezTo>
                  <a:cubicBezTo>
                    <a:pt x="7348" y="2758"/>
                    <a:pt x="7259" y="1283"/>
                    <a:pt x="6640" y="693"/>
                  </a:cubicBezTo>
                  <a:cubicBezTo>
                    <a:pt x="6185" y="238"/>
                    <a:pt x="5136" y="0"/>
                    <a:pt x="3859" y="0"/>
                  </a:cubicBezTo>
                  <a:close/>
                </a:path>
              </a:pathLst>
            </a:custGeom>
            <a:solidFill>
              <a:srgbClr val="C88E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8"/>
            <p:cNvSpPr/>
            <p:nvPr/>
          </p:nvSpPr>
          <p:spPr>
            <a:xfrm>
              <a:off x="2178425" y="2480825"/>
              <a:ext cx="168025" cy="162750"/>
            </a:xfrm>
            <a:custGeom>
              <a:avLst/>
              <a:gdLst/>
              <a:ahLst/>
              <a:cxnLst/>
              <a:rect l="l" t="t" r="r" b="b"/>
              <a:pathLst>
                <a:path w="6721" h="6510" extrusionOk="0">
                  <a:moveTo>
                    <a:pt x="4972" y="0"/>
                  </a:moveTo>
                  <a:cubicBezTo>
                    <a:pt x="4640" y="0"/>
                    <a:pt x="4360" y="439"/>
                    <a:pt x="4655" y="756"/>
                  </a:cubicBezTo>
                  <a:lnTo>
                    <a:pt x="5009" y="1110"/>
                  </a:lnTo>
                  <a:lnTo>
                    <a:pt x="4507" y="1553"/>
                  </a:lnTo>
                  <a:lnTo>
                    <a:pt x="4183" y="1228"/>
                  </a:lnTo>
                  <a:cubicBezTo>
                    <a:pt x="4086" y="1132"/>
                    <a:pt x="3978" y="1091"/>
                    <a:pt x="3875" y="1091"/>
                  </a:cubicBezTo>
                  <a:cubicBezTo>
                    <a:pt x="3536" y="1091"/>
                    <a:pt x="3246" y="1524"/>
                    <a:pt x="3563" y="1818"/>
                  </a:cubicBezTo>
                  <a:lnTo>
                    <a:pt x="3917" y="2172"/>
                  </a:lnTo>
                  <a:lnTo>
                    <a:pt x="3445" y="2674"/>
                  </a:lnTo>
                  <a:lnTo>
                    <a:pt x="3061" y="2290"/>
                  </a:lnTo>
                  <a:cubicBezTo>
                    <a:pt x="2972" y="2194"/>
                    <a:pt x="2870" y="2154"/>
                    <a:pt x="2772" y="2154"/>
                  </a:cubicBezTo>
                  <a:cubicBezTo>
                    <a:pt x="2445" y="2154"/>
                    <a:pt x="2154" y="2593"/>
                    <a:pt x="2471" y="2910"/>
                  </a:cubicBezTo>
                  <a:lnTo>
                    <a:pt x="2825" y="3264"/>
                  </a:lnTo>
                  <a:lnTo>
                    <a:pt x="2353" y="3766"/>
                  </a:lnTo>
                  <a:lnTo>
                    <a:pt x="1999" y="3382"/>
                  </a:lnTo>
                  <a:cubicBezTo>
                    <a:pt x="1907" y="3303"/>
                    <a:pt x="1808" y="3270"/>
                    <a:pt x="1713" y="3270"/>
                  </a:cubicBezTo>
                  <a:cubicBezTo>
                    <a:pt x="1382" y="3270"/>
                    <a:pt x="1104" y="3680"/>
                    <a:pt x="1379" y="4002"/>
                  </a:cubicBezTo>
                  <a:lnTo>
                    <a:pt x="1763" y="4356"/>
                  </a:lnTo>
                  <a:lnTo>
                    <a:pt x="1291" y="4828"/>
                  </a:lnTo>
                  <a:lnTo>
                    <a:pt x="966" y="4474"/>
                  </a:lnTo>
                  <a:cubicBezTo>
                    <a:pt x="870" y="4378"/>
                    <a:pt x="762" y="4338"/>
                    <a:pt x="656" y="4338"/>
                  </a:cubicBezTo>
                  <a:cubicBezTo>
                    <a:pt x="309" y="4338"/>
                    <a:pt x="0" y="4776"/>
                    <a:pt x="317" y="5093"/>
                  </a:cubicBezTo>
                  <a:lnTo>
                    <a:pt x="671" y="5418"/>
                  </a:lnTo>
                  <a:lnTo>
                    <a:pt x="553" y="5536"/>
                  </a:lnTo>
                  <a:cubicBezTo>
                    <a:pt x="406" y="5684"/>
                    <a:pt x="406" y="5979"/>
                    <a:pt x="553" y="6126"/>
                  </a:cubicBezTo>
                  <a:cubicBezTo>
                    <a:pt x="642" y="6215"/>
                    <a:pt x="760" y="6259"/>
                    <a:pt x="874" y="6259"/>
                  </a:cubicBezTo>
                  <a:cubicBezTo>
                    <a:pt x="988" y="6259"/>
                    <a:pt x="1099" y="6215"/>
                    <a:pt x="1173" y="6126"/>
                  </a:cubicBezTo>
                  <a:lnTo>
                    <a:pt x="1291" y="6038"/>
                  </a:lnTo>
                  <a:lnTo>
                    <a:pt x="1615" y="6392"/>
                  </a:lnTo>
                  <a:cubicBezTo>
                    <a:pt x="1704" y="6451"/>
                    <a:pt x="1822" y="6510"/>
                    <a:pt x="1940" y="6510"/>
                  </a:cubicBezTo>
                  <a:cubicBezTo>
                    <a:pt x="2324" y="6510"/>
                    <a:pt x="2501" y="6038"/>
                    <a:pt x="2235" y="5772"/>
                  </a:cubicBezTo>
                  <a:lnTo>
                    <a:pt x="1881" y="5418"/>
                  </a:lnTo>
                  <a:lnTo>
                    <a:pt x="2353" y="4975"/>
                  </a:lnTo>
                  <a:lnTo>
                    <a:pt x="2678" y="5300"/>
                  </a:lnTo>
                  <a:cubicBezTo>
                    <a:pt x="2766" y="5389"/>
                    <a:pt x="2855" y="5418"/>
                    <a:pt x="2973" y="5418"/>
                  </a:cubicBezTo>
                  <a:cubicBezTo>
                    <a:pt x="3091" y="5418"/>
                    <a:pt x="3209" y="5389"/>
                    <a:pt x="3297" y="5300"/>
                  </a:cubicBezTo>
                  <a:cubicBezTo>
                    <a:pt x="3445" y="5123"/>
                    <a:pt x="3445" y="4857"/>
                    <a:pt x="3297" y="4710"/>
                  </a:cubicBezTo>
                  <a:lnTo>
                    <a:pt x="2943" y="4356"/>
                  </a:lnTo>
                  <a:lnTo>
                    <a:pt x="3415" y="3884"/>
                  </a:lnTo>
                  <a:lnTo>
                    <a:pt x="3770" y="4238"/>
                  </a:lnTo>
                  <a:cubicBezTo>
                    <a:pt x="3843" y="4312"/>
                    <a:pt x="3954" y="4348"/>
                    <a:pt x="4065" y="4348"/>
                  </a:cubicBezTo>
                  <a:cubicBezTo>
                    <a:pt x="4175" y="4348"/>
                    <a:pt x="4286" y="4312"/>
                    <a:pt x="4360" y="4238"/>
                  </a:cubicBezTo>
                  <a:cubicBezTo>
                    <a:pt x="4537" y="4061"/>
                    <a:pt x="4537" y="3795"/>
                    <a:pt x="4360" y="3618"/>
                  </a:cubicBezTo>
                  <a:lnTo>
                    <a:pt x="4035" y="3294"/>
                  </a:lnTo>
                  <a:lnTo>
                    <a:pt x="4537" y="2792"/>
                  </a:lnTo>
                  <a:lnTo>
                    <a:pt x="4861" y="3146"/>
                  </a:lnTo>
                  <a:cubicBezTo>
                    <a:pt x="4955" y="3233"/>
                    <a:pt x="5060" y="3270"/>
                    <a:pt x="5161" y="3270"/>
                  </a:cubicBezTo>
                  <a:cubicBezTo>
                    <a:pt x="5503" y="3270"/>
                    <a:pt x="5800" y="2845"/>
                    <a:pt x="5481" y="2526"/>
                  </a:cubicBezTo>
                  <a:lnTo>
                    <a:pt x="5156" y="2172"/>
                  </a:lnTo>
                  <a:lnTo>
                    <a:pt x="5628" y="1700"/>
                  </a:lnTo>
                  <a:lnTo>
                    <a:pt x="5953" y="2054"/>
                  </a:lnTo>
                  <a:cubicBezTo>
                    <a:pt x="6042" y="2128"/>
                    <a:pt x="6152" y="2165"/>
                    <a:pt x="6263" y="2165"/>
                  </a:cubicBezTo>
                  <a:cubicBezTo>
                    <a:pt x="6374" y="2165"/>
                    <a:pt x="6484" y="2128"/>
                    <a:pt x="6573" y="2054"/>
                  </a:cubicBezTo>
                  <a:cubicBezTo>
                    <a:pt x="6720" y="1877"/>
                    <a:pt x="6720" y="1612"/>
                    <a:pt x="6573" y="1435"/>
                  </a:cubicBezTo>
                  <a:lnTo>
                    <a:pt x="6219" y="1110"/>
                  </a:lnTo>
                  <a:lnTo>
                    <a:pt x="6455" y="844"/>
                  </a:lnTo>
                  <a:cubicBezTo>
                    <a:pt x="6632" y="697"/>
                    <a:pt x="6632" y="402"/>
                    <a:pt x="6455" y="254"/>
                  </a:cubicBezTo>
                  <a:cubicBezTo>
                    <a:pt x="6381" y="166"/>
                    <a:pt x="6278" y="122"/>
                    <a:pt x="6171" y="122"/>
                  </a:cubicBezTo>
                  <a:cubicBezTo>
                    <a:pt x="6064" y="122"/>
                    <a:pt x="5953" y="166"/>
                    <a:pt x="5865" y="254"/>
                  </a:cubicBezTo>
                  <a:lnTo>
                    <a:pt x="5628" y="490"/>
                  </a:lnTo>
                  <a:lnTo>
                    <a:pt x="5274" y="136"/>
                  </a:lnTo>
                  <a:cubicBezTo>
                    <a:pt x="5178" y="40"/>
                    <a:pt x="5073" y="0"/>
                    <a:pt x="4972" y="0"/>
                  </a:cubicBezTo>
                  <a:close/>
                </a:path>
              </a:pathLst>
            </a:custGeom>
            <a:solidFill>
              <a:srgbClr val="C88E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8"/>
            <p:cNvSpPr/>
            <p:nvPr/>
          </p:nvSpPr>
          <p:spPr>
            <a:xfrm>
              <a:off x="2192250" y="2486425"/>
              <a:ext cx="154925" cy="157150"/>
            </a:xfrm>
            <a:custGeom>
              <a:avLst/>
              <a:gdLst/>
              <a:ahLst/>
              <a:cxnLst/>
              <a:rect l="l" t="t" r="r" b="b"/>
              <a:pathLst>
                <a:path w="6197" h="6286" extrusionOk="0">
                  <a:moveTo>
                    <a:pt x="5902" y="1"/>
                  </a:moveTo>
                  <a:lnTo>
                    <a:pt x="0" y="5902"/>
                  </a:lnTo>
                  <a:cubicBezTo>
                    <a:pt x="89" y="5991"/>
                    <a:pt x="207" y="6035"/>
                    <a:pt x="321" y="6035"/>
                  </a:cubicBezTo>
                  <a:cubicBezTo>
                    <a:pt x="435" y="6035"/>
                    <a:pt x="546" y="5991"/>
                    <a:pt x="620" y="5902"/>
                  </a:cubicBezTo>
                  <a:lnTo>
                    <a:pt x="738" y="5814"/>
                  </a:lnTo>
                  <a:lnTo>
                    <a:pt x="1062" y="6168"/>
                  </a:lnTo>
                  <a:cubicBezTo>
                    <a:pt x="1151" y="6227"/>
                    <a:pt x="1269" y="6286"/>
                    <a:pt x="1387" y="6286"/>
                  </a:cubicBezTo>
                  <a:cubicBezTo>
                    <a:pt x="1771" y="6286"/>
                    <a:pt x="1948" y="5814"/>
                    <a:pt x="1682" y="5548"/>
                  </a:cubicBezTo>
                  <a:lnTo>
                    <a:pt x="1328" y="5194"/>
                  </a:lnTo>
                  <a:lnTo>
                    <a:pt x="1800" y="4751"/>
                  </a:lnTo>
                  <a:lnTo>
                    <a:pt x="2125" y="5076"/>
                  </a:lnTo>
                  <a:cubicBezTo>
                    <a:pt x="2213" y="5165"/>
                    <a:pt x="2302" y="5194"/>
                    <a:pt x="2420" y="5194"/>
                  </a:cubicBezTo>
                  <a:cubicBezTo>
                    <a:pt x="2538" y="5194"/>
                    <a:pt x="2656" y="5165"/>
                    <a:pt x="2744" y="5076"/>
                  </a:cubicBezTo>
                  <a:cubicBezTo>
                    <a:pt x="2892" y="4899"/>
                    <a:pt x="2892" y="4633"/>
                    <a:pt x="2744" y="4486"/>
                  </a:cubicBezTo>
                  <a:lnTo>
                    <a:pt x="2390" y="4132"/>
                  </a:lnTo>
                  <a:lnTo>
                    <a:pt x="2862" y="3660"/>
                  </a:lnTo>
                  <a:lnTo>
                    <a:pt x="3217" y="4014"/>
                  </a:lnTo>
                  <a:cubicBezTo>
                    <a:pt x="3290" y="4088"/>
                    <a:pt x="3401" y="4124"/>
                    <a:pt x="3512" y="4124"/>
                  </a:cubicBezTo>
                  <a:cubicBezTo>
                    <a:pt x="3622" y="4124"/>
                    <a:pt x="3733" y="4088"/>
                    <a:pt x="3807" y="4014"/>
                  </a:cubicBezTo>
                  <a:cubicBezTo>
                    <a:pt x="3984" y="3837"/>
                    <a:pt x="3984" y="3571"/>
                    <a:pt x="3807" y="3394"/>
                  </a:cubicBezTo>
                  <a:lnTo>
                    <a:pt x="3482" y="3070"/>
                  </a:lnTo>
                  <a:lnTo>
                    <a:pt x="3984" y="2568"/>
                  </a:lnTo>
                  <a:lnTo>
                    <a:pt x="4308" y="2922"/>
                  </a:lnTo>
                  <a:cubicBezTo>
                    <a:pt x="4399" y="3007"/>
                    <a:pt x="4500" y="3042"/>
                    <a:pt x="4598" y="3042"/>
                  </a:cubicBezTo>
                  <a:cubicBezTo>
                    <a:pt x="4944" y="3042"/>
                    <a:pt x="5250" y="2595"/>
                    <a:pt x="4928" y="2273"/>
                  </a:cubicBezTo>
                  <a:lnTo>
                    <a:pt x="4603" y="1948"/>
                  </a:lnTo>
                  <a:lnTo>
                    <a:pt x="5075" y="1476"/>
                  </a:lnTo>
                  <a:lnTo>
                    <a:pt x="5400" y="1801"/>
                  </a:lnTo>
                  <a:cubicBezTo>
                    <a:pt x="5489" y="1889"/>
                    <a:pt x="5599" y="1934"/>
                    <a:pt x="5710" y="1934"/>
                  </a:cubicBezTo>
                  <a:cubicBezTo>
                    <a:pt x="5821" y="1934"/>
                    <a:pt x="5931" y="1889"/>
                    <a:pt x="6020" y="1801"/>
                  </a:cubicBezTo>
                  <a:cubicBezTo>
                    <a:pt x="6197" y="1653"/>
                    <a:pt x="6197" y="1358"/>
                    <a:pt x="6020" y="1211"/>
                  </a:cubicBezTo>
                  <a:lnTo>
                    <a:pt x="5666" y="856"/>
                  </a:lnTo>
                  <a:lnTo>
                    <a:pt x="5902" y="620"/>
                  </a:lnTo>
                  <a:cubicBezTo>
                    <a:pt x="6079" y="443"/>
                    <a:pt x="6079" y="178"/>
                    <a:pt x="5902" y="1"/>
                  </a:cubicBezTo>
                  <a:close/>
                </a:path>
              </a:pathLst>
            </a:custGeom>
            <a:solidFill>
              <a:srgbClr val="C07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58"/>
        <p:cNvGrpSpPr/>
        <p:nvPr/>
      </p:nvGrpSpPr>
      <p:grpSpPr>
        <a:xfrm>
          <a:off x="0" y="0"/>
          <a:ext cx="0" cy="0"/>
          <a:chOff x="0" y="0"/>
          <a:chExt cx="0" cy="0"/>
        </a:xfrm>
      </p:grpSpPr>
      <p:sp>
        <p:nvSpPr>
          <p:cNvPr id="2159" name="Google Shape;2159;p59"/>
          <p:cNvSpPr txBox="1">
            <a:spLocks noGrp="1"/>
          </p:cNvSpPr>
          <p:nvPr>
            <p:ph type="title"/>
          </p:nvPr>
        </p:nvSpPr>
        <p:spPr>
          <a:xfrm>
            <a:off x="615279" y="393300"/>
            <a:ext cx="3696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2160" name="Google Shape;2160;p59"/>
          <p:cNvGrpSpPr/>
          <p:nvPr/>
        </p:nvGrpSpPr>
        <p:grpSpPr>
          <a:xfrm>
            <a:off x="769167" y="1297533"/>
            <a:ext cx="1428190" cy="907882"/>
            <a:chOff x="2614975" y="2000775"/>
            <a:chExt cx="251150" cy="159650"/>
          </a:xfrm>
        </p:grpSpPr>
        <p:sp>
          <p:nvSpPr>
            <p:cNvPr id="2161" name="Google Shape;2161;p59"/>
            <p:cNvSpPr/>
            <p:nvPr/>
          </p:nvSpPr>
          <p:spPr>
            <a:xfrm>
              <a:off x="2618975" y="2004750"/>
              <a:ext cx="208125" cy="151825"/>
            </a:xfrm>
            <a:custGeom>
              <a:avLst/>
              <a:gdLst/>
              <a:ahLst/>
              <a:cxnLst/>
              <a:rect l="l" t="t" r="r" b="b"/>
              <a:pathLst>
                <a:path w="8325" h="6073" extrusionOk="0">
                  <a:moveTo>
                    <a:pt x="5415" y="0"/>
                  </a:moveTo>
                  <a:cubicBezTo>
                    <a:pt x="4795" y="0"/>
                    <a:pt x="4204" y="271"/>
                    <a:pt x="3800" y="749"/>
                  </a:cubicBezTo>
                  <a:lnTo>
                    <a:pt x="3790" y="758"/>
                  </a:lnTo>
                  <a:lnTo>
                    <a:pt x="3781" y="771"/>
                  </a:lnTo>
                  <a:cubicBezTo>
                    <a:pt x="3577" y="1014"/>
                    <a:pt x="3093" y="1591"/>
                    <a:pt x="2534" y="2256"/>
                  </a:cubicBezTo>
                  <a:lnTo>
                    <a:pt x="2706" y="2398"/>
                  </a:lnTo>
                  <a:cubicBezTo>
                    <a:pt x="2774" y="2457"/>
                    <a:pt x="2784" y="2563"/>
                    <a:pt x="2725" y="2631"/>
                  </a:cubicBezTo>
                  <a:lnTo>
                    <a:pt x="2585" y="2798"/>
                  </a:lnTo>
                  <a:cubicBezTo>
                    <a:pt x="2552" y="2837"/>
                    <a:pt x="2506" y="2857"/>
                    <a:pt x="2459" y="2857"/>
                  </a:cubicBezTo>
                  <a:cubicBezTo>
                    <a:pt x="2421" y="2857"/>
                    <a:pt x="2384" y="2844"/>
                    <a:pt x="2352" y="2818"/>
                  </a:cubicBezTo>
                  <a:lnTo>
                    <a:pt x="2183" y="2676"/>
                  </a:lnTo>
                  <a:lnTo>
                    <a:pt x="0" y="5275"/>
                  </a:lnTo>
                  <a:lnTo>
                    <a:pt x="948" y="6073"/>
                  </a:lnTo>
                  <a:lnTo>
                    <a:pt x="3452" y="4379"/>
                  </a:lnTo>
                  <a:cubicBezTo>
                    <a:pt x="3796" y="4168"/>
                    <a:pt x="4132" y="4115"/>
                    <a:pt x="4382" y="4115"/>
                  </a:cubicBezTo>
                  <a:cubicBezTo>
                    <a:pt x="4602" y="4115"/>
                    <a:pt x="4753" y="4156"/>
                    <a:pt x="4782" y="4166"/>
                  </a:cubicBezTo>
                  <a:cubicBezTo>
                    <a:pt x="4970" y="4219"/>
                    <a:pt x="5161" y="4246"/>
                    <a:pt x="5350" y="4246"/>
                  </a:cubicBezTo>
                  <a:cubicBezTo>
                    <a:pt x="5945" y="4246"/>
                    <a:pt x="6520" y="3986"/>
                    <a:pt x="6915" y="3515"/>
                  </a:cubicBezTo>
                  <a:lnTo>
                    <a:pt x="6982" y="3439"/>
                  </a:lnTo>
                  <a:cubicBezTo>
                    <a:pt x="7406" y="2933"/>
                    <a:pt x="7573" y="2261"/>
                    <a:pt x="7431" y="1615"/>
                  </a:cubicBezTo>
                  <a:lnTo>
                    <a:pt x="7620" y="1500"/>
                  </a:lnTo>
                  <a:cubicBezTo>
                    <a:pt x="7544" y="1350"/>
                    <a:pt x="7502" y="1186"/>
                    <a:pt x="7497" y="1016"/>
                  </a:cubicBezTo>
                  <a:cubicBezTo>
                    <a:pt x="7261" y="967"/>
                    <a:pt x="7153" y="695"/>
                    <a:pt x="7291" y="498"/>
                  </a:cubicBezTo>
                  <a:cubicBezTo>
                    <a:pt x="7358" y="402"/>
                    <a:pt x="7462" y="355"/>
                    <a:pt x="7565" y="355"/>
                  </a:cubicBezTo>
                  <a:cubicBezTo>
                    <a:pt x="7674" y="355"/>
                    <a:pt x="7783" y="407"/>
                    <a:pt x="7848" y="511"/>
                  </a:cubicBezTo>
                  <a:lnTo>
                    <a:pt x="7850" y="515"/>
                  </a:lnTo>
                  <a:cubicBezTo>
                    <a:pt x="7949" y="673"/>
                    <a:pt x="7900" y="879"/>
                    <a:pt x="7742" y="974"/>
                  </a:cubicBezTo>
                  <a:lnTo>
                    <a:pt x="7720" y="987"/>
                  </a:lnTo>
                  <a:cubicBezTo>
                    <a:pt x="7720" y="1124"/>
                    <a:pt x="7752" y="1259"/>
                    <a:pt x="7811" y="1382"/>
                  </a:cubicBezTo>
                  <a:lnTo>
                    <a:pt x="7880" y="1338"/>
                  </a:lnTo>
                  <a:cubicBezTo>
                    <a:pt x="8219" y="1132"/>
                    <a:pt x="8324" y="690"/>
                    <a:pt x="8116" y="351"/>
                  </a:cubicBezTo>
                  <a:cubicBezTo>
                    <a:pt x="8098" y="324"/>
                    <a:pt x="8079" y="297"/>
                    <a:pt x="8059" y="270"/>
                  </a:cubicBezTo>
                  <a:cubicBezTo>
                    <a:pt x="8010" y="214"/>
                    <a:pt x="7954" y="162"/>
                    <a:pt x="7890" y="120"/>
                  </a:cubicBezTo>
                  <a:cubicBezTo>
                    <a:pt x="7773" y="47"/>
                    <a:pt x="7639" y="10"/>
                    <a:pt x="7505" y="10"/>
                  </a:cubicBezTo>
                  <a:cubicBezTo>
                    <a:pt x="7375" y="10"/>
                    <a:pt x="7244" y="45"/>
                    <a:pt x="7129" y="115"/>
                  </a:cubicBezTo>
                  <a:lnTo>
                    <a:pt x="6653" y="410"/>
                  </a:lnTo>
                  <a:cubicBezTo>
                    <a:pt x="6334" y="172"/>
                    <a:pt x="5953" y="29"/>
                    <a:pt x="5555" y="5"/>
                  </a:cubicBezTo>
                  <a:cubicBezTo>
                    <a:pt x="5509" y="2"/>
                    <a:pt x="5462" y="0"/>
                    <a:pt x="54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9"/>
            <p:cNvSpPr/>
            <p:nvPr/>
          </p:nvSpPr>
          <p:spPr>
            <a:xfrm>
              <a:off x="2713050" y="2022775"/>
              <a:ext cx="79425" cy="71075"/>
            </a:xfrm>
            <a:custGeom>
              <a:avLst/>
              <a:gdLst/>
              <a:ahLst/>
              <a:cxnLst/>
              <a:rect l="l" t="t" r="r" b="b"/>
              <a:pathLst>
                <a:path w="3177" h="2843" extrusionOk="0">
                  <a:moveTo>
                    <a:pt x="1608" y="0"/>
                  </a:moveTo>
                  <a:cubicBezTo>
                    <a:pt x="1188" y="0"/>
                    <a:pt x="788" y="184"/>
                    <a:pt x="514" y="506"/>
                  </a:cubicBezTo>
                  <a:lnTo>
                    <a:pt x="501" y="521"/>
                  </a:lnTo>
                  <a:cubicBezTo>
                    <a:pt x="0" y="1125"/>
                    <a:pt x="74" y="2016"/>
                    <a:pt x="668" y="2517"/>
                  </a:cubicBezTo>
                  <a:cubicBezTo>
                    <a:pt x="930" y="2736"/>
                    <a:pt x="1249" y="2843"/>
                    <a:pt x="1568" y="2843"/>
                  </a:cubicBezTo>
                  <a:cubicBezTo>
                    <a:pt x="1966" y="2843"/>
                    <a:pt x="2363" y="2676"/>
                    <a:pt x="2647" y="2355"/>
                  </a:cubicBezTo>
                  <a:lnTo>
                    <a:pt x="2669" y="2328"/>
                  </a:lnTo>
                  <a:cubicBezTo>
                    <a:pt x="3177" y="1721"/>
                    <a:pt x="3106" y="825"/>
                    <a:pt x="2507" y="327"/>
                  </a:cubicBezTo>
                  <a:cubicBezTo>
                    <a:pt x="2281" y="136"/>
                    <a:pt x="1999" y="23"/>
                    <a:pt x="1702" y="3"/>
                  </a:cubicBezTo>
                  <a:cubicBezTo>
                    <a:pt x="1670" y="1"/>
                    <a:pt x="1639" y="0"/>
                    <a:pt x="16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9"/>
            <p:cNvSpPr/>
            <p:nvPr/>
          </p:nvSpPr>
          <p:spPr>
            <a:xfrm>
              <a:off x="2713050" y="2022700"/>
              <a:ext cx="79425" cy="71125"/>
            </a:xfrm>
            <a:custGeom>
              <a:avLst/>
              <a:gdLst/>
              <a:ahLst/>
              <a:cxnLst/>
              <a:rect l="l" t="t" r="r" b="b"/>
              <a:pathLst>
                <a:path w="3177" h="2845" extrusionOk="0">
                  <a:moveTo>
                    <a:pt x="1608" y="1"/>
                  </a:moveTo>
                  <a:cubicBezTo>
                    <a:pt x="1188" y="1"/>
                    <a:pt x="788" y="185"/>
                    <a:pt x="514" y="509"/>
                  </a:cubicBezTo>
                  <a:lnTo>
                    <a:pt x="501" y="524"/>
                  </a:lnTo>
                  <a:cubicBezTo>
                    <a:pt x="0" y="1128"/>
                    <a:pt x="74" y="2019"/>
                    <a:pt x="668" y="2517"/>
                  </a:cubicBezTo>
                  <a:cubicBezTo>
                    <a:pt x="931" y="2737"/>
                    <a:pt x="1250" y="2844"/>
                    <a:pt x="1570" y="2844"/>
                  </a:cubicBezTo>
                  <a:cubicBezTo>
                    <a:pt x="1967" y="2844"/>
                    <a:pt x="2363" y="2678"/>
                    <a:pt x="2647" y="2355"/>
                  </a:cubicBezTo>
                  <a:lnTo>
                    <a:pt x="2669" y="2331"/>
                  </a:lnTo>
                  <a:cubicBezTo>
                    <a:pt x="3177" y="1724"/>
                    <a:pt x="3103" y="828"/>
                    <a:pt x="2507" y="328"/>
                  </a:cubicBezTo>
                  <a:cubicBezTo>
                    <a:pt x="2281" y="136"/>
                    <a:pt x="1999" y="23"/>
                    <a:pt x="1702" y="4"/>
                  </a:cubicBezTo>
                  <a:cubicBezTo>
                    <a:pt x="1670" y="2"/>
                    <a:pt x="1639" y="1"/>
                    <a:pt x="1608" y="1"/>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9"/>
            <p:cNvSpPr/>
            <p:nvPr/>
          </p:nvSpPr>
          <p:spPr>
            <a:xfrm>
              <a:off x="2673600" y="2061125"/>
              <a:ext cx="15000" cy="15050"/>
            </a:xfrm>
            <a:custGeom>
              <a:avLst/>
              <a:gdLst/>
              <a:ahLst/>
              <a:cxnLst/>
              <a:rect l="l" t="t" r="r" b="b"/>
              <a:pathLst>
                <a:path w="600" h="602" extrusionOk="0">
                  <a:moveTo>
                    <a:pt x="351" y="1"/>
                  </a:moveTo>
                  <a:lnTo>
                    <a:pt x="0" y="418"/>
                  </a:lnTo>
                  <a:lnTo>
                    <a:pt x="170" y="563"/>
                  </a:lnTo>
                  <a:cubicBezTo>
                    <a:pt x="200" y="589"/>
                    <a:pt x="237" y="601"/>
                    <a:pt x="274" y="601"/>
                  </a:cubicBezTo>
                  <a:cubicBezTo>
                    <a:pt x="322" y="601"/>
                    <a:pt x="370" y="581"/>
                    <a:pt x="403" y="541"/>
                  </a:cubicBezTo>
                  <a:lnTo>
                    <a:pt x="543" y="376"/>
                  </a:lnTo>
                  <a:cubicBezTo>
                    <a:pt x="599" y="308"/>
                    <a:pt x="592" y="202"/>
                    <a:pt x="521" y="143"/>
                  </a:cubicBezTo>
                  <a:lnTo>
                    <a:pt x="351" y="1"/>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9"/>
            <p:cNvSpPr/>
            <p:nvPr/>
          </p:nvSpPr>
          <p:spPr>
            <a:xfrm>
              <a:off x="2614975" y="2133725"/>
              <a:ext cx="31275" cy="26700"/>
            </a:xfrm>
            <a:custGeom>
              <a:avLst/>
              <a:gdLst/>
              <a:ahLst/>
              <a:cxnLst/>
              <a:rect l="l" t="t" r="r" b="b"/>
              <a:pathLst>
                <a:path w="1251" h="1068" extrusionOk="0">
                  <a:moveTo>
                    <a:pt x="136" y="1"/>
                  </a:moveTo>
                  <a:cubicBezTo>
                    <a:pt x="101" y="1"/>
                    <a:pt x="67" y="16"/>
                    <a:pt x="45" y="45"/>
                  </a:cubicBezTo>
                  <a:cubicBezTo>
                    <a:pt x="1" y="96"/>
                    <a:pt x="6" y="172"/>
                    <a:pt x="55" y="214"/>
                  </a:cubicBezTo>
                  <a:lnTo>
                    <a:pt x="1039" y="1041"/>
                  </a:lnTo>
                  <a:cubicBezTo>
                    <a:pt x="1061" y="1059"/>
                    <a:pt x="1087" y="1067"/>
                    <a:pt x="1112" y="1067"/>
                  </a:cubicBezTo>
                  <a:cubicBezTo>
                    <a:pt x="1147" y="1067"/>
                    <a:pt x="1182" y="1052"/>
                    <a:pt x="1206" y="1022"/>
                  </a:cubicBezTo>
                  <a:cubicBezTo>
                    <a:pt x="1250" y="973"/>
                    <a:pt x="1245" y="897"/>
                    <a:pt x="1196" y="852"/>
                  </a:cubicBezTo>
                  <a:lnTo>
                    <a:pt x="212" y="28"/>
                  </a:lnTo>
                  <a:cubicBezTo>
                    <a:pt x="190" y="10"/>
                    <a:pt x="163" y="1"/>
                    <a:pt x="136"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9"/>
            <p:cNvSpPr/>
            <p:nvPr/>
          </p:nvSpPr>
          <p:spPr>
            <a:xfrm>
              <a:off x="2784050" y="2015175"/>
              <a:ext cx="18200" cy="28550"/>
            </a:xfrm>
            <a:custGeom>
              <a:avLst/>
              <a:gdLst/>
              <a:ahLst/>
              <a:cxnLst/>
              <a:rect l="l" t="t" r="r" b="b"/>
              <a:pathLst>
                <a:path w="728" h="1142" extrusionOk="0">
                  <a:moveTo>
                    <a:pt x="37" y="0"/>
                  </a:moveTo>
                  <a:lnTo>
                    <a:pt x="1" y="22"/>
                  </a:lnTo>
                  <a:cubicBezTo>
                    <a:pt x="50" y="62"/>
                    <a:pt x="99" y="106"/>
                    <a:pt x="148" y="150"/>
                  </a:cubicBezTo>
                  <a:cubicBezTo>
                    <a:pt x="408" y="398"/>
                    <a:pt x="599" y="710"/>
                    <a:pt x="703" y="1056"/>
                  </a:cubicBezTo>
                  <a:cubicBezTo>
                    <a:pt x="712" y="1085"/>
                    <a:pt x="720" y="1115"/>
                    <a:pt x="727" y="1142"/>
                  </a:cubicBezTo>
                  <a:cubicBezTo>
                    <a:pt x="658" y="825"/>
                    <a:pt x="516" y="530"/>
                    <a:pt x="312" y="278"/>
                  </a:cubicBezTo>
                  <a:cubicBezTo>
                    <a:pt x="229" y="177"/>
                    <a:pt x="138" y="84"/>
                    <a:pt x="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9"/>
            <p:cNvSpPr/>
            <p:nvPr/>
          </p:nvSpPr>
          <p:spPr>
            <a:xfrm>
              <a:off x="2802900" y="2000775"/>
              <a:ext cx="63225" cy="57025"/>
            </a:xfrm>
            <a:custGeom>
              <a:avLst/>
              <a:gdLst/>
              <a:ahLst/>
              <a:cxnLst/>
              <a:rect l="l" t="t" r="r" b="b"/>
              <a:pathLst>
                <a:path w="2529" h="2281" extrusionOk="0">
                  <a:moveTo>
                    <a:pt x="1280" y="1"/>
                  </a:moveTo>
                  <a:cubicBezTo>
                    <a:pt x="1026" y="1"/>
                    <a:pt x="771" y="85"/>
                    <a:pt x="560" y="257"/>
                  </a:cubicBezTo>
                  <a:lnTo>
                    <a:pt x="560" y="255"/>
                  </a:lnTo>
                  <a:lnTo>
                    <a:pt x="533" y="279"/>
                  </a:lnTo>
                  <a:cubicBezTo>
                    <a:pt x="597" y="321"/>
                    <a:pt x="653" y="370"/>
                    <a:pt x="702" y="429"/>
                  </a:cubicBezTo>
                  <a:cubicBezTo>
                    <a:pt x="871" y="292"/>
                    <a:pt x="1075" y="224"/>
                    <a:pt x="1278" y="224"/>
                  </a:cubicBezTo>
                  <a:cubicBezTo>
                    <a:pt x="1518" y="224"/>
                    <a:pt x="1756" y="318"/>
                    <a:pt x="1934" y="503"/>
                  </a:cubicBezTo>
                  <a:cubicBezTo>
                    <a:pt x="2266" y="844"/>
                    <a:pt x="2280" y="1379"/>
                    <a:pt x="1969" y="1737"/>
                  </a:cubicBezTo>
                  <a:cubicBezTo>
                    <a:pt x="1788" y="1946"/>
                    <a:pt x="1534" y="2055"/>
                    <a:pt x="1277" y="2055"/>
                  </a:cubicBezTo>
                  <a:cubicBezTo>
                    <a:pt x="1090" y="2055"/>
                    <a:pt x="903" y="1997"/>
                    <a:pt x="741" y="1880"/>
                  </a:cubicBezTo>
                  <a:cubicBezTo>
                    <a:pt x="356" y="1602"/>
                    <a:pt x="250" y="1077"/>
                    <a:pt x="493" y="670"/>
                  </a:cubicBezTo>
                  <a:cubicBezTo>
                    <a:pt x="452" y="603"/>
                    <a:pt x="390" y="554"/>
                    <a:pt x="317" y="530"/>
                  </a:cubicBezTo>
                  <a:lnTo>
                    <a:pt x="317" y="530"/>
                  </a:lnTo>
                  <a:cubicBezTo>
                    <a:pt x="0" y="1033"/>
                    <a:pt x="120" y="1696"/>
                    <a:pt x="594" y="2052"/>
                  </a:cubicBezTo>
                  <a:cubicBezTo>
                    <a:pt x="799" y="2206"/>
                    <a:pt x="1040" y="2281"/>
                    <a:pt x="1279" y="2281"/>
                  </a:cubicBezTo>
                  <a:cubicBezTo>
                    <a:pt x="1595" y="2281"/>
                    <a:pt x="1908" y="2150"/>
                    <a:pt x="2133" y="1897"/>
                  </a:cubicBezTo>
                  <a:cubicBezTo>
                    <a:pt x="2528" y="1453"/>
                    <a:pt x="2514" y="780"/>
                    <a:pt x="2104" y="350"/>
                  </a:cubicBezTo>
                  <a:cubicBezTo>
                    <a:pt x="1880" y="119"/>
                    <a:pt x="1581" y="1"/>
                    <a:pt x="1280" y="1"/>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8" name="Google Shape;2168;p59"/>
          <p:cNvGrpSpPr/>
          <p:nvPr/>
        </p:nvGrpSpPr>
        <p:grpSpPr>
          <a:xfrm>
            <a:off x="792853" y="2723282"/>
            <a:ext cx="1169088" cy="1235390"/>
            <a:chOff x="2909975" y="2065300"/>
            <a:chExt cx="358825" cy="379175"/>
          </a:xfrm>
        </p:grpSpPr>
        <p:sp>
          <p:nvSpPr>
            <p:cNvPr id="2169" name="Google Shape;2169;p59"/>
            <p:cNvSpPr/>
            <p:nvPr/>
          </p:nvSpPr>
          <p:spPr>
            <a:xfrm>
              <a:off x="3032025" y="2071000"/>
              <a:ext cx="116925" cy="104300"/>
            </a:xfrm>
            <a:custGeom>
              <a:avLst/>
              <a:gdLst/>
              <a:ahLst/>
              <a:cxnLst/>
              <a:rect l="l" t="t" r="r" b="b"/>
              <a:pathLst>
                <a:path w="4677" h="4172" extrusionOk="0">
                  <a:moveTo>
                    <a:pt x="1" y="1"/>
                  </a:moveTo>
                  <a:lnTo>
                    <a:pt x="1" y="4171"/>
                  </a:lnTo>
                  <a:lnTo>
                    <a:pt x="4677" y="4171"/>
                  </a:lnTo>
                  <a:lnTo>
                    <a:pt x="4677" y="1"/>
                  </a:lnTo>
                  <a:close/>
                </a:path>
              </a:pathLst>
            </a:custGeom>
            <a:solidFill>
              <a:srgbClr val="1C2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9"/>
            <p:cNvSpPr/>
            <p:nvPr/>
          </p:nvSpPr>
          <p:spPr>
            <a:xfrm>
              <a:off x="3029700" y="2065300"/>
              <a:ext cx="119250" cy="11375"/>
            </a:xfrm>
            <a:custGeom>
              <a:avLst/>
              <a:gdLst/>
              <a:ahLst/>
              <a:cxnLst/>
              <a:rect l="l" t="t" r="r" b="b"/>
              <a:pathLst>
                <a:path w="4770" h="455" extrusionOk="0">
                  <a:moveTo>
                    <a:pt x="1" y="1"/>
                  </a:moveTo>
                  <a:lnTo>
                    <a:pt x="1" y="455"/>
                  </a:lnTo>
                  <a:lnTo>
                    <a:pt x="4770" y="455"/>
                  </a:lnTo>
                  <a:lnTo>
                    <a:pt x="4770" y="1"/>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9"/>
            <p:cNvSpPr/>
            <p:nvPr/>
          </p:nvSpPr>
          <p:spPr>
            <a:xfrm>
              <a:off x="2909975" y="2068500"/>
              <a:ext cx="358825" cy="370525"/>
            </a:xfrm>
            <a:custGeom>
              <a:avLst/>
              <a:gdLst/>
              <a:ahLst/>
              <a:cxnLst/>
              <a:rect l="l" t="t" r="r" b="b"/>
              <a:pathLst>
                <a:path w="14353" h="14821" extrusionOk="0">
                  <a:moveTo>
                    <a:pt x="9522" y="0"/>
                  </a:moveTo>
                  <a:cubicBezTo>
                    <a:pt x="8570" y="2455"/>
                    <a:pt x="7178" y="2531"/>
                    <a:pt x="7178" y="2531"/>
                  </a:cubicBezTo>
                  <a:cubicBezTo>
                    <a:pt x="7178" y="2531"/>
                    <a:pt x="7177" y="2531"/>
                    <a:pt x="7177" y="2531"/>
                  </a:cubicBezTo>
                  <a:cubicBezTo>
                    <a:pt x="7127" y="2531"/>
                    <a:pt x="5725" y="2510"/>
                    <a:pt x="4790" y="101"/>
                  </a:cubicBezTo>
                  <a:cubicBezTo>
                    <a:pt x="4790" y="101"/>
                    <a:pt x="4760" y="260"/>
                    <a:pt x="4652" y="260"/>
                  </a:cubicBezTo>
                  <a:cubicBezTo>
                    <a:pt x="4639" y="260"/>
                    <a:pt x="4625" y="258"/>
                    <a:pt x="4610" y="253"/>
                  </a:cubicBezTo>
                  <a:cubicBezTo>
                    <a:pt x="4588" y="246"/>
                    <a:pt x="4559" y="242"/>
                    <a:pt x="4523" y="242"/>
                  </a:cubicBezTo>
                  <a:cubicBezTo>
                    <a:pt x="4018" y="242"/>
                    <a:pt x="2288" y="969"/>
                    <a:pt x="1895" y="1444"/>
                  </a:cubicBezTo>
                  <a:cubicBezTo>
                    <a:pt x="1414" y="2023"/>
                    <a:pt x="965" y="3437"/>
                    <a:pt x="624" y="4767"/>
                  </a:cubicBezTo>
                  <a:cubicBezTo>
                    <a:pt x="243" y="6260"/>
                    <a:pt x="0" y="7652"/>
                    <a:pt x="0" y="7652"/>
                  </a:cubicBezTo>
                  <a:cubicBezTo>
                    <a:pt x="0" y="7652"/>
                    <a:pt x="776" y="7755"/>
                    <a:pt x="960" y="7931"/>
                  </a:cubicBezTo>
                  <a:cubicBezTo>
                    <a:pt x="1009" y="7980"/>
                    <a:pt x="1034" y="8142"/>
                    <a:pt x="1088" y="8187"/>
                  </a:cubicBezTo>
                  <a:cubicBezTo>
                    <a:pt x="1446" y="8466"/>
                    <a:pt x="2836" y="8557"/>
                    <a:pt x="2836" y="8557"/>
                  </a:cubicBezTo>
                  <a:lnTo>
                    <a:pt x="2836" y="6139"/>
                  </a:lnTo>
                  <a:lnTo>
                    <a:pt x="3032" y="6139"/>
                  </a:lnTo>
                  <a:lnTo>
                    <a:pt x="3022" y="14552"/>
                  </a:lnTo>
                  <a:cubicBezTo>
                    <a:pt x="3022" y="14552"/>
                    <a:pt x="3915" y="14777"/>
                    <a:pt x="4807" y="14777"/>
                  </a:cubicBezTo>
                  <a:cubicBezTo>
                    <a:pt x="5201" y="14777"/>
                    <a:pt x="5595" y="14733"/>
                    <a:pt x="5911" y="14606"/>
                  </a:cubicBezTo>
                  <a:cubicBezTo>
                    <a:pt x="5916" y="14604"/>
                    <a:pt x="6329" y="14437"/>
                    <a:pt x="7008" y="14437"/>
                  </a:cubicBezTo>
                  <a:cubicBezTo>
                    <a:pt x="7417" y="14437"/>
                    <a:pt x="7922" y="14498"/>
                    <a:pt x="8494" y="14692"/>
                  </a:cubicBezTo>
                  <a:cubicBezTo>
                    <a:pt x="8772" y="14786"/>
                    <a:pt x="9101" y="14820"/>
                    <a:pt x="9434" y="14820"/>
                  </a:cubicBezTo>
                  <a:cubicBezTo>
                    <a:pt x="10363" y="14820"/>
                    <a:pt x="11326" y="14552"/>
                    <a:pt x="11326" y="14552"/>
                  </a:cubicBezTo>
                  <a:lnTo>
                    <a:pt x="11321" y="6135"/>
                  </a:lnTo>
                  <a:lnTo>
                    <a:pt x="11523" y="6135"/>
                  </a:lnTo>
                  <a:lnTo>
                    <a:pt x="11523" y="8567"/>
                  </a:lnTo>
                  <a:cubicBezTo>
                    <a:pt x="11523" y="8567"/>
                    <a:pt x="12905" y="8464"/>
                    <a:pt x="13263" y="8184"/>
                  </a:cubicBezTo>
                  <a:cubicBezTo>
                    <a:pt x="13317" y="8142"/>
                    <a:pt x="13342" y="7980"/>
                    <a:pt x="13391" y="7931"/>
                  </a:cubicBezTo>
                  <a:cubicBezTo>
                    <a:pt x="13575" y="7755"/>
                    <a:pt x="14353" y="7649"/>
                    <a:pt x="14353" y="7649"/>
                  </a:cubicBezTo>
                  <a:cubicBezTo>
                    <a:pt x="14353" y="7649"/>
                    <a:pt x="14105" y="6260"/>
                    <a:pt x="13724" y="4767"/>
                  </a:cubicBezTo>
                  <a:cubicBezTo>
                    <a:pt x="13386" y="3437"/>
                    <a:pt x="12937" y="2025"/>
                    <a:pt x="12455" y="1444"/>
                  </a:cubicBezTo>
                  <a:cubicBezTo>
                    <a:pt x="12062" y="970"/>
                    <a:pt x="10326" y="243"/>
                    <a:pt x="9823" y="243"/>
                  </a:cubicBezTo>
                  <a:cubicBezTo>
                    <a:pt x="9789" y="243"/>
                    <a:pt x="9760" y="246"/>
                    <a:pt x="9738" y="253"/>
                  </a:cubicBezTo>
                  <a:cubicBezTo>
                    <a:pt x="9728" y="257"/>
                    <a:pt x="9718" y="258"/>
                    <a:pt x="9708" y="258"/>
                  </a:cubicBezTo>
                  <a:cubicBezTo>
                    <a:pt x="9585" y="258"/>
                    <a:pt x="9522" y="0"/>
                    <a:pt x="9522" y="0"/>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9"/>
            <p:cNvSpPr/>
            <p:nvPr/>
          </p:nvSpPr>
          <p:spPr>
            <a:xfrm>
              <a:off x="3155125" y="2302125"/>
              <a:ext cx="275" cy="25"/>
            </a:xfrm>
            <a:custGeom>
              <a:avLst/>
              <a:gdLst/>
              <a:ahLst/>
              <a:cxnLst/>
              <a:rect l="l" t="t" r="r" b="b"/>
              <a:pathLst>
                <a:path w="11" h="1" extrusionOk="0">
                  <a:moveTo>
                    <a:pt x="1" y="0"/>
                  </a:moveTo>
                  <a:lnTo>
                    <a:pt x="11" y="0"/>
                  </a:lnTo>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9"/>
            <p:cNvSpPr/>
            <p:nvPr/>
          </p:nvSpPr>
          <p:spPr>
            <a:xfrm>
              <a:off x="2911950" y="2241375"/>
              <a:ext cx="68925" cy="31625"/>
            </a:xfrm>
            <a:custGeom>
              <a:avLst/>
              <a:gdLst/>
              <a:ahLst/>
              <a:cxnLst/>
              <a:rect l="l" t="t" r="r" b="b"/>
              <a:pathLst>
                <a:path w="2757" h="1265" extrusionOk="0">
                  <a:moveTo>
                    <a:pt x="76" y="0"/>
                  </a:moveTo>
                  <a:lnTo>
                    <a:pt x="0" y="381"/>
                  </a:lnTo>
                  <a:cubicBezTo>
                    <a:pt x="0" y="381"/>
                    <a:pt x="15" y="378"/>
                    <a:pt x="47" y="378"/>
                  </a:cubicBezTo>
                  <a:cubicBezTo>
                    <a:pt x="172" y="378"/>
                    <a:pt x="555" y="426"/>
                    <a:pt x="1276" y="908"/>
                  </a:cubicBezTo>
                  <a:cubicBezTo>
                    <a:pt x="1758" y="1227"/>
                    <a:pt x="2757" y="1264"/>
                    <a:pt x="2757" y="1264"/>
                  </a:cubicBezTo>
                  <a:lnTo>
                    <a:pt x="2757" y="916"/>
                  </a:lnTo>
                  <a:cubicBezTo>
                    <a:pt x="2757" y="916"/>
                    <a:pt x="1723" y="903"/>
                    <a:pt x="1321" y="602"/>
                  </a:cubicBezTo>
                  <a:cubicBezTo>
                    <a:pt x="945" y="327"/>
                    <a:pt x="523" y="123"/>
                    <a:pt x="76"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9"/>
            <p:cNvSpPr/>
            <p:nvPr/>
          </p:nvSpPr>
          <p:spPr>
            <a:xfrm>
              <a:off x="2915200" y="2199925"/>
              <a:ext cx="65675" cy="56900"/>
            </a:xfrm>
            <a:custGeom>
              <a:avLst/>
              <a:gdLst/>
              <a:ahLst/>
              <a:cxnLst/>
              <a:rect l="l" t="t" r="r" b="b"/>
              <a:pathLst>
                <a:path w="2627" h="2276" extrusionOk="0">
                  <a:moveTo>
                    <a:pt x="325" y="1"/>
                  </a:moveTo>
                  <a:cubicBezTo>
                    <a:pt x="316" y="1"/>
                    <a:pt x="312" y="1"/>
                    <a:pt x="312" y="1"/>
                  </a:cubicBezTo>
                  <a:lnTo>
                    <a:pt x="0" y="1400"/>
                  </a:lnTo>
                  <a:cubicBezTo>
                    <a:pt x="0" y="1400"/>
                    <a:pt x="9" y="1398"/>
                    <a:pt x="28" y="1398"/>
                  </a:cubicBezTo>
                  <a:cubicBezTo>
                    <a:pt x="116" y="1398"/>
                    <a:pt x="427" y="1443"/>
                    <a:pt x="1166" y="1938"/>
                  </a:cubicBezTo>
                  <a:cubicBezTo>
                    <a:pt x="1628" y="2251"/>
                    <a:pt x="2350" y="2275"/>
                    <a:pt x="2564" y="2275"/>
                  </a:cubicBezTo>
                  <a:cubicBezTo>
                    <a:pt x="2604" y="2275"/>
                    <a:pt x="2627" y="2274"/>
                    <a:pt x="2627" y="2274"/>
                  </a:cubicBezTo>
                  <a:lnTo>
                    <a:pt x="2627" y="954"/>
                  </a:lnTo>
                  <a:cubicBezTo>
                    <a:pt x="2627" y="954"/>
                    <a:pt x="2529" y="969"/>
                    <a:pt x="2382" y="969"/>
                  </a:cubicBezTo>
                  <a:cubicBezTo>
                    <a:pt x="2120" y="969"/>
                    <a:pt x="1700" y="921"/>
                    <a:pt x="1392" y="652"/>
                  </a:cubicBezTo>
                  <a:cubicBezTo>
                    <a:pt x="692" y="38"/>
                    <a:pt x="389" y="1"/>
                    <a:pt x="325"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9"/>
            <p:cNvSpPr/>
            <p:nvPr/>
          </p:nvSpPr>
          <p:spPr>
            <a:xfrm>
              <a:off x="3197900" y="2241375"/>
              <a:ext cx="68950" cy="31625"/>
            </a:xfrm>
            <a:custGeom>
              <a:avLst/>
              <a:gdLst/>
              <a:ahLst/>
              <a:cxnLst/>
              <a:rect l="l" t="t" r="r" b="b"/>
              <a:pathLst>
                <a:path w="2758" h="1265" extrusionOk="0">
                  <a:moveTo>
                    <a:pt x="2681" y="0"/>
                  </a:moveTo>
                  <a:cubicBezTo>
                    <a:pt x="2232" y="123"/>
                    <a:pt x="1810" y="327"/>
                    <a:pt x="1437" y="602"/>
                  </a:cubicBezTo>
                  <a:cubicBezTo>
                    <a:pt x="1034" y="903"/>
                    <a:pt x="1" y="906"/>
                    <a:pt x="1" y="906"/>
                  </a:cubicBezTo>
                  <a:lnTo>
                    <a:pt x="1" y="1264"/>
                  </a:lnTo>
                  <a:cubicBezTo>
                    <a:pt x="1" y="1264"/>
                    <a:pt x="1000" y="1227"/>
                    <a:pt x="1481" y="908"/>
                  </a:cubicBezTo>
                  <a:cubicBezTo>
                    <a:pt x="2200" y="426"/>
                    <a:pt x="2585" y="378"/>
                    <a:pt x="2710" y="378"/>
                  </a:cubicBezTo>
                  <a:cubicBezTo>
                    <a:pt x="2742" y="378"/>
                    <a:pt x="2757" y="381"/>
                    <a:pt x="2757" y="381"/>
                  </a:cubicBezTo>
                  <a:lnTo>
                    <a:pt x="2681" y="0"/>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9"/>
            <p:cNvSpPr/>
            <p:nvPr/>
          </p:nvSpPr>
          <p:spPr>
            <a:xfrm>
              <a:off x="3197900" y="2199850"/>
              <a:ext cx="65750" cy="57075"/>
            </a:xfrm>
            <a:custGeom>
              <a:avLst/>
              <a:gdLst/>
              <a:ahLst/>
              <a:cxnLst/>
              <a:rect l="l" t="t" r="r" b="b"/>
              <a:pathLst>
                <a:path w="2630" h="2283" extrusionOk="0">
                  <a:moveTo>
                    <a:pt x="2301" y="1"/>
                  </a:moveTo>
                  <a:cubicBezTo>
                    <a:pt x="2235" y="1"/>
                    <a:pt x="1933" y="40"/>
                    <a:pt x="1235" y="650"/>
                  </a:cubicBezTo>
                  <a:cubicBezTo>
                    <a:pt x="927" y="921"/>
                    <a:pt x="506" y="969"/>
                    <a:pt x="244" y="969"/>
                  </a:cubicBezTo>
                  <a:cubicBezTo>
                    <a:pt x="97" y="969"/>
                    <a:pt x="1" y="954"/>
                    <a:pt x="1" y="954"/>
                  </a:cubicBezTo>
                  <a:lnTo>
                    <a:pt x="1" y="954"/>
                  </a:lnTo>
                  <a:lnTo>
                    <a:pt x="6" y="2282"/>
                  </a:lnTo>
                  <a:cubicBezTo>
                    <a:pt x="6" y="2282"/>
                    <a:pt x="18" y="2283"/>
                    <a:pt x="41" y="2283"/>
                  </a:cubicBezTo>
                  <a:cubicBezTo>
                    <a:pt x="215" y="2283"/>
                    <a:pt x="981" y="2263"/>
                    <a:pt x="1464" y="1939"/>
                  </a:cubicBezTo>
                  <a:cubicBezTo>
                    <a:pt x="2200" y="1443"/>
                    <a:pt x="2513" y="1399"/>
                    <a:pt x="2602" y="1399"/>
                  </a:cubicBezTo>
                  <a:cubicBezTo>
                    <a:pt x="2621" y="1399"/>
                    <a:pt x="2630" y="1401"/>
                    <a:pt x="2630" y="1401"/>
                  </a:cubicBezTo>
                  <a:lnTo>
                    <a:pt x="2315" y="2"/>
                  </a:lnTo>
                  <a:cubicBezTo>
                    <a:pt x="2315" y="2"/>
                    <a:pt x="2311" y="1"/>
                    <a:pt x="2301"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9"/>
            <p:cNvSpPr/>
            <p:nvPr/>
          </p:nvSpPr>
          <p:spPr>
            <a:xfrm>
              <a:off x="3031100" y="2208400"/>
              <a:ext cx="46000" cy="81100"/>
            </a:xfrm>
            <a:custGeom>
              <a:avLst/>
              <a:gdLst/>
              <a:ahLst/>
              <a:cxnLst/>
              <a:rect l="l" t="t" r="r" b="b"/>
              <a:pathLst>
                <a:path w="1840" h="3244" extrusionOk="0">
                  <a:moveTo>
                    <a:pt x="1255" y="502"/>
                  </a:moveTo>
                  <a:lnTo>
                    <a:pt x="1255" y="1253"/>
                  </a:lnTo>
                  <a:lnTo>
                    <a:pt x="588" y="1253"/>
                  </a:lnTo>
                  <a:lnTo>
                    <a:pt x="588" y="502"/>
                  </a:lnTo>
                  <a:close/>
                  <a:moveTo>
                    <a:pt x="1255" y="1940"/>
                  </a:moveTo>
                  <a:lnTo>
                    <a:pt x="1255" y="2691"/>
                  </a:lnTo>
                  <a:lnTo>
                    <a:pt x="593" y="2691"/>
                  </a:lnTo>
                  <a:lnTo>
                    <a:pt x="593" y="1940"/>
                  </a:lnTo>
                  <a:close/>
                  <a:moveTo>
                    <a:pt x="320" y="1"/>
                  </a:moveTo>
                  <a:lnTo>
                    <a:pt x="1" y="345"/>
                  </a:lnTo>
                  <a:lnTo>
                    <a:pt x="1" y="1363"/>
                  </a:lnTo>
                  <a:lnTo>
                    <a:pt x="305" y="1624"/>
                  </a:lnTo>
                  <a:lnTo>
                    <a:pt x="1" y="1835"/>
                  </a:lnTo>
                  <a:lnTo>
                    <a:pt x="1" y="2932"/>
                  </a:lnTo>
                  <a:lnTo>
                    <a:pt x="323" y="3244"/>
                  </a:lnTo>
                  <a:lnTo>
                    <a:pt x="1518" y="3244"/>
                  </a:lnTo>
                  <a:lnTo>
                    <a:pt x="1840" y="2932"/>
                  </a:lnTo>
                  <a:lnTo>
                    <a:pt x="1840" y="1835"/>
                  </a:lnTo>
                  <a:lnTo>
                    <a:pt x="1538" y="1624"/>
                  </a:lnTo>
                  <a:lnTo>
                    <a:pt x="1840" y="1363"/>
                  </a:lnTo>
                  <a:lnTo>
                    <a:pt x="1840" y="345"/>
                  </a:lnTo>
                  <a:lnTo>
                    <a:pt x="15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9"/>
            <p:cNvSpPr/>
            <p:nvPr/>
          </p:nvSpPr>
          <p:spPr>
            <a:xfrm>
              <a:off x="3023325" y="2302125"/>
              <a:ext cx="200" cy="25"/>
            </a:xfrm>
            <a:custGeom>
              <a:avLst/>
              <a:gdLst/>
              <a:ahLst/>
              <a:cxnLst/>
              <a:rect l="l" t="t" r="r" b="b"/>
              <a:pathLst>
                <a:path w="8" h="1" extrusionOk="0">
                  <a:moveTo>
                    <a:pt x="8" y="0"/>
                  </a:moveTo>
                  <a:lnTo>
                    <a:pt x="0" y="0"/>
                  </a:lnTo>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9"/>
            <p:cNvSpPr/>
            <p:nvPr/>
          </p:nvSpPr>
          <p:spPr>
            <a:xfrm>
              <a:off x="3101550" y="2208400"/>
              <a:ext cx="46050" cy="81175"/>
            </a:xfrm>
            <a:custGeom>
              <a:avLst/>
              <a:gdLst/>
              <a:ahLst/>
              <a:cxnLst/>
              <a:rect l="l" t="t" r="r" b="b"/>
              <a:pathLst>
                <a:path w="1842" h="3247" extrusionOk="0">
                  <a:moveTo>
                    <a:pt x="1255" y="502"/>
                  </a:moveTo>
                  <a:lnTo>
                    <a:pt x="1255" y="1253"/>
                  </a:lnTo>
                  <a:lnTo>
                    <a:pt x="588" y="1253"/>
                  </a:lnTo>
                  <a:lnTo>
                    <a:pt x="588" y="502"/>
                  </a:lnTo>
                  <a:close/>
                  <a:moveTo>
                    <a:pt x="1248" y="1940"/>
                  </a:moveTo>
                  <a:lnTo>
                    <a:pt x="1248" y="2691"/>
                  </a:lnTo>
                  <a:lnTo>
                    <a:pt x="588" y="2691"/>
                  </a:lnTo>
                  <a:lnTo>
                    <a:pt x="588" y="1940"/>
                  </a:lnTo>
                  <a:close/>
                  <a:moveTo>
                    <a:pt x="320" y="1"/>
                  </a:moveTo>
                  <a:lnTo>
                    <a:pt x="1" y="345"/>
                  </a:lnTo>
                  <a:lnTo>
                    <a:pt x="1" y="1363"/>
                  </a:lnTo>
                  <a:lnTo>
                    <a:pt x="305" y="1624"/>
                  </a:lnTo>
                  <a:lnTo>
                    <a:pt x="1" y="1835"/>
                  </a:lnTo>
                  <a:lnTo>
                    <a:pt x="1" y="2932"/>
                  </a:lnTo>
                  <a:lnTo>
                    <a:pt x="322" y="3246"/>
                  </a:lnTo>
                  <a:lnTo>
                    <a:pt x="1518" y="3246"/>
                  </a:lnTo>
                  <a:lnTo>
                    <a:pt x="1842" y="2932"/>
                  </a:lnTo>
                  <a:lnTo>
                    <a:pt x="1842" y="1835"/>
                  </a:lnTo>
                  <a:lnTo>
                    <a:pt x="1538" y="1624"/>
                  </a:lnTo>
                  <a:lnTo>
                    <a:pt x="1842" y="1363"/>
                  </a:lnTo>
                  <a:lnTo>
                    <a:pt x="1842" y="345"/>
                  </a:lnTo>
                  <a:lnTo>
                    <a:pt x="15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9"/>
            <p:cNvSpPr/>
            <p:nvPr/>
          </p:nvSpPr>
          <p:spPr>
            <a:xfrm>
              <a:off x="3026150" y="2065300"/>
              <a:ext cx="126300" cy="70050"/>
            </a:xfrm>
            <a:custGeom>
              <a:avLst/>
              <a:gdLst/>
              <a:ahLst/>
              <a:cxnLst/>
              <a:rect l="l" t="t" r="r" b="b"/>
              <a:pathLst>
                <a:path w="5052" h="2802" extrusionOk="0">
                  <a:moveTo>
                    <a:pt x="143" y="1"/>
                  </a:moveTo>
                  <a:lnTo>
                    <a:pt x="0" y="455"/>
                  </a:lnTo>
                  <a:cubicBezTo>
                    <a:pt x="0" y="455"/>
                    <a:pt x="1210" y="2801"/>
                    <a:pt x="2516" y="2801"/>
                  </a:cubicBezTo>
                  <a:cubicBezTo>
                    <a:pt x="3812" y="2801"/>
                    <a:pt x="5052" y="455"/>
                    <a:pt x="5052" y="455"/>
                  </a:cubicBezTo>
                  <a:lnTo>
                    <a:pt x="4907" y="1"/>
                  </a:lnTo>
                  <a:cubicBezTo>
                    <a:pt x="4907" y="1"/>
                    <a:pt x="3505" y="2136"/>
                    <a:pt x="2526" y="2313"/>
                  </a:cubicBezTo>
                  <a:cubicBezTo>
                    <a:pt x="1488" y="2156"/>
                    <a:pt x="143" y="1"/>
                    <a:pt x="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9"/>
            <p:cNvSpPr/>
            <p:nvPr/>
          </p:nvSpPr>
          <p:spPr>
            <a:xfrm>
              <a:off x="2956300" y="2106350"/>
              <a:ext cx="29475" cy="115650"/>
            </a:xfrm>
            <a:custGeom>
              <a:avLst/>
              <a:gdLst/>
              <a:ahLst/>
              <a:cxnLst/>
              <a:rect l="l" t="t" r="r" b="b"/>
              <a:pathLst>
                <a:path w="1179" h="4626" extrusionOk="0">
                  <a:moveTo>
                    <a:pt x="42" y="1"/>
                  </a:moveTo>
                  <a:lnTo>
                    <a:pt x="42" y="1"/>
                  </a:lnTo>
                  <a:cubicBezTo>
                    <a:pt x="42" y="1"/>
                    <a:pt x="33" y="80"/>
                    <a:pt x="23" y="214"/>
                  </a:cubicBezTo>
                  <a:cubicBezTo>
                    <a:pt x="15" y="347"/>
                    <a:pt x="3" y="541"/>
                    <a:pt x="3" y="772"/>
                  </a:cubicBezTo>
                  <a:cubicBezTo>
                    <a:pt x="1" y="887"/>
                    <a:pt x="1" y="1012"/>
                    <a:pt x="6" y="1145"/>
                  </a:cubicBezTo>
                  <a:cubicBezTo>
                    <a:pt x="8" y="1277"/>
                    <a:pt x="13" y="1417"/>
                    <a:pt x="23" y="1560"/>
                  </a:cubicBezTo>
                  <a:cubicBezTo>
                    <a:pt x="30" y="1633"/>
                    <a:pt x="35" y="1707"/>
                    <a:pt x="40" y="1781"/>
                  </a:cubicBezTo>
                  <a:cubicBezTo>
                    <a:pt x="47" y="1854"/>
                    <a:pt x="55" y="1930"/>
                    <a:pt x="65" y="2004"/>
                  </a:cubicBezTo>
                  <a:cubicBezTo>
                    <a:pt x="82" y="2156"/>
                    <a:pt x="104" y="2306"/>
                    <a:pt x="128" y="2460"/>
                  </a:cubicBezTo>
                  <a:cubicBezTo>
                    <a:pt x="141" y="2537"/>
                    <a:pt x="155" y="2613"/>
                    <a:pt x="173" y="2686"/>
                  </a:cubicBezTo>
                  <a:cubicBezTo>
                    <a:pt x="190" y="2762"/>
                    <a:pt x="204" y="2838"/>
                    <a:pt x="224" y="2912"/>
                  </a:cubicBezTo>
                  <a:cubicBezTo>
                    <a:pt x="241" y="2986"/>
                    <a:pt x="261" y="3057"/>
                    <a:pt x="283" y="3128"/>
                  </a:cubicBezTo>
                  <a:cubicBezTo>
                    <a:pt x="303" y="3202"/>
                    <a:pt x="325" y="3270"/>
                    <a:pt x="349" y="3339"/>
                  </a:cubicBezTo>
                  <a:cubicBezTo>
                    <a:pt x="359" y="3374"/>
                    <a:pt x="369" y="3408"/>
                    <a:pt x="384" y="3442"/>
                  </a:cubicBezTo>
                  <a:cubicBezTo>
                    <a:pt x="396" y="3474"/>
                    <a:pt x="408" y="3509"/>
                    <a:pt x="420" y="3541"/>
                  </a:cubicBezTo>
                  <a:cubicBezTo>
                    <a:pt x="435" y="3572"/>
                    <a:pt x="445" y="3604"/>
                    <a:pt x="460" y="3636"/>
                  </a:cubicBezTo>
                  <a:lnTo>
                    <a:pt x="502" y="3727"/>
                  </a:lnTo>
                  <a:cubicBezTo>
                    <a:pt x="529" y="3788"/>
                    <a:pt x="558" y="3845"/>
                    <a:pt x="587" y="3901"/>
                  </a:cubicBezTo>
                  <a:cubicBezTo>
                    <a:pt x="614" y="3955"/>
                    <a:pt x="646" y="4007"/>
                    <a:pt x="676" y="4056"/>
                  </a:cubicBezTo>
                  <a:cubicBezTo>
                    <a:pt x="691" y="4081"/>
                    <a:pt x="705" y="4105"/>
                    <a:pt x="722" y="4130"/>
                  </a:cubicBezTo>
                  <a:lnTo>
                    <a:pt x="769" y="4193"/>
                  </a:lnTo>
                  <a:lnTo>
                    <a:pt x="813" y="4255"/>
                  </a:lnTo>
                  <a:cubicBezTo>
                    <a:pt x="828" y="4274"/>
                    <a:pt x="843" y="4294"/>
                    <a:pt x="857" y="4311"/>
                  </a:cubicBezTo>
                  <a:cubicBezTo>
                    <a:pt x="889" y="4348"/>
                    <a:pt x="916" y="4382"/>
                    <a:pt x="943" y="4412"/>
                  </a:cubicBezTo>
                  <a:cubicBezTo>
                    <a:pt x="973" y="4439"/>
                    <a:pt x="997" y="4466"/>
                    <a:pt x="1022" y="4490"/>
                  </a:cubicBezTo>
                  <a:cubicBezTo>
                    <a:pt x="1034" y="4500"/>
                    <a:pt x="1044" y="4513"/>
                    <a:pt x="1054" y="4522"/>
                  </a:cubicBezTo>
                  <a:lnTo>
                    <a:pt x="1088" y="4549"/>
                  </a:lnTo>
                  <a:lnTo>
                    <a:pt x="1137" y="4591"/>
                  </a:lnTo>
                  <a:lnTo>
                    <a:pt x="1179" y="4625"/>
                  </a:lnTo>
                  <a:lnTo>
                    <a:pt x="1140" y="4586"/>
                  </a:lnTo>
                  <a:lnTo>
                    <a:pt x="1093" y="4542"/>
                  </a:lnTo>
                  <a:cubicBezTo>
                    <a:pt x="1071" y="4522"/>
                    <a:pt x="1051" y="4500"/>
                    <a:pt x="1032" y="4478"/>
                  </a:cubicBezTo>
                  <a:lnTo>
                    <a:pt x="961" y="4397"/>
                  </a:lnTo>
                  <a:cubicBezTo>
                    <a:pt x="934" y="4365"/>
                    <a:pt x="909" y="4331"/>
                    <a:pt x="882" y="4294"/>
                  </a:cubicBezTo>
                  <a:cubicBezTo>
                    <a:pt x="867" y="4274"/>
                    <a:pt x="853" y="4257"/>
                    <a:pt x="838" y="4235"/>
                  </a:cubicBezTo>
                  <a:lnTo>
                    <a:pt x="799" y="4171"/>
                  </a:lnTo>
                  <a:lnTo>
                    <a:pt x="757" y="4105"/>
                  </a:lnTo>
                  <a:cubicBezTo>
                    <a:pt x="742" y="4083"/>
                    <a:pt x="730" y="4056"/>
                    <a:pt x="715" y="4031"/>
                  </a:cubicBezTo>
                  <a:cubicBezTo>
                    <a:pt x="688" y="3982"/>
                    <a:pt x="659" y="3931"/>
                    <a:pt x="632" y="3874"/>
                  </a:cubicBezTo>
                  <a:cubicBezTo>
                    <a:pt x="607" y="3820"/>
                    <a:pt x="578" y="3764"/>
                    <a:pt x="553" y="3703"/>
                  </a:cubicBezTo>
                  <a:lnTo>
                    <a:pt x="516" y="3609"/>
                  </a:lnTo>
                  <a:cubicBezTo>
                    <a:pt x="504" y="3580"/>
                    <a:pt x="492" y="3548"/>
                    <a:pt x="479" y="3516"/>
                  </a:cubicBezTo>
                  <a:cubicBezTo>
                    <a:pt x="470" y="3482"/>
                    <a:pt x="455" y="3450"/>
                    <a:pt x="445" y="3418"/>
                  </a:cubicBezTo>
                  <a:cubicBezTo>
                    <a:pt x="433" y="3383"/>
                    <a:pt x="423" y="3349"/>
                    <a:pt x="413" y="3317"/>
                  </a:cubicBezTo>
                  <a:cubicBezTo>
                    <a:pt x="366" y="3180"/>
                    <a:pt x="332" y="3037"/>
                    <a:pt x="295" y="2892"/>
                  </a:cubicBezTo>
                  <a:cubicBezTo>
                    <a:pt x="276" y="2819"/>
                    <a:pt x="261" y="2745"/>
                    <a:pt x="246" y="2669"/>
                  </a:cubicBezTo>
                  <a:cubicBezTo>
                    <a:pt x="231" y="2595"/>
                    <a:pt x="217" y="2519"/>
                    <a:pt x="204" y="2446"/>
                  </a:cubicBezTo>
                  <a:cubicBezTo>
                    <a:pt x="177" y="2294"/>
                    <a:pt x="155" y="2144"/>
                    <a:pt x="138" y="1994"/>
                  </a:cubicBezTo>
                  <a:cubicBezTo>
                    <a:pt x="119" y="1844"/>
                    <a:pt x="104" y="1697"/>
                    <a:pt x="92" y="1555"/>
                  </a:cubicBezTo>
                  <a:cubicBezTo>
                    <a:pt x="79" y="1410"/>
                    <a:pt x="69" y="1272"/>
                    <a:pt x="62" y="1140"/>
                  </a:cubicBezTo>
                  <a:cubicBezTo>
                    <a:pt x="55" y="1010"/>
                    <a:pt x="50" y="885"/>
                    <a:pt x="47" y="769"/>
                  </a:cubicBezTo>
                  <a:cubicBezTo>
                    <a:pt x="40" y="538"/>
                    <a:pt x="38" y="347"/>
                    <a:pt x="40" y="212"/>
                  </a:cubicBezTo>
                  <a:cubicBezTo>
                    <a:pt x="40" y="80"/>
                    <a:pt x="42" y="1"/>
                    <a:pt x="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9"/>
            <p:cNvSpPr/>
            <p:nvPr/>
          </p:nvSpPr>
          <p:spPr>
            <a:xfrm>
              <a:off x="3193250" y="2106350"/>
              <a:ext cx="29475" cy="115400"/>
            </a:xfrm>
            <a:custGeom>
              <a:avLst/>
              <a:gdLst/>
              <a:ahLst/>
              <a:cxnLst/>
              <a:rect l="l" t="t" r="r" b="b"/>
              <a:pathLst>
                <a:path w="1179" h="4616" extrusionOk="0">
                  <a:moveTo>
                    <a:pt x="1137" y="1"/>
                  </a:moveTo>
                  <a:cubicBezTo>
                    <a:pt x="1137" y="1"/>
                    <a:pt x="1139" y="77"/>
                    <a:pt x="1142" y="212"/>
                  </a:cubicBezTo>
                  <a:cubicBezTo>
                    <a:pt x="1144" y="345"/>
                    <a:pt x="1142" y="538"/>
                    <a:pt x="1134" y="767"/>
                  </a:cubicBezTo>
                  <a:cubicBezTo>
                    <a:pt x="1132" y="882"/>
                    <a:pt x="1127" y="1005"/>
                    <a:pt x="1120" y="1137"/>
                  </a:cubicBezTo>
                  <a:cubicBezTo>
                    <a:pt x="1110" y="1270"/>
                    <a:pt x="1100" y="1407"/>
                    <a:pt x="1088" y="1550"/>
                  </a:cubicBezTo>
                  <a:cubicBezTo>
                    <a:pt x="1075" y="1692"/>
                    <a:pt x="1061" y="1839"/>
                    <a:pt x="1041" y="1989"/>
                  </a:cubicBezTo>
                  <a:cubicBezTo>
                    <a:pt x="1024" y="2139"/>
                    <a:pt x="1002" y="2291"/>
                    <a:pt x="975" y="2441"/>
                  </a:cubicBezTo>
                  <a:cubicBezTo>
                    <a:pt x="962" y="2514"/>
                    <a:pt x="950" y="2591"/>
                    <a:pt x="933" y="2664"/>
                  </a:cubicBezTo>
                  <a:cubicBezTo>
                    <a:pt x="916" y="2738"/>
                    <a:pt x="904" y="2814"/>
                    <a:pt x="884" y="2885"/>
                  </a:cubicBezTo>
                  <a:cubicBezTo>
                    <a:pt x="849" y="3032"/>
                    <a:pt x="813" y="3175"/>
                    <a:pt x="768" y="3310"/>
                  </a:cubicBezTo>
                  <a:cubicBezTo>
                    <a:pt x="756" y="3344"/>
                    <a:pt x="746" y="3379"/>
                    <a:pt x="734" y="3410"/>
                  </a:cubicBezTo>
                  <a:lnTo>
                    <a:pt x="700" y="3509"/>
                  </a:lnTo>
                  <a:cubicBezTo>
                    <a:pt x="687" y="3541"/>
                    <a:pt x="678" y="3572"/>
                    <a:pt x="663" y="3604"/>
                  </a:cubicBezTo>
                  <a:lnTo>
                    <a:pt x="626" y="3695"/>
                  </a:lnTo>
                  <a:cubicBezTo>
                    <a:pt x="602" y="3757"/>
                    <a:pt x="572" y="3813"/>
                    <a:pt x="548" y="3869"/>
                  </a:cubicBezTo>
                  <a:cubicBezTo>
                    <a:pt x="523" y="3923"/>
                    <a:pt x="494" y="3975"/>
                    <a:pt x="464" y="4024"/>
                  </a:cubicBezTo>
                  <a:cubicBezTo>
                    <a:pt x="452" y="4051"/>
                    <a:pt x="440" y="4076"/>
                    <a:pt x="425" y="4098"/>
                  </a:cubicBezTo>
                  <a:lnTo>
                    <a:pt x="381" y="4164"/>
                  </a:lnTo>
                  <a:lnTo>
                    <a:pt x="341" y="4228"/>
                  </a:lnTo>
                  <a:cubicBezTo>
                    <a:pt x="327" y="4250"/>
                    <a:pt x="312" y="4267"/>
                    <a:pt x="300" y="4287"/>
                  </a:cubicBezTo>
                  <a:cubicBezTo>
                    <a:pt x="270" y="4324"/>
                    <a:pt x="246" y="4358"/>
                    <a:pt x="221" y="4387"/>
                  </a:cubicBezTo>
                  <a:lnTo>
                    <a:pt x="147" y="4471"/>
                  </a:lnTo>
                  <a:cubicBezTo>
                    <a:pt x="128" y="4493"/>
                    <a:pt x="108" y="4515"/>
                    <a:pt x="86" y="4535"/>
                  </a:cubicBezTo>
                  <a:lnTo>
                    <a:pt x="39" y="4579"/>
                  </a:lnTo>
                  <a:lnTo>
                    <a:pt x="0" y="4616"/>
                  </a:lnTo>
                  <a:lnTo>
                    <a:pt x="42" y="4581"/>
                  </a:lnTo>
                  <a:lnTo>
                    <a:pt x="93" y="4542"/>
                  </a:lnTo>
                  <a:lnTo>
                    <a:pt x="123" y="4515"/>
                  </a:lnTo>
                  <a:cubicBezTo>
                    <a:pt x="135" y="4505"/>
                    <a:pt x="145" y="4493"/>
                    <a:pt x="157" y="4481"/>
                  </a:cubicBezTo>
                  <a:lnTo>
                    <a:pt x="236" y="4402"/>
                  </a:lnTo>
                  <a:cubicBezTo>
                    <a:pt x="263" y="4375"/>
                    <a:pt x="290" y="4338"/>
                    <a:pt x="319" y="4304"/>
                  </a:cubicBezTo>
                  <a:cubicBezTo>
                    <a:pt x="334" y="4287"/>
                    <a:pt x="351" y="4267"/>
                    <a:pt x="366" y="4247"/>
                  </a:cubicBezTo>
                  <a:lnTo>
                    <a:pt x="410" y="4186"/>
                  </a:lnTo>
                  <a:lnTo>
                    <a:pt x="457" y="4122"/>
                  </a:lnTo>
                  <a:cubicBezTo>
                    <a:pt x="474" y="4098"/>
                    <a:pt x="486" y="4073"/>
                    <a:pt x="501" y="4049"/>
                  </a:cubicBezTo>
                  <a:cubicBezTo>
                    <a:pt x="533" y="4000"/>
                    <a:pt x="562" y="3948"/>
                    <a:pt x="592" y="3894"/>
                  </a:cubicBezTo>
                  <a:cubicBezTo>
                    <a:pt x="621" y="3838"/>
                    <a:pt x="651" y="3781"/>
                    <a:pt x="678" y="3720"/>
                  </a:cubicBezTo>
                  <a:cubicBezTo>
                    <a:pt x="690" y="3690"/>
                    <a:pt x="705" y="3661"/>
                    <a:pt x="719" y="3629"/>
                  </a:cubicBezTo>
                  <a:cubicBezTo>
                    <a:pt x="732" y="3597"/>
                    <a:pt x="744" y="3565"/>
                    <a:pt x="756" y="3533"/>
                  </a:cubicBezTo>
                  <a:cubicBezTo>
                    <a:pt x="771" y="3501"/>
                    <a:pt x="783" y="3469"/>
                    <a:pt x="795" y="3435"/>
                  </a:cubicBezTo>
                  <a:lnTo>
                    <a:pt x="830" y="3334"/>
                  </a:lnTo>
                  <a:cubicBezTo>
                    <a:pt x="854" y="3266"/>
                    <a:pt x="874" y="3194"/>
                    <a:pt x="896" y="3123"/>
                  </a:cubicBezTo>
                  <a:cubicBezTo>
                    <a:pt x="918" y="3052"/>
                    <a:pt x="938" y="2978"/>
                    <a:pt x="955" y="2905"/>
                  </a:cubicBezTo>
                  <a:cubicBezTo>
                    <a:pt x="975" y="2831"/>
                    <a:pt x="992" y="2757"/>
                    <a:pt x="1007" y="2681"/>
                  </a:cubicBezTo>
                  <a:cubicBezTo>
                    <a:pt x="1021" y="2608"/>
                    <a:pt x="1036" y="2532"/>
                    <a:pt x="1051" y="2456"/>
                  </a:cubicBezTo>
                  <a:cubicBezTo>
                    <a:pt x="1075" y="2303"/>
                    <a:pt x="1097" y="2151"/>
                    <a:pt x="1115" y="1999"/>
                  </a:cubicBezTo>
                  <a:cubicBezTo>
                    <a:pt x="1124" y="1925"/>
                    <a:pt x="1129" y="1849"/>
                    <a:pt x="1137" y="1776"/>
                  </a:cubicBezTo>
                  <a:cubicBezTo>
                    <a:pt x="1144" y="1702"/>
                    <a:pt x="1149" y="1628"/>
                    <a:pt x="1154" y="1557"/>
                  </a:cubicBezTo>
                  <a:cubicBezTo>
                    <a:pt x="1164" y="1412"/>
                    <a:pt x="1171" y="1272"/>
                    <a:pt x="1174" y="1142"/>
                  </a:cubicBezTo>
                  <a:cubicBezTo>
                    <a:pt x="1176" y="1010"/>
                    <a:pt x="1178" y="885"/>
                    <a:pt x="1176" y="769"/>
                  </a:cubicBezTo>
                  <a:cubicBezTo>
                    <a:pt x="1174" y="538"/>
                    <a:pt x="1164" y="347"/>
                    <a:pt x="1154" y="212"/>
                  </a:cubicBezTo>
                  <a:cubicBezTo>
                    <a:pt x="1147" y="77"/>
                    <a:pt x="1137" y="1"/>
                    <a:pt x="1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9"/>
            <p:cNvSpPr/>
            <p:nvPr/>
          </p:nvSpPr>
          <p:spPr>
            <a:xfrm>
              <a:off x="2985650" y="2415475"/>
              <a:ext cx="207675" cy="29000"/>
            </a:xfrm>
            <a:custGeom>
              <a:avLst/>
              <a:gdLst/>
              <a:ahLst/>
              <a:cxnLst/>
              <a:rect l="l" t="t" r="r" b="b"/>
              <a:pathLst>
                <a:path w="8307" h="1160" extrusionOk="0">
                  <a:moveTo>
                    <a:pt x="0" y="0"/>
                  </a:moveTo>
                  <a:lnTo>
                    <a:pt x="0" y="746"/>
                  </a:lnTo>
                  <a:cubicBezTo>
                    <a:pt x="0" y="746"/>
                    <a:pt x="1108" y="1159"/>
                    <a:pt x="2088" y="1159"/>
                  </a:cubicBezTo>
                  <a:cubicBezTo>
                    <a:pt x="2379" y="1159"/>
                    <a:pt x="2658" y="1123"/>
                    <a:pt x="2894" y="1029"/>
                  </a:cubicBezTo>
                  <a:cubicBezTo>
                    <a:pt x="2899" y="1027"/>
                    <a:pt x="3338" y="799"/>
                    <a:pt x="4080" y="799"/>
                  </a:cubicBezTo>
                  <a:cubicBezTo>
                    <a:pt x="4453" y="799"/>
                    <a:pt x="4902" y="856"/>
                    <a:pt x="5410" y="1029"/>
                  </a:cubicBezTo>
                  <a:cubicBezTo>
                    <a:pt x="5639" y="1106"/>
                    <a:pt x="5906" y="1136"/>
                    <a:pt x="6183" y="1136"/>
                  </a:cubicBezTo>
                  <a:cubicBezTo>
                    <a:pt x="7178" y="1136"/>
                    <a:pt x="8307" y="746"/>
                    <a:pt x="8307" y="746"/>
                  </a:cubicBezTo>
                  <a:lnTo>
                    <a:pt x="8307" y="0"/>
                  </a:lnTo>
                  <a:cubicBezTo>
                    <a:pt x="8289" y="4"/>
                    <a:pt x="7171" y="388"/>
                    <a:pt x="6184" y="388"/>
                  </a:cubicBezTo>
                  <a:cubicBezTo>
                    <a:pt x="5906" y="388"/>
                    <a:pt x="5639" y="357"/>
                    <a:pt x="5410" y="280"/>
                  </a:cubicBezTo>
                  <a:cubicBezTo>
                    <a:pt x="4902" y="108"/>
                    <a:pt x="4453" y="50"/>
                    <a:pt x="4080" y="50"/>
                  </a:cubicBezTo>
                  <a:cubicBezTo>
                    <a:pt x="3338" y="50"/>
                    <a:pt x="2899" y="278"/>
                    <a:pt x="2894" y="280"/>
                  </a:cubicBezTo>
                  <a:cubicBezTo>
                    <a:pt x="2657" y="375"/>
                    <a:pt x="2376" y="412"/>
                    <a:pt x="2084" y="412"/>
                  </a:cubicBezTo>
                  <a:cubicBezTo>
                    <a:pt x="1118" y="412"/>
                    <a:pt x="30" y="11"/>
                    <a:pt x="0"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 name="Google Shape;2184;p59"/>
          <p:cNvGrpSpPr/>
          <p:nvPr/>
        </p:nvGrpSpPr>
        <p:grpSpPr>
          <a:xfrm>
            <a:off x="2055215" y="1980739"/>
            <a:ext cx="1025642" cy="817517"/>
            <a:chOff x="3353225" y="1999950"/>
            <a:chExt cx="232725" cy="185500"/>
          </a:xfrm>
        </p:grpSpPr>
        <p:sp>
          <p:nvSpPr>
            <p:cNvPr id="2185" name="Google Shape;2185;p59"/>
            <p:cNvSpPr/>
            <p:nvPr/>
          </p:nvSpPr>
          <p:spPr>
            <a:xfrm>
              <a:off x="3353225" y="1999950"/>
              <a:ext cx="232725" cy="185475"/>
            </a:xfrm>
            <a:custGeom>
              <a:avLst/>
              <a:gdLst/>
              <a:ahLst/>
              <a:cxnLst/>
              <a:rect l="l" t="t" r="r" b="b"/>
              <a:pathLst>
                <a:path w="9309" h="7419" extrusionOk="0">
                  <a:moveTo>
                    <a:pt x="2388" y="0"/>
                  </a:moveTo>
                  <a:cubicBezTo>
                    <a:pt x="2372" y="0"/>
                    <a:pt x="2357" y="0"/>
                    <a:pt x="2342" y="0"/>
                  </a:cubicBezTo>
                  <a:cubicBezTo>
                    <a:pt x="1353" y="15"/>
                    <a:pt x="570" y="278"/>
                    <a:pt x="285" y="671"/>
                  </a:cubicBezTo>
                  <a:cubicBezTo>
                    <a:pt x="10" y="1051"/>
                    <a:pt x="0" y="1873"/>
                    <a:pt x="290" y="2811"/>
                  </a:cubicBezTo>
                  <a:cubicBezTo>
                    <a:pt x="418" y="3214"/>
                    <a:pt x="580" y="3601"/>
                    <a:pt x="781" y="3970"/>
                  </a:cubicBezTo>
                  <a:cubicBezTo>
                    <a:pt x="1211" y="4760"/>
                    <a:pt x="1837" y="5541"/>
                    <a:pt x="2676" y="6152"/>
                  </a:cubicBezTo>
                  <a:lnTo>
                    <a:pt x="2733" y="6191"/>
                  </a:lnTo>
                  <a:cubicBezTo>
                    <a:pt x="3955" y="7077"/>
                    <a:pt x="5385" y="7419"/>
                    <a:pt x="6548" y="7419"/>
                  </a:cubicBezTo>
                  <a:cubicBezTo>
                    <a:pt x="7578" y="7419"/>
                    <a:pt x="8399" y="7151"/>
                    <a:pt x="8685" y="6756"/>
                  </a:cubicBezTo>
                  <a:cubicBezTo>
                    <a:pt x="9309" y="5899"/>
                    <a:pt x="8599" y="2944"/>
                    <a:pt x="6297" y="1274"/>
                  </a:cubicBezTo>
                  <a:lnTo>
                    <a:pt x="6240" y="1233"/>
                  </a:lnTo>
                  <a:cubicBezTo>
                    <a:pt x="5349" y="590"/>
                    <a:pt x="4350" y="229"/>
                    <a:pt x="3425" y="81"/>
                  </a:cubicBezTo>
                  <a:cubicBezTo>
                    <a:pt x="3081" y="27"/>
                    <a:pt x="2736" y="0"/>
                    <a:pt x="2388"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9"/>
            <p:cNvSpPr/>
            <p:nvPr/>
          </p:nvSpPr>
          <p:spPr>
            <a:xfrm>
              <a:off x="3359850" y="2015600"/>
              <a:ext cx="211200" cy="153675"/>
            </a:xfrm>
            <a:custGeom>
              <a:avLst/>
              <a:gdLst/>
              <a:ahLst/>
              <a:cxnLst/>
              <a:rect l="l" t="t" r="r" b="b"/>
              <a:pathLst>
                <a:path w="8448" h="6147" extrusionOk="0">
                  <a:moveTo>
                    <a:pt x="47" y="0"/>
                  </a:moveTo>
                  <a:lnTo>
                    <a:pt x="1" y="62"/>
                  </a:lnTo>
                  <a:lnTo>
                    <a:pt x="8400" y="6147"/>
                  </a:lnTo>
                  <a:lnTo>
                    <a:pt x="8447" y="6086"/>
                  </a:lnTo>
                  <a:lnTo>
                    <a:pt x="47" y="0"/>
                  </a:lnTo>
                  <a:close/>
                </a:path>
              </a:pathLst>
            </a:custGeom>
            <a:solidFill>
              <a:srgbClr val="6130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9"/>
            <p:cNvSpPr/>
            <p:nvPr/>
          </p:nvSpPr>
          <p:spPr>
            <a:xfrm>
              <a:off x="3488050" y="2089725"/>
              <a:ext cx="82200" cy="95725"/>
            </a:xfrm>
            <a:custGeom>
              <a:avLst/>
              <a:gdLst/>
              <a:ahLst/>
              <a:cxnLst/>
              <a:rect l="l" t="t" r="r" b="b"/>
              <a:pathLst>
                <a:path w="3288" h="3829" extrusionOk="0">
                  <a:moveTo>
                    <a:pt x="2872" y="1"/>
                  </a:moveTo>
                  <a:cubicBezTo>
                    <a:pt x="2511" y="617"/>
                    <a:pt x="1279" y="2632"/>
                    <a:pt x="0" y="3722"/>
                  </a:cubicBezTo>
                  <a:cubicBezTo>
                    <a:pt x="380" y="3792"/>
                    <a:pt x="765" y="3828"/>
                    <a:pt x="1151" y="3828"/>
                  </a:cubicBezTo>
                  <a:cubicBezTo>
                    <a:pt x="1186" y="3828"/>
                    <a:pt x="1222" y="3828"/>
                    <a:pt x="1257" y="3827"/>
                  </a:cubicBezTo>
                  <a:cubicBezTo>
                    <a:pt x="2433" y="2642"/>
                    <a:pt x="3010" y="1645"/>
                    <a:pt x="3287" y="1005"/>
                  </a:cubicBezTo>
                  <a:cubicBezTo>
                    <a:pt x="3177" y="659"/>
                    <a:pt x="3039" y="322"/>
                    <a:pt x="2872" y="1"/>
                  </a:cubicBezTo>
                  <a:close/>
                </a:path>
              </a:pathLst>
            </a:custGeom>
            <a:solidFill>
              <a:srgbClr val="6130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9"/>
            <p:cNvSpPr/>
            <p:nvPr/>
          </p:nvSpPr>
          <p:spPr>
            <a:xfrm>
              <a:off x="3360650" y="2000125"/>
              <a:ext cx="78325" cy="99275"/>
            </a:xfrm>
            <a:custGeom>
              <a:avLst/>
              <a:gdLst/>
              <a:ahLst/>
              <a:cxnLst/>
              <a:rect l="l" t="t" r="r" b="b"/>
              <a:pathLst>
                <a:path w="3133" h="3971" extrusionOk="0">
                  <a:moveTo>
                    <a:pt x="2134" y="0"/>
                  </a:moveTo>
                  <a:cubicBezTo>
                    <a:pt x="2106" y="0"/>
                    <a:pt x="2078" y="0"/>
                    <a:pt x="2050" y="1"/>
                  </a:cubicBezTo>
                  <a:cubicBezTo>
                    <a:pt x="1530" y="465"/>
                    <a:pt x="761" y="1324"/>
                    <a:pt x="0" y="2811"/>
                  </a:cubicBezTo>
                  <a:cubicBezTo>
                    <a:pt x="126" y="3212"/>
                    <a:pt x="290" y="3602"/>
                    <a:pt x="491" y="3970"/>
                  </a:cubicBezTo>
                  <a:cubicBezTo>
                    <a:pt x="1130" y="2416"/>
                    <a:pt x="2661" y="617"/>
                    <a:pt x="3133" y="82"/>
                  </a:cubicBezTo>
                  <a:cubicBezTo>
                    <a:pt x="2804" y="27"/>
                    <a:pt x="2469" y="0"/>
                    <a:pt x="2134" y="0"/>
                  </a:cubicBezTo>
                  <a:close/>
                </a:path>
              </a:pathLst>
            </a:custGeom>
            <a:solidFill>
              <a:srgbClr val="6130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9"/>
            <p:cNvSpPr/>
            <p:nvPr/>
          </p:nvSpPr>
          <p:spPr>
            <a:xfrm>
              <a:off x="3415950" y="2055025"/>
              <a:ext cx="99050" cy="75150"/>
            </a:xfrm>
            <a:custGeom>
              <a:avLst/>
              <a:gdLst/>
              <a:ahLst/>
              <a:cxnLst/>
              <a:rect l="l" t="t" r="r" b="b"/>
              <a:pathLst>
                <a:path w="3962" h="3006" extrusionOk="0">
                  <a:moveTo>
                    <a:pt x="430" y="1"/>
                  </a:moveTo>
                  <a:cubicBezTo>
                    <a:pt x="312" y="1"/>
                    <a:pt x="197" y="54"/>
                    <a:pt x="123" y="156"/>
                  </a:cubicBezTo>
                  <a:cubicBezTo>
                    <a:pt x="0" y="326"/>
                    <a:pt x="39" y="561"/>
                    <a:pt x="209" y="684"/>
                  </a:cubicBezTo>
                  <a:lnTo>
                    <a:pt x="3311" y="2933"/>
                  </a:lnTo>
                  <a:cubicBezTo>
                    <a:pt x="3379" y="2982"/>
                    <a:pt x="3457" y="3005"/>
                    <a:pt x="3534" y="3005"/>
                  </a:cubicBezTo>
                  <a:cubicBezTo>
                    <a:pt x="3651" y="3005"/>
                    <a:pt x="3765" y="2951"/>
                    <a:pt x="3839" y="2849"/>
                  </a:cubicBezTo>
                  <a:cubicBezTo>
                    <a:pt x="3962" y="2680"/>
                    <a:pt x="3925" y="2444"/>
                    <a:pt x="3756" y="2321"/>
                  </a:cubicBezTo>
                  <a:lnTo>
                    <a:pt x="653" y="73"/>
                  </a:lnTo>
                  <a:cubicBezTo>
                    <a:pt x="586" y="24"/>
                    <a:pt x="507" y="1"/>
                    <a:pt x="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9"/>
            <p:cNvSpPr/>
            <p:nvPr/>
          </p:nvSpPr>
          <p:spPr>
            <a:xfrm>
              <a:off x="3426875" y="2064625"/>
              <a:ext cx="79300" cy="57400"/>
            </a:xfrm>
            <a:custGeom>
              <a:avLst/>
              <a:gdLst/>
              <a:ahLst/>
              <a:cxnLst/>
              <a:rect l="l" t="t" r="r" b="b"/>
              <a:pathLst>
                <a:path w="3172" h="2296" extrusionOk="0">
                  <a:moveTo>
                    <a:pt x="0" y="1"/>
                  </a:moveTo>
                  <a:lnTo>
                    <a:pt x="3171" y="2296"/>
                  </a:lnTo>
                </a:path>
              </a:pathLst>
            </a:custGeom>
            <a:solidFill>
              <a:srgbClr val="6130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9"/>
            <p:cNvSpPr/>
            <p:nvPr/>
          </p:nvSpPr>
          <p:spPr>
            <a:xfrm>
              <a:off x="3426875" y="2064625"/>
              <a:ext cx="79300" cy="57400"/>
            </a:xfrm>
            <a:custGeom>
              <a:avLst/>
              <a:gdLst/>
              <a:ahLst/>
              <a:cxnLst/>
              <a:rect l="l" t="t" r="r" b="b"/>
              <a:pathLst>
                <a:path w="3172" h="2296" fill="none" extrusionOk="0">
                  <a:moveTo>
                    <a:pt x="0" y="1"/>
                  </a:moveTo>
                  <a:lnTo>
                    <a:pt x="3171" y="2296"/>
                  </a:lnTo>
                </a:path>
              </a:pathLst>
            </a:custGeom>
            <a:noFill/>
            <a:ln w="2325" cap="flat" cmpd="sng">
              <a:solidFill>
                <a:srgbClr val="0D0802"/>
              </a:solidFill>
              <a:prstDash val="solid"/>
              <a:miter lim="24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9"/>
            <p:cNvSpPr/>
            <p:nvPr/>
          </p:nvSpPr>
          <p:spPr>
            <a:xfrm>
              <a:off x="3417600" y="2049900"/>
              <a:ext cx="33050" cy="40900"/>
            </a:xfrm>
            <a:custGeom>
              <a:avLst/>
              <a:gdLst/>
              <a:ahLst/>
              <a:cxnLst/>
              <a:rect l="l" t="t" r="r" b="b"/>
              <a:pathLst>
                <a:path w="1322" h="1636" extrusionOk="0">
                  <a:moveTo>
                    <a:pt x="1134" y="1"/>
                  </a:moveTo>
                  <a:cubicBezTo>
                    <a:pt x="1083" y="1"/>
                    <a:pt x="1033" y="25"/>
                    <a:pt x="1002" y="69"/>
                  </a:cubicBezTo>
                  <a:lnTo>
                    <a:pt x="54" y="1375"/>
                  </a:lnTo>
                  <a:cubicBezTo>
                    <a:pt x="0" y="1449"/>
                    <a:pt x="18" y="1552"/>
                    <a:pt x="91" y="1603"/>
                  </a:cubicBezTo>
                  <a:cubicBezTo>
                    <a:pt x="120" y="1625"/>
                    <a:pt x="154" y="1635"/>
                    <a:pt x="188" y="1635"/>
                  </a:cubicBezTo>
                  <a:cubicBezTo>
                    <a:pt x="239" y="1635"/>
                    <a:pt x="289" y="1611"/>
                    <a:pt x="322" y="1567"/>
                  </a:cubicBezTo>
                  <a:lnTo>
                    <a:pt x="1267" y="261"/>
                  </a:lnTo>
                  <a:cubicBezTo>
                    <a:pt x="1321" y="187"/>
                    <a:pt x="1304" y="84"/>
                    <a:pt x="1230" y="32"/>
                  </a:cubicBezTo>
                  <a:cubicBezTo>
                    <a:pt x="1201" y="11"/>
                    <a:pt x="1167" y="1"/>
                    <a:pt x="1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9"/>
            <p:cNvSpPr/>
            <p:nvPr/>
          </p:nvSpPr>
          <p:spPr>
            <a:xfrm>
              <a:off x="3430425" y="2058925"/>
              <a:ext cx="32975" cy="40875"/>
            </a:xfrm>
            <a:custGeom>
              <a:avLst/>
              <a:gdLst/>
              <a:ahLst/>
              <a:cxnLst/>
              <a:rect l="l" t="t" r="r" b="b"/>
              <a:pathLst>
                <a:path w="1319" h="1635" extrusionOk="0">
                  <a:moveTo>
                    <a:pt x="1132" y="1"/>
                  </a:moveTo>
                  <a:cubicBezTo>
                    <a:pt x="1081" y="1"/>
                    <a:pt x="1031" y="25"/>
                    <a:pt x="999" y="69"/>
                  </a:cubicBezTo>
                  <a:lnTo>
                    <a:pt x="52" y="1375"/>
                  </a:lnTo>
                  <a:cubicBezTo>
                    <a:pt x="0" y="1449"/>
                    <a:pt x="15" y="1552"/>
                    <a:pt x="89" y="1603"/>
                  </a:cubicBezTo>
                  <a:cubicBezTo>
                    <a:pt x="118" y="1625"/>
                    <a:pt x="152" y="1635"/>
                    <a:pt x="185" y="1635"/>
                  </a:cubicBezTo>
                  <a:cubicBezTo>
                    <a:pt x="236" y="1635"/>
                    <a:pt x="287" y="1611"/>
                    <a:pt x="320" y="1567"/>
                  </a:cubicBezTo>
                  <a:lnTo>
                    <a:pt x="1265" y="261"/>
                  </a:lnTo>
                  <a:cubicBezTo>
                    <a:pt x="1319" y="187"/>
                    <a:pt x="1301" y="84"/>
                    <a:pt x="1228" y="32"/>
                  </a:cubicBezTo>
                  <a:cubicBezTo>
                    <a:pt x="1199" y="11"/>
                    <a:pt x="1165" y="1"/>
                    <a:pt x="11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9"/>
            <p:cNvSpPr/>
            <p:nvPr/>
          </p:nvSpPr>
          <p:spPr>
            <a:xfrm>
              <a:off x="3443200" y="2067950"/>
              <a:ext cx="32975" cy="40875"/>
            </a:xfrm>
            <a:custGeom>
              <a:avLst/>
              <a:gdLst/>
              <a:ahLst/>
              <a:cxnLst/>
              <a:rect l="l" t="t" r="r" b="b"/>
              <a:pathLst>
                <a:path w="1319" h="1635" extrusionOk="0">
                  <a:moveTo>
                    <a:pt x="1133" y="1"/>
                  </a:moveTo>
                  <a:cubicBezTo>
                    <a:pt x="1082" y="1"/>
                    <a:pt x="1032" y="24"/>
                    <a:pt x="999" y="69"/>
                  </a:cubicBezTo>
                  <a:lnTo>
                    <a:pt x="54" y="1375"/>
                  </a:lnTo>
                  <a:cubicBezTo>
                    <a:pt x="0" y="1449"/>
                    <a:pt x="17" y="1552"/>
                    <a:pt x="91" y="1603"/>
                  </a:cubicBezTo>
                  <a:cubicBezTo>
                    <a:pt x="120" y="1625"/>
                    <a:pt x="154" y="1635"/>
                    <a:pt x="187" y="1635"/>
                  </a:cubicBezTo>
                  <a:cubicBezTo>
                    <a:pt x="238" y="1635"/>
                    <a:pt x="288" y="1611"/>
                    <a:pt x="319" y="1566"/>
                  </a:cubicBezTo>
                  <a:lnTo>
                    <a:pt x="1267" y="260"/>
                  </a:lnTo>
                  <a:cubicBezTo>
                    <a:pt x="1318" y="187"/>
                    <a:pt x="1303" y="84"/>
                    <a:pt x="1230" y="32"/>
                  </a:cubicBezTo>
                  <a:cubicBezTo>
                    <a:pt x="1201" y="11"/>
                    <a:pt x="1167" y="1"/>
                    <a:pt x="11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9"/>
            <p:cNvSpPr/>
            <p:nvPr/>
          </p:nvSpPr>
          <p:spPr>
            <a:xfrm>
              <a:off x="3455950" y="2076950"/>
              <a:ext cx="33050" cy="40900"/>
            </a:xfrm>
            <a:custGeom>
              <a:avLst/>
              <a:gdLst/>
              <a:ahLst/>
              <a:cxnLst/>
              <a:rect l="l" t="t" r="r" b="b"/>
              <a:pathLst>
                <a:path w="1322" h="1636" extrusionOk="0">
                  <a:moveTo>
                    <a:pt x="1133" y="1"/>
                  </a:moveTo>
                  <a:cubicBezTo>
                    <a:pt x="1082" y="1"/>
                    <a:pt x="1033" y="24"/>
                    <a:pt x="1002" y="70"/>
                  </a:cubicBezTo>
                  <a:lnTo>
                    <a:pt x="55" y="1376"/>
                  </a:lnTo>
                  <a:cubicBezTo>
                    <a:pt x="1" y="1449"/>
                    <a:pt x="18" y="1550"/>
                    <a:pt x="91" y="1604"/>
                  </a:cubicBezTo>
                  <a:cubicBezTo>
                    <a:pt x="121" y="1625"/>
                    <a:pt x="154" y="1636"/>
                    <a:pt x="188" y="1636"/>
                  </a:cubicBezTo>
                  <a:cubicBezTo>
                    <a:pt x="239" y="1636"/>
                    <a:pt x="289" y="1612"/>
                    <a:pt x="322" y="1567"/>
                  </a:cubicBezTo>
                  <a:lnTo>
                    <a:pt x="1267" y="261"/>
                  </a:lnTo>
                  <a:cubicBezTo>
                    <a:pt x="1321" y="188"/>
                    <a:pt x="1304" y="85"/>
                    <a:pt x="1230" y="33"/>
                  </a:cubicBezTo>
                  <a:cubicBezTo>
                    <a:pt x="1201" y="11"/>
                    <a:pt x="1166" y="1"/>
                    <a:pt x="11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9"/>
            <p:cNvSpPr/>
            <p:nvPr/>
          </p:nvSpPr>
          <p:spPr>
            <a:xfrm>
              <a:off x="3468775" y="2085950"/>
              <a:ext cx="32975" cy="40925"/>
            </a:xfrm>
            <a:custGeom>
              <a:avLst/>
              <a:gdLst/>
              <a:ahLst/>
              <a:cxnLst/>
              <a:rect l="l" t="t" r="r" b="b"/>
              <a:pathLst>
                <a:path w="1319" h="1637" extrusionOk="0">
                  <a:moveTo>
                    <a:pt x="1132" y="1"/>
                  </a:moveTo>
                  <a:cubicBezTo>
                    <a:pt x="1082" y="1"/>
                    <a:pt x="1032" y="24"/>
                    <a:pt x="1000" y="68"/>
                  </a:cubicBezTo>
                  <a:lnTo>
                    <a:pt x="52" y="1374"/>
                  </a:lnTo>
                  <a:cubicBezTo>
                    <a:pt x="1" y="1448"/>
                    <a:pt x="15" y="1551"/>
                    <a:pt x="89" y="1605"/>
                  </a:cubicBezTo>
                  <a:cubicBezTo>
                    <a:pt x="118" y="1626"/>
                    <a:pt x="152" y="1636"/>
                    <a:pt x="185" y="1636"/>
                  </a:cubicBezTo>
                  <a:cubicBezTo>
                    <a:pt x="236" y="1636"/>
                    <a:pt x="287" y="1613"/>
                    <a:pt x="320" y="1568"/>
                  </a:cubicBezTo>
                  <a:lnTo>
                    <a:pt x="1265" y="262"/>
                  </a:lnTo>
                  <a:cubicBezTo>
                    <a:pt x="1319" y="188"/>
                    <a:pt x="1302" y="85"/>
                    <a:pt x="1228" y="31"/>
                  </a:cubicBezTo>
                  <a:cubicBezTo>
                    <a:pt x="1199" y="11"/>
                    <a:pt x="1165" y="1"/>
                    <a:pt x="11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9"/>
            <p:cNvSpPr/>
            <p:nvPr/>
          </p:nvSpPr>
          <p:spPr>
            <a:xfrm>
              <a:off x="3481550" y="2094975"/>
              <a:ext cx="32975" cy="40925"/>
            </a:xfrm>
            <a:custGeom>
              <a:avLst/>
              <a:gdLst/>
              <a:ahLst/>
              <a:cxnLst/>
              <a:rect l="l" t="t" r="r" b="b"/>
              <a:pathLst>
                <a:path w="1319" h="1637" extrusionOk="0">
                  <a:moveTo>
                    <a:pt x="1133" y="1"/>
                  </a:moveTo>
                  <a:cubicBezTo>
                    <a:pt x="1082" y="1"/>
                    <a:pt x="1032" y="24"/>
                    <a:pt x="999" y="68"/>
                  </a:cubicBezTo>
                  <a:lnTo>
                    <a:pt x="54" y="1374"/>
                  </a:lnTo>
                  <a:cubicBezTo>
                    <a:pt x="0" y="1448"/>
                    <a:pt x="17" y="1551"/>
                    <a:pt x="91" y="1605"/>
                  </a:cubicBezTo>
                  <a:cubicBezTo>
                    <a:pt x="120" y="1626"/>
                    <a:pt x="154" y="1636"/>
                    <a:pt x="187" y="1636"/>
                  </a:cubicBezTo>
                  <a:cubicBezTo>
                    <a:pt x="238" y="1636"/>
                    <a:pt x="288" y="1612"/>
                    <a:pt x="319" y="1568"/>
                  </a:cubicBezTo>
                  <a:lnTo>
                    <a:pt x="1267" y="262"/>
                  </a:lnTo>
                  <a:cubicBezTo>
                    <a:pt x="1318" y="188"/>
                    <a:pt x="1304" y="85"/>
                    <a:pt x="1230" y="31"/>
                  </a:cubicBezTo>
                  <a:cubicBezTo>
                    <a:pt x="1201" y="11"/>
                    <a:pt x="1167" y="1"/>
                    <a:pt x="11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8" name="Google Shape;2198;p59"/>
          <p:cNvGrpSpPr/>
          <p:nvPr/>
        </p:nvGrpSpPr>
        <p:grpSpPr>
          <a:xfrm>
            <a:off x="2148169" y="2917867"/>
            <a:ext cx="1213787" cy="1259802"/>
            <a:chOff x="2582450" y="3425750"/>
            <a:chExt cx="289500" cy="300475"/>
          </a:xfrm>
        </p:grpSpPr>
        <p:sp>
          <p:nvSpPr>
            <p:cNvPr id="2199" name="Google Shape;2199;p59"/>
            <p:cNvSpPr/>
            <p:nvPr/>
          </p:nvSpPr>
          <p:spPr>
            <a:xfrm>
              <a:off x="2773925" y="3425750"/>
              <a:ext cx="88825" cy="81025"/>
            </a:xfrm>
            <a:custGeom>
              <a:avLst/>
              <a:gdLst/>
              <a:ahLst/>
              <a:cxnLst/>
              <a:rect l="l" t="t" r="r" b="b"/>
              <a:pathLst>
                <a:path w="3553" h="3241" extrusionOk="0">
                  <a:moveTo>
                    <a:pt x="1714" y="261"/>
                  </a:moveTo>
                  <a:cubicBezTo>
                    <a:pt x="2172" y="261"/>
                    <a:pt x="2605" y="492"/>
                    <a:pt x="2858" y="886"/>
                  </a:cubicBezTo>
                  <a:cubicBezTo>
                    <a:pt x="3155" y="1350"/>
                    <a:pt x="3142" y="1947"/>
                    <a:pt x="2828" y="2398"/>
                  </a:cubicBezTo>
                  <a:cubicBezTo>
                    <a:pt x="2564" y="2778"/>
                    <a:pt x="2141" y="2981"/>
                    <a:pt x="1711" y="2981"/>
                  </a:cubicBezTo>
                  <a:cubicBezTo>
                    <a:pt x="1443" y="2981"/>
                    <a:pt x="1172" y="2902"/>
                    <a:pt x="936" y="2737"/>
                  </a:cubicBezTo>
                  <a:cubicBezTo>
                    <a:pt x="484" y="2423"/>
                    <a:pt x="266" y="1868"/>
                    <a:pt x="383" y="1331"/>
                  </a:cubicBezTo>
                  <a:cubicBezTo>
                    <a:pt x="501" y="793"/>
                    <a:pt x="931" y="378"/>
                    <a:pt x="1471" y="283"/>
                  </a:cubicBezTo>
                  <a:cubicBezTo>
                    <a:pt x="1552" y="268"/>
                    <a:pt x="1633" y="261"/>
                    <a:pt x="1714" y="261"/>
                  </a:cubicBezTo>
                  <a:close/>
                  <a:moveTo>
                    <a:pt x="1713" y="0"/>
                  </a:moveTo>
                  <a:cubicBezTo>
                    <a:pt x="1409" y="0"/>
                    <a:pt x="1105" y="86"/>
                    <a:pt x="838" y="258"/>
                  </a:cubicBezTo>
                  <a:cubicBezTo>
                    <a:pt x="285" y="611"/>
                    <a:pt x="1" y="1262"/>
                    <a:pt x="118" y="1907"/>
                  </a:cubicBezTo>
                  <a:cubicBezTo>
                    <a:pt x="234" y="2553"/>
                    <a:pt x="725" y="3064"/>
                    <a:pt x="1365" y="3204"/>
                  </a:cubicBezTo>
                  <a:cubicBezTo>
                    <a:pt x="1480" y="3229"/>
                    <a:pt x="1596" y="3241"/>
                    <a:pt x="1711" y="3241"/>
                  </a:cubicBezTo>
                  <a:cubicBezTo>
                    <a:pt x="2235" y="3241"/>
                    <a:pt x="2736" y="2987"/>
                    <a:pt x="3042" y="2546"/>
                  </a:cubicBezTo>
                  <a:cubicBezTo>
                    <a:pt x="3552" y="1812"/>
                    <a:pt x="3373" y="803"/>
                    <a:pt x="2637" y="290"/>
                  </a:cubicBezTo>
                  <a:cubicBezTo>
                    <a:pt x="2359" y="97"/>
                    <a:pt x="2036" y="0"/>
                    <a:pt x="1713" y="0"/>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9"/>
            <p:cNvSpPr/>
            <p:nvPr/>
          </p:nvSpPr>
          <p:spPr>
            <a:xfrm>
              <a:off x="2582450" y="3478825"/>
              <a:ext cx="270550" cy="247400"/>
            </a:xfrm>
            <a:custGeom>
              <a:avLst/>
              <a:gdLst/>
              <a:ahLst/>
              <a:cxnLst/>
              <a:rect l="l" t="t" r="r" b="b"/>
              <a:pathLst>
                <a:path w="10822" h="9896" extrusionOk="0">
                  <a:moveTo>
                    <a:pt x="8659" y="1"/>
                  </a:moveTo>
                  <a:lnTo>
                    <a:pt x="8150" y="734"/>
                  </a:lnTo>
                  <a:cubicBezTo>
                    <a:pt x="7350" y="254"/>
                    <a:pt x="6463" y="23"/>
                    <a:pt x="5586" y="23"/>
                  </a:cubicBezTo>
                  <a:cubicBezTo>
                    <a:pt x="4028" y="23"/>
                    <a:pt x="2502" y="753"/>
                    <a:pt x="1552" y="2121"/>
                  </a:cubicBezTo>
                  <a:cubicBezTo>
                    <a:pt x="1" y="4350"/>
                    <a:pt x="570" y="7428"/>
                    <a:pt x="2821" y="8997"/>
                  </a:cubicBezTo>
                  <a:cubicBezTo>
                    <a:pt x="3694" y="9604"/>
                    <a:pt x="4690" y="9896"/>
                    <a:pt x="5675" y="9896"/>
                  </a:cubicBezTo>
                  <a:cubicBezTo>
                    <a:pt x="7233" y="9896"/>
                    <a:pt x="8761" y="9164"/>
                    <a:pt x="9712" y="7797"/>
                  </a:cubicBezTo>
                  <a:cubicBezTo>
                    <a:pt x="10681" y="6400"/>
                    <a:pt x="10821" y="4669"/>
                    <a:pt x="10234" y="3184"/>
                  </a:cubicBezTo>
                  <a:lnTo>
                    <a:pt x="10524" y="3054"/>
                  </a:lnTo>
                  <a:lnTo>
                    <a:pt x="10315" y="2590"/>
                  </a:lnTo>
                  <a:lnTo>
                    <a:pt x="10023" y="2723"/>
                  </a:lnTo>
                  <a:cubicBezTo>
                    <a:pt x="9702" y="2104"/>
                    <a:pt x="9257" y="1562"/>
                    <a:pt x="8715" y="1127"/>
                  </a:cubicBezTo>
                  <a:lnTo>
                    <a:pt x="9226" y="396"/>
                  </a:lnTo>
                  <a:lnTo>
                    <a:pt x="8659" y="1"/>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9"/>
            <p:cNvSpPr/>
            <p:nvPr/>
          </p:nvSpPr>
          <p:spPr>
            <a:xfrm>
              <a:off x="2595175" y="3490925"/>
              <a:ext cx="256025" cy="224475"/>
            </a:xfrm>
            <a:custGeom>
              <a:avLst/>
              <a:gdLst/>
              <a:ahLst/>
              <a:cxnLst/>
              <a:rect l="l" t="t" r="r" b="b"/>
              <a:pathLst>
                <a:path w="10241" h="8979" extrusionOk="0">
                  <a:moveTo>
                    <a:pt x="5081" y="0"/>
                  </a:moveTo>
                  <a:cubicBezTo>
                    <a:pt x="3664" y="0"/>
                    <a:pt x="2277" y="665"/>
                    <a:pt x="1412" y="1907"/>
                  </a:cubicBezTo>
                  <a:cubicBezTo>
                    <a:pt x="0" y="3935"/>
                    <a:pt x="516" y="6736"/>
                    <a:pt x="2565" y="8162"/>
                  </a:cubicBezTo>
                  <a:cubicBezTo>
                    <a:pt x="3358" y="8714"/>
                    <a:pt x="4265" y="8979"/>
                    <a:pt x="5160" y="8979"/>
                  </a:cubicBezTo>
                  <a:cubicBezTo>
                    <a:pt x="6578" y="8979"/>
                    <a:pt x="7967" y="8314"/>
                    <a:pt x="8832" y="7070"/>
                  </a:cubicBezTo>
                  <a:cubicBezTo>
                    <a:pt x="10241" y="5042"/>
                    <a:pt x="9725" y="2241"/>
                    <a:pt x="7676" y="817"/>
                  </a:cubicBezTo>
                  <a:cubicBezTo>
                    <a:pt x="6882" y="265"/>
                    <a:pt x="5976" y="0"/>
                    <a:pt x="5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9"/>
            <p:cNvSpPr/>
            <p:nvPr/>
          </p:nvSpPr>
          <p:spPr>
            <a:xfrm>
              <a:off x="2613700" y="3507175"/>
              <a:ext cx="219050" cy="192025"/>
            </a:xfrm>
            <a:custGeom>
              <a:avLst/>
              <a:gdLst/>
              <a:ahLst/>
              <a:cxnLst/>
              <a:rect l="l" t="t" r="r" b="b"/>
              <a:pathLst>
                <a:path w="8762" h="7681" extrusionOk="0">
                  <a:moveTo>
                    <a:pt x="4346" y="1"/>
                  </a:moveTo>
                  <a:cubicBezTo>
                    <a:pt x="3134" y="1"/>
                    <a:pt x="1946" y="569"/>
                    <a:pt x="1206" y="1633"/>
                  </a:cubicBezTo>
                  <a:cubicBezTo>
                    <a:pt x="0" y="3368"/>
                    <a:pt x="442" y="5762"/>
                    <a:pt x="2195" y="6982"/>
                  </a:cubicBezTo>
                  <a:cubicBezTo>
                    <a:pt x="2873" y="7454"/>
                    <a:pt x="3649" y="7681"/>
                    <a:pt x="4414" y="7681"/>
                  </a:cubicBezTo>
                  <a:cubicBezTo>
                    <a:pt x="5626" y="7681"/>
                    <a:pt x="6813" y="7112"/>
                    <a:pt x="7553" y="6049"/>
                  </a:cubicBezTo>
                  <a:cubicBezTo>
                    <a:pt x="8761" y="4313"/>
                    <a:pt x="8317" y="1920"/>
                    <a:pt x="6567" y="700"/>
                  </a:cubicBezTo>
                  <a:cubicBezTo>
                    <a:pt x="5888" y="228"/>
                    <a:pt x="5112" y="1"/>
                    <a:pt x="4346" y="1"/>
                  </a:cubicBezTo>
                  <a:close/>
                </a:path>
              </a:pathLst>
            </a:custGeom>
            <a:solidFill>
              <a:srgbClr val="1D2C52">
                <a:alpha val="27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9"/>
            <p:cNvSpPr/>
            <p:nvPr/>
          </p:nvSpPr>
          <p:spPr>
            <a:xfrm>
              <a:off x="2722075" y="3596225"/>
              <a:ext cx="73900" cy="9950"/>
            </a:xfrm>
            <a:custGeom>
              <a:avLst/>
              <a:gdLst/>
              <a:ahLst/>
              <a:cxnLst/>
              <a:rect l="l" t="t" r="r" b="b"/>
              <a:pathLst>
                <a:path w="2956" h="398" extrusionOk="0">
                  <a:moveTo>
                    <a:pt x="2956" y="0"/>
                  </a:moveTo>
                  <a:lnTo>
                    <a:pt x="0" y="165"/>
                  </a:lnTo>
                  <a:lnTo>
                    <a:pt x="22" y="398"/>
                  </a:lnTo>
                  <a:lnTo>
                    <a:pt x="29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9"/>
            <p:cNvSpPr/>
            <p:nvPr/>
          </p:nvSpPr>
          <p:spPr>
            <a:xfrm>
              <a:off x="2677150" y="3594100"/>
              <a:ext cx="55800" cy="19450"/>
            </a:xfrm>
            <a:custGeom>
              <a:avLst/>
              <a:gdLst/>
              <a:ahLst/>
              <a:cxnLst/>
              <a:rect l="l" t="t" r="r" b="b"/>
              <a:pathLst>
                <a:path w="2232" h="778" extrusionOk="0">
                  <a:moveTo>
                    <a:pt x="1855" y="0"/>
                  </a:moveTo>
                  <a:cubicBezTo>
                    <a:pt x="1695" y="0"/>
                    <a:pt x="1554" y="107"/>
                    <a:pt x="1510" y="262"/>
                  </a:cubicBezTo>
                  <a:lnTo>
                    <a:pt x="1" y="294"/>
                  </a:lnTo>
                  <a:lnTo>
                    <a:pt x="47" y="778"/>
                  </a:lnTo>
                  <a:lnTo>
                    <a:pt x="1535" y="525"/>
                  </a:lnTo>
                  <a:cubicBezTo>
                    <a:pt x="1597" y="648"/>
                    <a:pt x="1723" y="723"/>
                    <a:pt x="1856" y="723"/>
                  </a:cubicBezTo>
                  <a:cubicBezTo>
                    <a:pt x="1890" y="723"/>
                    <a:pt x="1923" y="719"/>
                    <a:pt x="1957" y="709"/>
                  </a:cubicBezTo>
                  <a:cubicBezTo>
                    <a:pt x="2124" y="660"/>
                    <a:pt x="2232" y="500"/>
                    <a:pt x="2215" y="328"/>
                  </a:cubicBezTo>
                  <a:cubicBezTo>
                    <a:pt x="2200" y="154"/>
                    <a:pt x="2065" y="17"/>
                    <a:pt x="1891" y="2"/>
                  </a:cubicBezTo>
                  <a:cubicBezTo>
                    <a:pt x="1879" y="1"/>
                    <a:pt x="1867" y="0"/>
                    <a:pt x="1855" y="0"/>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9"/>
            <p:cNvSpPr/>
            <p:nvPr/>
          </p:nvSpPr>
          <p:spPr>
            <a:xfrm>
              <a:off x="2721775" y="3544100"/>
              <a:ext cx="52550" cy="47025"/>
            </a:xfrm>
            <a:custGeom>
              <a:avLst/>
              <a:gdLst/>
              <a:ahLst/>
              <a:cxnLst/>
              <a:rect l="l" t="t" r="r" b="b"/>
              <a:pathLst>
                <a:path w="2102" h="1881" extrusionOk="0">
                  <a:moveTo>
                    <a:pt x="1039" y="1"/>
                  </a:moveTo>
                  <a:cubicBezTo>
                    <a:pt x="494" y="1"/>
                    <a:pt x="0" y="489"/>
                    <a:pt x="113" y="1108"/>
                  </a:cubicBezTo>
                  <a:cubicBezTo>
                    <a:pt x="179" y="1481"/>
                    <a:pt x="464" y="1778"/>
                    <a:pt x="835" y="1859"/>
                  </a:cubicBezTo>
                  <a:cubicBezTo>
                    <a:pt x="901" y="1874"/>
                    <a:pt x="968" y="1881"/>
                    <a:pt x="1034" y="1881"/>
                  </a:cubicBezTo>
                  <a:cubicBezTo>
                    <a:pt x="1337" y="1881"/>
                    <a:pt x="1627" y="1733"/>
                    <a:pt x="1807" y="1479"/>
                  </a:cubicBezTo>
                  <a:cubicBezTo>
                    <a:pt x="2101" y="1052"/>
                    <a:pt x="1996" y="468"/>
                    <a:pt x="1571" y="171"/>
                  </a:cubicBezTo>
                  <a:cubicBezTo>
                    <a:pt x="1401" y="53"/>
                    <a:pt x="1217" y="1"/>
                    <a:pt x="1039" y="1"/>
                  </a:cubicBez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9"/>
            <p:cNvSpPr/>
            <p:nvPr/>
          </p:nvSpPr>
          <p:spPr>
            <a:xfrm>
              <a:off x="2726375" y="3548900"/>
              <a:ext cx="42475" cy="37225"/>
            </a:xfrm>
            <a:custGeom>
              <a:avLst/>
              <a:gdLst/>
              <a:ahLst/>
              <a:cxnLst/>
              <a:rect l="l" t="t" r="r" b="b"/>
              <a:pathLst>
                <a:path w="1699" h="1489" extrusionOk="0">
                  <a:moveTo>
                    <a:pt x="852" y="1"/>
                  </a:moveTo>
                  <a:cubicBezTo>
                    <a:pt x="584" y="1"/>
                    <a:pt x="325" y="146"/>
                    <a:pt x="192" y="398"/>
                  </a:cubicBezTo>
                  <a:cubicBezTo>
                    <a:pt x="0" y="762"/>
                    <a:pt x="140" y="1211"/>
                    <a:pt x="503" y="1402"/>
                  </a:cubicBezTo>
                  <a:cubicBezTo>
                    <a:pt x="614" y="1461"/>
                    <a:pt x="733" y="1489"/>
                    <a:pt x="851" y="1489"/>
                  </a:cubicBezTo>
                  <a:cubicBezTo>
                    <a:pt x="1118" y="1489"/>
                    <a:pt x="1376" y="1345"/>
                    <a:pt x="1507" y="1091"/>
                  </a:cubicBezTo>
                  <a:cubicBezTo>
                    <a:pt x="1699" y="727"/>
                    <a:pt x="1561" y="278"/>
                    <a:pt x="1198" y="87"/>
                  </a:cubicBezTo>
                  <a:cubicBezTo>
                    <a:pt x="1088" y="28"/>
                    <a:pt x="969" y="1"/>
                    <a:pt x="8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9"/>
            <p:cNvSpPr/>
            <p:nvPr/>
          </p:nvSpPr>
          <p:spPr>
            <a:xfrm>
              <a:off x="2757900" y="3525950"/>
              <a:ext cx="19800" cy="25625"/>
            </a:xfrm>
            <a:custGeom>
              <a:avLst/>
              <a:gdLst/>
              <a:ahLst/>
              <a:cxnLst/>
              <a:rect l="l" t="t" r="r" b="b"/>
              <a:pathLst>
                <a:path w="792" h="1025" extrusionOk="0">
                  <a:moveTo>
                    <a:pt x="639" y="1"/>
                  </a:moveTo>
                  <a:lnTo>
                    <a:pt x="1" y="919"/>
                  </a:lnTo>
                  <a:lnTo>
                    <a:pt x="153" y="1024"/>
                  </a:lnTo>
                  <a:lnTo>
                    <a:pt x="791" y="106"/>
                  </a:lnTo>
                  <a:lnTo>
                    <a:pt x="639" y="1"/>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9"/>
            <p:cNvSpPr/>
            <p:nvPr/>
          </p:nvSpPr>
          <p:spPr>
            <a:xfrm>
              <a:off x="2673350" y="3654150"/>
              <a:ext cx="15250" cy="19100"/>
            </a:xfrm>
            <a:custGeom>
              <a:avLst/>
              <a:gdLst/>
              <a:ahLst/>
              <a:cxnLst/>
              <a:rect l="l" t="t" r="r" b="b"/>
              <a:pathLst>
                <a:path w="610" h="764" extrusionOk="0">
                  <a:moveTo>
                    <a:pt x="457" y="0"/>
                  </a:moveTo>
                  <a:lnTo>
                    <a:pt x="0" y="658"/>
                  </a:lnTo>
                  <a:lnTo>
                    <a:pt x="153" y="764"/>
                  </a:lnTo>
                  <a:lnTo>
                    <a:pt x="609" y="106"/>
                  </a:lnTo>
                  <a:lnTo>
                    <a:pt x="457" y="0"/>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9"/>
            <p:cNvSpPr/>
            <p:nvPr/>
          </p:nvSpPr>
          <p:spPr>
            <a:xfrm>
              <a:off x="2651750" y="3552225"/>
              <a:ext cx="19100" cy="15250"/>
            </a:xfrm>
            <a:custGeom>
              <a:avLst/>
              <a:gdLst/>
              <a:ahLst/>
              <a:cxnLst/>
              <a:rect l="l" t="t" r="r" b="b"/>
              <a:pathLst>
                <a:path w="764" h="610" extrusionOk="0">
                  <a:moveTo>
                    <a:pt x="106" y="0"/>
                  </a:moveTo>
                  <a:lnTo>
                    <a:pt x="0" y="152"/>
                  </a:lnTo>
                  <a:lnTo>
                    <a:pt x="658" y="609"/>
                  </a:lnTo>
                  <a:lnTo>
                    <a:pt x="764" y="457"/>
                  </a:lnTo>
                  <a:lnTo>
                    <a:pt x="106" y="0"/>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9"/>
            <p:cNvSpPr/>
            <p:nvPr/>
          </p:nvSpPr>
          <p:spPr>
            <a:xfrm>
              <a:off x="2776200" y="3638800"/>
              <a:ext cx="19100" cy="15250"/>
            </a:xfrm>
            <a:custGeom>
              <a:avLst/>
              <a:gdLst/>
              <a:ahLst/>
              <a:cxnLst/>
              <a:rect l="l" t="t" r="r" b="b"/>
              <a:pathLst>
                <a:path w="764" h="610" extrusionOk="0">
                  <a:moveTo>
                    <a:pt x="106" y="1"/>
                  </a:moveTo>
                  <a:lnTo>
                    <a:pt x="0" y="153"/>
                  </a:lnTo>
                  <a:lnTo>
                    <a:pt x="658" y="610"/>
                  </a:lnTo>
                  <a:lnTo>
                    <a:pt x="764" y="457"/>
                  </a:lnTo>
                  <a:lnTo>
                    <a:pt x="106" y="1"/>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9"/>
            <p:cNvSpPr/>
            <p:nvPr/>
          </p:nvSpPr>
          <p:spPr>
            <a:xfrm>
              <a:off x="2645550" y="3565850"/>
              <a:ext cx="13650" cy="8425"/>
            </a:xfrm>
            <a:custGeom>
              <a:avLst/>
              <a:gdLst/>
              <a:ahLst/>
              <a:cxnLst/>
              <a:rect l="l" t="t" r="r" b="b"/>
              <a:pathLst>
                <a:path w="546" h="337" extrusionOk="0">
                  <a:moveTo>
                    <a:pt x="52" y="0"/>
                  </a:moveTo>
                  <a:lnTo>
                    <a:pt x="0" y="108"/>
                  </a:lnTo>
                  <a:lnTo>
                    <a:pt x="496" y="337"/>
                  </a:lnTo>
                  <a:lnTo>
                    <a:pt x="545" y="229"/>
                  </a:lnTo>
                  <a:lnTo>
                    <a:pt x="52" y="0"/>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9"/>
            <p:cNvSpPr/>
            <p:nvPr/>
          </p:nvSpPr>
          <p:spPr>
            <a:xfrm>
              <a:off x="2640700" y="3579475"/>
              <a:ext cx="13950" cy="6325"/>
            </a:xfrm>
            <a:custGeom>
              <a:avLst/>
              <a:gdLst/>
              <a:ahLst/>
              <a:cxnLst/>
              <a:rect l="l" t="t" r="r" b="b"/>
              <a:pathLst>
                <a:path w="558" h="253" extrusionOk="0">
                  <a:moveTo>
                    <a:pt x="30" y="0"/>
                  </a:moveTo>
                  <a:lnTo>
                    <a:pt x="0" y="113"/>
                  </a:lnTo>
                  <a:lnTo>
                    <a:pt x="528" y="253"/>
                  </a:lnTo>
                  <a:lnTo>
                    <a:pt x="558" y="140"/>
                  </a:lnTo>
                  <a:lnTo>
                    <a:pt x="30" y="0"/>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9"/>
            <p:cNvSpPr/>
            <p:nvPr/>
          </p:nvSpPr>
          <p:spPr>
            <a:xfrm>
              <a:off x="2638425" y="3594125"/>
              <a:ext cx="13900" cy="4150"/>
            </a:xfrm>
            <a:custGeom>
              <a:avLst/>
              <a:gdLst/>
              <a:ahLst/>
              <a:cxnLst/>
              <a:rect l="l" t="t" r="r" b="b"/>
              <a:pathLst>
                <a:path w="556" h="166" extrusionOk="0">
                  <a:moveTo>
                    <a:pt x="10" y="1"/>
                  </a:moveTo>
                  <a:lnTo>
                    <a:pt x="1" y="119"/>
                  </a:lnTo>
                  <a:lnTo>
                    <a:pt x="546" y="165"/>
                  </a:lnTo>
                  <a:lnTo>
                    <a:pt x="555" y="47"/>
                  </a:lnTo>
                  <a:lnTo>
                    <a:pt x="10" y="1"/>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9"/>
            <p:cNvSpPr/>
            <p:nvPr/>
          </p:nvSpPr>
          <p:spPr>
            <a:xfrm>
              <a:off x="2638375" y="3607450"/>
              <a:ext cx="13875" cy="4125"/>
            </a:xfrm>
            <a:custGeom>
              <a:avLst/>
              <a:gdLst/>
              <a:ahLst/>
              <a:cxnLst/>
              <a:rect l="l" t="t" r="r" b="b"/>
              <a:pathLst>
                <a:path w="555" h="165" extrusionOk="0">
                  <a:moveTo>
                    <a:pt x="545" y="0"/>
                  </a:moveTo>
                  <a:lnTo>
                    <a:pt x="0" y="50"/>
                  </a:lnTo>
                  <a:lnTo>
                    <a:pt x="12" y="165"/>
                  </a:lnTo>
                  <a:lnTo>
                    <a:pt x="555" y="116"/>
                  </a:lnTo>
                  <a:lnTo>
                    <a:pt x="545" y="0"/>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9"/>
            <p:cNvSpPr/>
            <p:nvPr/>
          </p:nvSpPr>
          <p:spPr>
            <a:xfrm>
              <a:off x="2646400" y="3644200"/>
              <a:ext cx="14025" cy="6425"/>
            </a:xfrm>
            <a:custGeom>
              <a:avLst/>
              <a:gdLst/>
              <a:ahLst/>
              <a:cxnLst/>
              <a:rect l="l" t="t" r="r" b="b"/>
              <a:pathLst>
                <a:path w="561" h="257" extrusionOk="0">
                  <a:moveTo>
                    <a:pt x="531" y="1"/>
                  </a:moveTo>
                  <a:lnTo>
                    <a:pt x="1" y="141"/>
                  </a:lnTo>
                  <a:lnTo>
                    <a:pt x="30" y="256"/>
                  </a:lnTo>
                  <a:lnTo>
                    <a:pt x="560" y="114"/>
                  </a:lnTo>
                  <a:lnTo>
                    <a:pt x="531" y="1"/>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9"/>
            <p:cNvSpPr/>
            <p:nvPr/>
          </p:nvSpPr>
          <p:spPr>
            <a:xfrm>
              <a:off x="2645250" y="3631700"/>
              <a:ext cx="13650" cy="8475"/>
            </a:xfrm>
            <a:custGeom>
              <a:avLst/>
              <a:gdLst/>
              <a:ahLst/>
              <a:cxnLst/>
              <a:rect l="l" t="t" r="r" b="b"/>
              <a:pathLst>
                <a:path w="546" h="339" extrusionOk="0">
                  <a:moveTo>
                    <a:pt x="493" y="0"/>
                  </a:moveTo>
                  <a:lnTo>
                    <a:pt x="0" y="233"/>
                  </a:lnTo>
                  <a:lnTo>
                    <a:pt x="49" y="339"/>
                  </a:lnTo>
                  <a:lnTo>
                    <a:pt x="545" y="108"/>
                  </a:lnTo>
                  <a:lnTo>
                    <a:pt x="493" y="0"/>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9"/>
            <p:cNvSpPr/>
            <p:nvPr/>
          </p:nvSpPr>
          <p:spPr>
            <a:xfrm>
              <a:off x="2652425" y="3642625"/>
              <a:ext cx="12850" cy="10325"/>
            </a:xfrm>
            <a:custGeom>
              <a:avLst/>
              <a:gdLst/>
              <a:ahLst/>
              <a:cxnLst/>
              <a:rect l="l" t="t" r="r" b="b"/>
              <a:pathLst>
                <a:path w="514" h="413" extrusionOk="0">
                  <a:moveTo>
                    <a:pt x="447" y="0"/>
                  </a:moveTo>
                  <a:lnTo>
                    <a:pt x="0" y="317"/>
                  </a:lnTo>
                  <a:lnTo>
                    <a:pt x="69" y="412"/>
                  </a:lnTo>
                  <a:lnTo>
                    <a:pt x="513" y="98"/>
                  </a:lnTo>
                  <a:lnTo>
                    <a:pt x="447" y="0"/>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9"/>
            <p:cNvSpPr/>
            <p:nvPr/>
          </p:nvSpPr>
          <p:spPr>
            <a:xfrm>
              <a:off x="2661750" y="3652175"/>
              <a:ext cx="11750" cy="11750"/>
            </a:xfrm>
            <a:custGeom>
              <a:avLst/>
              <a:gdLst/>
              <a:ahLst/>
              <a:cxnLst/>
              <a:rect l="l" t="t" r="r" b="b"/>
              <a:pathLst>
                <a:path w="470" h="470" extrusionOk="0">
                  <a:moveTo>
                    <a:pt x="386" y="1"/>
                  </a:moveTo>
                  <a:lnTo>
                    <a:pt x="0" y="389"/>
                  </a:lnTo>
                  <a:lnTo>
                    <a:pt x="84" y="470"/>
                  </a:lnTo>
                  <a:lnTo>
                    <a:pt x="469" y="84"/>
                  </a:lnTo>
                  <a:lnTo>
                    <a:pt x="386" y="1"/>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9"/>
            <p:cNvSpPr/>
            <p:nvPr/>
          </p:nvSpPr>
          <p:spPr>
            <a:xfrm>
              <a:off x="2685625" y="3667100"/>
              <a:ext cx="8425" cy="13650"/>
            </a:xfrm>
            <a:custGeom>
              <a:avLst/>
              <a:gdLst/>
              <a:ahLst/>
              <a:cxnLst/>
              <a:rect l="l" t="t" r="r" b="b"/>
              <a:pathLst>
                <a:path w="337" h="546" extrusionOk="0">
                  <a:moveTo>
                    <a:pt x="229" y="0"/>
                  </a:moveTo>
                  <a:lnTo>
                    <a:pt x="0" y="496"/>
                  </a:lnTo>
                  <a:lnTo>
                    <a:pt x="106" y="545"/>
                  </a:lnTo>
                  <a:lnTo>
                    <a:pt x="337" y="50"/>
                  </a:lnTo>
                  <a:lnTo>
                    <a:pt x="229" y="0"/>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9"/>
            <p:cNvSpPr/>
            <p:nvPr/>
          </p:nvSpPr>
          <p:spPr>
            <a:xfrm>
              <a:off x="2699375" y="3671450"/>
              <a:ext cx="6400" cy="13950"/>
            </a:xfrm>
            <a:custGeom>
              <a:avLst/>
              <a:gdLst/>
              <a:ahLst/>
              <a:cxnLst/>
              <a:rect l="l" t="t" r="r" b="b"/>
              <a:pathLst>
                <a:path w="256" h="558" extrusionOk="0">
                  <a:moveTo>
                    <a:pt x="140" y="1"/>
                  </a:moveTo>
                  <a:lnTo>
                    <a:pt x="0" y="528"/>
                  </a:lnTo>
                  <a:lnTo>
                    <a:pt x="115" y="558"/>
                  </a:lnTo>
                  <a:lnTo>
                    <a:pt x="255" y="30"/>
                  </a:lnTo>
                  <a:lnTo>
                    <a:pt x="140" y="1"/>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9"/>
            <p:cNvSpPr/>
            <p:nvPr/>
          </p:nvSpPr>
          <p:spPr>
            <a:xfrm>
              <a:off x="2714025" y="3674100"/>
              <a:ext cx="4075" cy="13875"/>
            </a:xfrm>
            <a:custGeom>
              <a:avLst/>
              <a:gdLst/>
              <a:ahLst/>
              <a:cxnLst/>
              <a:rect l="l" t="t" r="r" b="b"/>
              <a:pathLst>
                <a:path w="163" h="555" extrusionOk="0">
                  <a:moveTo>
                    <a:pt x="45" y="0"/>
                  </a:moveTo>
                  <a:lnTo>
                    <a:pt x="1" y="543"/>
                  </a:lnTo>
                  <a:lnTo>
                    <a:pt x="119" y="555"/>
                  </a:lnTo>
                  <a:lnTo>
                    <a:pt x="163" y="10"/>
                  </a:lnTo>
                  <a:lnTo>
                    <a:pt x="45" y="0"/>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9"/>
            <p:cNvSpPr/>
            <p:nvPr/>
          </p:nvSpPr>
          <p:spPr>
            <a:xfrm>
              <a:off x="2727525" y="3673850"/>
              <a:ext cx="4200" cy="13900"/>
            </a:xfrm>
            <a:custGeom>
              <a:avLst/>
              <a:gdLst/>
              <a:ahLst/>
              <a:cxnLst/>
              <a:rect l="l" t="t" r="r" b="b"/>
              <a:pathLst>
                <a:path w="168" h="556" extrusionOk="0">
                  <a:moveTo>
                    <a:pt x="119" y="0"/>
                  </a:moveTo>
                  <a:lnTo>
                    <a:pt x="1" y="10"/>
                  </a:lnTo>
                  <a:lnTo>
                    <a:pt x="50" y="555"/>
                  </a:lnTo>
                  <a:lnTo>
                    <a:pt x="168" y="543"/>
                  </a:lnTo>
                  <a:lnTo>
                    <a:pt x="119" y="0"/>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9"/>
            <p:cNvSpPr/>
            <p:nvPr/>
          </p:nvSpPr>
          <p:spPr>
            <a:xfrm>
              <a:off x="2739675" y="3671650"/>
              <a:ext cx="6425" cy="13950"/>
            </a:xfrm>
            <a:custGeom>
              <a:avLst/>
              <a:gdLst/>
              <a:ahLst/>
              <a:cxnLst/>
              <a:rect l="l" t="t" r="r" b="b"/>
              <a:pathLst>
                <a:path w="257" h="558" extrusionOk="0">
                  <a:moveTo>
                    <a:pt x="114" y="0"/>
                  </a:moveTo>
                  <a:lnTo>
                    <a:pt x="1" y="32"/>
                  </a:lnTo>
                  <a:lnTo>
                    <a:pt x="143" y="557"/>
                  </a:lnTo>
                  <a:lnTo>
                    <a:pt x="256" y="528"/>
                  </a:lnTo>
                  <a:lnTo>
                    <a:pt x="114" y="0"/>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9"/>
            <p:cNvSpPr/>
            <p:nvPr/>
          </p:nvSpPr>
          <p:spPr>
            <a:xfrm>
              <a:off x="2751525" y="3667025"/>
              <a:ext cx="8550" cy="13650"/>
            </a:xfrm>
            <a:custGeom>
              <a:avLst/>
              <a:gdLst/>
              <a:ahLst/>
              <a:cxnLst/>
              <a:rect l="l" t="t" r="r" b="b"/>
              <a:pathLst>
                <a:path w="342" h="546" extrusionOk="0">
                  <a:moveTo>
                    <a:pt x="109" y="1"/>
                  </a:moveTo>
                  <a:lnTo>
                    <a:pt x="1" y="50"/>
                  </a:lnTo>
                  <a:lnTo>
                    <a:pt x="234" y="546"/>
                  </a:lnTo>
                  <a:lnTo>
                    <a:pt x="342" y="494"/>
                  </a:lnTo>
                  <a:lnTo>
                    <a:pt x="109" y="1"/>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9"/>
            <p:cNvSpPr/>
            <p:nvPr/>
          </p:nvSpPr>
          <p:spPr>
            <a:xfrm>
              <a:off x="2762400" y="3660850"/>
              <a:ext cx="10250" cy="12900"/>
            </a:xfrm>
            <a:custGeom>
              <a:avLst/>
              <a:gdLst/>
              <a:ahLst/>
              <a:cxnLst/>
              <a:rect l="l" t="t" r="r" b="b"/>
              <a:pathLst>
                <a:path w="410" h="516" extrusionOk="0">
                  <a:moveTo>
                    <a:pt x="96" y="0"/>
                  </a:moveTo>
                  <a:lnTo>
                    <a:pt x="0" y="69"/>
                  </a:lnTo>
                  <a:lnTo>
                    <a:pt x="314" y="516"/>
                  </a:lnTo>
                  <a:lnTo>
                    <a:pt x="410" y="447"/>
                  </a:lnTo>
                  <a:lnTo>
                    <a:pt x="96" y="0"/>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9"/>
            <p:cNvSpPr/>
            <p:nvPr/>
          </p:nvSpPr>
          <p:spPr>
            <a:xfrm>
              <a:off x="2772075" y="3652750"/>
              <a:ext cx="11825" cy="11725"/>
            </a:xfrm>
            <a:custGeom>
              <a:avLst/>
              <a:gdLst/>
              <a:ahLst/>
              <a:cxnLst/>
              <a:rect l="l" t="t" r="r" b="b"/>
              <a:pathLst>
                <a:path w="473" h="469" extrusionOk="0">
                  <a:moveTo>
                    <a:pt x="84" y="0"/>
                  </a:moveTo>
                  <a:lnTo>
                    <a:pt x="1" y="83"/>
                  </a:lnTo>
                  <a:lnTo>
                    <a:pt x="389" y="469"/>
                  </a:lnTo>
                  <a:lnTo>
                    <a:pt x="472" y="385"/>
                  </a:lnTo>
                  <a:lnTo>
                    <a:pt x="84" y="0"/>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9"/>
            <p:cNvSpPr/>
            <p:nvPr/>
          </p:nvSpPr>
          <p:spPr>
            <a:xfrm>
              <a:off x="2786875" y="3632300"/>
              <a:ext cx="13650" cy="8425"/>
            </a:xfrm>
            <a:custGeom>
              <a:avLst/>
              <a:gdLst/>
              <a:ahLst/>
              <a:cxnLst/>
              <a:rect l="l" t="t" r="r" b="b"/>
              <a:pathLst>
                <a:path w="546" h="337" extrusionOk="0">
                  <a:moveTo>
                    <a:pt x="50" y="1"/>
                  </a:moveTo>
                  <a:lnTo>
                    <a:pt x="0" y="109"/>
                  </a:lnTo>
                  <a:lnTo>
                    <a:pt x="496" y="337"/>
                  </a:lnTo>
                  <a:lnTo>
                    <a:pt x="545" y="229"/>
                  </a:lnTo>
                  <a:lnTo>
                    <a:pt x="50" y="1"/>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9"/>
            <p:cNvSpPr/>
            <p:nvPr/>
          </p:nvSpPr>
          <p:spPr>
            <a:xfrm>
              <a:off x="2791425" y="3620400"/>
              <a:ext cx="13950" cy="6350"/>
            </a:xfrm>
            <a:custGeom>
              <a:avLst/>
              <a:gdLst/>
              <a:ahLst/>
              <a:cxnLst/>
              <a:rect l="l" t="t" r="r" b="b"/>
              <a:pathLst>
                <a:path w="558" h="254" extrusionOk="0">
                  <a:moveTo>
                    <a:pt x="30" y="0"/>
                  </a:moveTo>
                  <a:lnTo>
                    <a:pt x="0" y="113"/>
                  </a:lnTo>
                  <a:lnTo>
                    <a:pt x="528" y="253"/>
                  </a:lnTo>
                  <a:lnTo>
                    <a:pt x="557" y="138"/>
                  </a:lnTo>
                  <a:lnTo>
                    <a:pt x="30" y="0"/>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9"/>
            <p:cNvSpPr/>
            <p:nvPr/>
          </p:nvSpPr>
          <p:spPr>
            <a:xfrm>
              <a:off x="2793925" y="3608250"/>
              <a:ext cx="13900" cy="4125"/>
            </a:xfrm>
            <a:custGeom>
              <a:avLst/>
              <a:gdLst/>
              <a:ahLst/>
              <a:cxnLst/>
              <a:rect l="l" t="t" r="r" b="b"/>
              <a:pathLst>
                <a:path w="556" h="165" extrusionOk="0">
                  <a:moveTo>
                    <a:pt x="11" y="0"/>
                  </a:moveTo>
                  <a:lnTo>
                    <a:pt x="1" y="118"/>
                  </a:lnTo>
                  <a:lnTo>
                    <a:pt x="546" y="165"/>
                  </a:lnTo>
                  <a:lnTo>
                    <a:pt x="555" y="47"/>
                  </a:lnTo>
                  <a:lnTo>
                    <a:pt x="11" y="0"/>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9"/>
            <p:cNvSpPr/>
            <p:nvPr/>
          </p:nvSpPr>
          <p:spPr>
            <a:xfrm>
              <a:off x="2793750" y="3594500"/>
              <a:ext cx="13900" cy="4200"/>
            </a:xfrm>
            <a:custGeom>
              <a:avLst/>
              <a:gdLst/>
              <a:ahLst/>
              <a:cxnLst/>
              <a:rect l="l" t="t" r="r" b="b"/>
              <a:pathLst>
                <a:path w="556" h="168" extrusionOk="0">
                  <a:moveTo>
                    <a:pt x="543" y="1"/>
                  </a:moveTo>
                  <a:lnTo>
                    <a:pt x="0" y="50"/>
                  </a:lnTo>
                  <a:lnTo>
                    <a:pt x="10" y="167"/>
                  </a:lnTo>
                  <a:lnTo>
                    <a:pt x="555" y="118"/>
                  </a:lnTo>
                  <a:lnTo>
                    <a:pt x="543" y="1"/>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9"/>
            <p:cNvSpPr/>
            <p:nvPr/>
          </p:nvSpPr>
          <p:spPr>
            <a:xfrm>
              <a:off x="2791600" y="3579775"/>
              <a:ext cx="13950" cy="6475"/>
            </a:xfrm>
            <a:custGeom>
              <a:avLst/>
              <a:gdLst/>
              <a:ahLst/>
              <a:cxnLst/>
              <a:rect l="l" t="t" r="r" b="b"/>
              <a:pathLst>
                <a:path w="558" h="259" extrusionOk="0">
                  <a:moveTo>
                    <a:pt x="526" y="0"/>
                  </a:moveTo>
                  <a:lnTo>
                    <a:pt x="0" y="143"/>
                  </a:lnTo>
                  <a:lnTo>
                    <a:pt x="30" y="258"/>
                  </a:lnTo>
                  <a:lnTo>
                    <a:pt x="558" y="113"/>
                  </a:lnTo>
                  <a:lnTo>
                    <a:pt x="526" y="0"/>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9"/>
            <p:cNvSpPr/>
            <p:nvPr/>
          </p:nvSpPr>
          <p:spPr>
            <a:xfrm>
              <a:off x="2787000" y="3566200"/>
              <a:ext cx="13575" cy="8500"/>
            </a:xfrm>
            <a:custGeom>
              <a:avLst/>
              <a:gdLst/>
              <a:ahLst/>
              <a:cxnLst/>
              <a:rect l="l" t="t" r="r" b="b"/>
              <a:pathLst>
                <a:path w="543" h="340" extrusionOk="0">
                  <a:moveTo>
                    <a:pt x="494" y="1"/>
                  </a:moveTo>
                  <a:lnTo>
                    <a:pt x="0" y="232"/>
                  </a:lnTo>
                  <a:lnTo>
                    <a:pt x="49" y="340"/>
                  </a:lnTo>
                  <a:lnTo>
                    <a:pt x="543" y="107"/>
                  </a:lnTo>
                  <a:lnTo>
                    <a:pt x="494" y="1"/>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9"/>
            <p:cNvSpPr/>
            <p:nvPr/>
          </p:nvSpPr>
          <p:spPr>
            <a:xfrm>
              <a:off x="2780625" y="3553500"/>
              <a:ext cx="12850" cy="10275"/>
            </a:xfrm>
            <a:custGeom>
              <a:avLst/>
              <a:gdLst/>
              <a:ahLst/>
              <a:cxnLst/>
              <a:rect l="l" t="t" r="r" b="b"/>
              <a:pathLst>
                <a:path w="514" h="411" extrusionOk="0">
                  <a:moveTo>
                    <a:pt x="447" y="1"/>
                  </a:moveTo>
                  <a:lnTo>
                    <a:pt x="0" y="315"/>
                  </a:lnTo>
                  <a:lnTo>
                    <a:pt x="69" y="411"/>
                  </a:lnTo>
                  <a:lnTo>
                    <a:pt x="513" y="97"/>
                  </a:lnTo>
                  <a:lnTo>
                    <a:pt x="447" y="1"/>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9"/>
            <p:cNvSpPr/>
            <p:nvPr/>
          </p:nvSpPr>
          <p:spPr>
            <a:xfrm>
              <a:off x="2772525" y="3542350"/>
              <a:ext cx="11675" cy="11725"/>
            </a:xfrm>
            <a:custGeom>
              <a:avLst/>
              <a:gdLst/>
              <a:ahLst/>
              <a:cxnLst/>
              <a:rect l="l" t="t" r="r" b="b"/>
              <a:pathLst>
                <a:path w="467" h="469" extrusionOk="0">
                  <a:moveTo>
                    <a:pt x="383" y="0"/>
                  </a:moveTo>
                  <a:lnTo>
                    <a:pt x="0" y="385"/>
                  </a:lnTo>
                  <a:lnTo>
                    <a:pt x="84" y="469"/>
                  </a:lnTo>
                  <a:lnTo>
                    <a:pt x="466" y="81"/>
                  </a:lnTo>
                  <a:lnTo>
                    <a:pt x="383" y="0"/>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9"/>
            <p:cNvSpPr/>
            <p:nvPr/>
          </p:nvSpPr>
          <p:spPr>
            <a:xfrm>
              <a:off x="2752025" y="3525575"/>
              <a:ext cx="8425" cy="13650"/>
            </a:xfrm>
            <a:custGeom>
              <a:avLst/>
              <a:gdLst/>
              <a:ahLst/>
              <a:cxnLst/>
              <a:rect l="l" t="t" r="r" b="b"/>
              <a:pathLst>
                <a:path w="337" h="546" extrusionOk="0">
                  <a:moveTo>
                    <a:pt x="228" y="1"/>
                  </a:moveTo>
                  <a:lnTo>
                    <a:pt x="0" y="497"/>
                  </a:lnTo>
                  <a:lnTo>
                    <a:pt x="106" y="546"/>
                  </a:lnTo>
                  <a:lnTo>
                    <a:pt x="336" y="50"/>
                  </a:lnTo>
                  <a:lnTo>
                    <a:pt x="228" y="1"/>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9"/>
            <p:cNvSpPr/>
            <p:nvPr/>
          </p:nvSpPr>
          <p:spPr>
            <a:xfrm>
              <a:off x="2740300" y="3520750"/>
              <a:ext cx="6350" cy="14000"/>
            </a:xfrm>
            <a:custGeom>
              <a:avLst/>
              <a:gdLst/>
              <a:ahLst/>
              <a:cxnLst/>
              <a:rect l="l" t="t" r="r" b="b"/>
              <a:pathLst>
                <a:path w="254" h="560" extrusionOk="0">
                  <a:moveTo>
                    <a:pt x="140" y="0"/>
                  </a:moveTo>
                  <a:lnTo>
                    <a:pt x="0" y="528"/>
                  </a:lnTo>
                  <a:lnTo>
                    <a:pt x="113" y="560"/>
                  </a:lnTo>
                  <a:lnTo>
                    <a:pt x="253" y="32"/>
                  </a:lnTo>
                  <a:lnTo>
                    <a:pt x="140" y="0"/>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9"/>
            <p:cNvSpPr/>
            <p:nvPr/>
          </p:nvSpPr>
          <p:spPr>
            <a:xfrm>
              <a:off x="2728150" y="3518600"/>
              <a:ext cx="4075" cy="13875"/>
            </a:xfrm>
            <a:custGeom>
              <a:avLst/>
              <a:gdLst/>
              <a:ahLst/>
              <a:cxnLst/>
              <a:rect l="l" t="t" r="r" b="b"/>
              <a:pathLst>
                <a:path w="163" h="555" extrusionOk="0">
                  <a:moveTo>
                    <a:pt x="47" y="0"/>
                  </a:moveTo>
                  <a:lnTo>
                    <a:pt x="0" y="543"/>
                  </a:lnTo>
                  <a:lnTo>
                    <a:pt x="118" y="555"/>
                  </a:lnTo>
                  <a:lnTo>
                    <a:pt x="162" y="10"/>
                  </a:lnTo>
                  <a:lnTo>
                    <a:pt x="47" y="0"/>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9"/>
            <p:cNvSpPr/>
            <p:nvPr/>
          </p:nvSpPr>
          <p:spPr>
            <a:xfrm>
              <a:off x="2714225" y="3518400"/>
              <a:ext cx="4200" cy="13900"/>
            </a:xfrm>
            <a:custGeom>
              <a:avLst/>
              <a:gdLst/>
              <a:ahLst/>
              <a:cxnLst/>
              <a:rect l="l" t="t" r="r" b="b"/>
              <a:pathLst>
                <a:path w="168" h="556" extrusionOk="0">
                  <a:moveTo>
                    <a:pt x="118" y="1"/>
                  </a:moveTo>
                  <a:lnTo>
                    <a:pt x="0" y="11"/>
                  </a:lnTo>
                  <a:lnTo>
                    <a:pt x="52" y="556"/>
                  </a:lnTo>
                  <a:lnTo>
                    <a:pt x="167" y="546"/>
                  </a:lnTo>
                  <a:lnTo>
                    <a:pt x="118" y="1"/>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9"/>
            <p:cNvSpPr/>
            <p:nvPr/>
          </p:nvSpPr>
          <p:spPr>
            <a:xfrm>
              <a:off x="2699725" y="3520675"/>
              <a:ext cx="6475" cy="14025"/>
            </a:xfrm>
            <a:custGeom>
              <a:avLst/>
              <a:gdLst/>
              <a:ahLst/>
              <a:cxnLst/>
              <a:rect l="l" t="t" r="r" b="b"/>
              <a:pathLst>
                <a:path w="259" h="561" extrusionOk="0">
                  <a:moveTo>
                    <a:pt x="116" y="1"/>
                  </a:moveTo>
                  <a:lnTo>
                    <a:pt x="1" y="33"/>
                  </a:lnTo>
                  <a:lnTo>
                    <a:pt x="143" y="560"/>
                  </a:lnTo>
                  <a:lnTo>
                    <a:pt x="259" y="528"/>
                  </a:lnTo>
                  <a:lnTo>
                    <a:pt x="116" y="1"/>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9"/>
            <p:cNvSpPr/>
            <p:nvPr/>
          </p:nvSpPr>
          <p:spPr>
            <a:xfrm>
              <a:off x="2685925" y="3525525"/>
              <a:ext cx="8500" cy="13650"/>
            </a:xfrm>
            <a:custGeom>
              <a:avLst/>
              <a:gdLst/>
              <a:ahLst/>
              <a:cxnLst/>
              <a:rect l="l" t="t" r="r" b="b"/>
              <a:pathLst>
                <a:path w="340" h="546" extrusionOk="0">
                  <a:moveTo>
                    <a:pt x="106" y="1"/>
                  </a:moveTo>
                  <a:lnTo>
                    <a:pt x="1" y="50"/>
                  </a:lnTo>
                  <a:lnTo>
                    <a:pt x="231" y="545"/>
                  </a:lnTo>
                  <a:lnTo>
                    <a:pt x="339" y="494"/>
                  </a:lnTo>
                  <a:lnTo>
                    <a:pt x="106" y="1"/>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9"/>
            <p:cNvSpPr/>
            <p:nvPr/>
          </p:nvSpPr>
          <p:spPr>
            <a:xfrm>
              <a:off x="2673225" y="3532700"/>
              <a:ext cx="10325" cy="12850"/>
            </a:xfrm>
            <a:custGeom>
              <a:avLst/>
              <a:gdLst/>
              <a:ahLst/>
              <a:cxnLst/>
              <a:rect l="l" t="t" r="r" b="b"/>
              <a:pathLst>
                <a:path w="413" h="514" extrusionOk="0">
                  <a:moveTo>
                    <a:pt x="96" y="1"/>
                  </a:moveTo>
                  <a:lnTo>
                    <a:pt x="0" y="67"/>
                  </a:lnTo>
                  <a:lnTo>
                    <a:pt x="315" y="514"/>
                  </a:lnTo>
                  <a:lnTo>
                    <a:pt x="413" y="445"/>
                  </a:lnTo>
                  <a:lnTo>
                    <a:pt x="96" y="1"/>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9"/>
            <p:cNvSpPr/>
            <p:nvPr/>
          </p:nvSpPr>
          <p:spPr>
            <a:xfrm>
              <a:off x="2662125" y="3541775"/>
              <a:ext cx="11725" cy="11750"/>
            </a:xfrm>
            <a:custGeom>
              <a:avLst/>
              <a:gdLst/>
              <a:ahLst/>
              <a:cxnLst/>
              <a:rect l="l" t="t" r="r" b="b"/>
              <a:pathLst>
                <a:path w="469" h="470" extrusionOk="0">
                  <a:moveTo>
                    <a:pt x="84" y="1"/>
                  </a:moveTo>
                  <a:lnTo>
                    <a:pt x="0" y="84"/>
                  </a:lnTo>
                  <a:lnTo>
                    <a:pt x="385" y="470"/>
                  </a:lnTo>
                  <a:lnTo>
                    <a:pt x="469" y="386"/>
                  </a:lnTo>
                  <a:lnTo>
                    <a:pt x="84" y="1"/>
                  </a:lnTo>
                  <a:close/>
                </a:path>
              </a:pathLst>
            </a:custGeom>
            <a:solidFill>
              <a:srgbClr val="283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9"/>
            <p:cNvSpPr/>
            <p:nvPr/>
          </p:nvSpPr>
          <p:spPr>
            <a:xfrm>
              <a:off x="2836950" y="3528750"/>
              <a:ext cx="35000" cy="30975"/>
            </a:xfrm>
            <a:custGeom>
              <a:avLst/>
              <a:gdLst/>
              <a:ahLst/>
              <a:cxnLst/>
              <a:rect l="l" t="t" r="r" b="b"/>
              <a:pathLst>
                <a:path w="1400" h="1239" extrusionOk="0">
                  <a:moveTo>
                    <a:pt x="995" y="1"/>
                  </a:moveTo>
                  <a:cubicBezTo>
                    <a:pt x="955" y="1"/>
                    <a:pt x="904" y="13"/>
                    <a:pt x="852" y="36"/>
                  </a:cubicBezTo>
                  <a:lnTo>
                    <a:pt x="165" y="345"/>
                  </a:lnTo>
                  <a:cubicBezTo>
                    <a:pt x="64" y="389"/>
                    <a:pt x="0" y="458"/>
                    <a:pt x="18" y="497"/>
                  </a:cubicBezTo>
                  <a:lnTo>
                    <a:pt x="337" y="1209"/>
                  </a:lnTo>
                  <a:cubicBezTo>
                    <a:pt x="346" y="1229"/>
                    <a:pt x="372" y="1238"/>
                    <a:pt x="406" y="1238"/>
                  </a:cubicBezTo>
                  <a:cubicBezTo>
                    <a:pt x="445" y="1238"/>
                    <a:pt x="496" y="1226"/>
                    <a:pt x="548" y="1204"/>
                  </a:cubicBezTo>
                  <a:lnTo>
                    <a:pt x="1238" y="895"/>
                  </a:lnTo>
                  <a:cubicBezTo>
                    <a:pt x="1336" y="851"/>
                    <a:pt x="1400" y="782"/>
                    <a:pt x="1382" y="740"/>
                  </a:cubicBezTo>
                  <a:lnTo>
                    <a:pt x="1063" y="29"/>
                  </a:lnTo>
                  <a:cubicBezTo>
                    <a:pt x="1055" y="10"/>
                    <a:pt x="1030" y="1"/>
                    <a:pt x="995"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9"/>
            <p:cNvSpPr/>
            <p:nvPr/>
          </p:nvSpPr>
          <p:spPr>
            <a:xfrm>
              <a:off x="2789400" y="3455450"/>
              <a:ext cx="43775" cy="41425"/>
            </a:xfrm>
            <a:custGeom>
              <a:avLst/>
              <a:gdLst/>
              <a:ahLst/>
              <a:cxnLst/>
              <a:rect l="l" t="t" r="r" b="b"/>
              <a:pathLst>
                <a:path w="1751" h="1657" extrusionOk="0">
                  <a:moveTo>
                    <a:pt x="660" y="0"/>
                  </a:moveTo>
                  <a:cubicBezTo>
                    <a:pt x="606" y="0"/>
                    <a:pt x="542" y="40"/>
                    <a:pt x="496" y="106"/>
                  </a:cubicBezTo>
                  <a:lnTo>
                    <a:pt x="66" y="724"/>
                  </a:lnTo>
                  <a:cubicBezTo>
                    <a:pt x="5" y="813"/>
                    <a:pt x="0" y="916"/>
                    <a:pt x="57" y="955"/>
                  </a:cubicBezTo>
                  <a:lnTo>
                    <a:pt x="1041" y="1642"/>
                  </a:lnTo>
                  <a:cubicBezTo>
                    <a:pt x="1055" y="1652"/>
                    <a:pt x="1072" y="1656"/>
                    <a:pt x="1090" y="1656"/>
                  </a:cubicBezTo>
                  <a:cubicBezTo>
                    <a:pt x="1144" y="1656"/>
                    <a:pt x="1209" y="1618"/>
                    <a:pt x="1254" y="1552"/>
                  </a:cubicBezTo>
                  <a:lnTo>
                    <a:pt x="1684" y="933"/>
                  </a:lnTo>
                  <a:cubicBezTo>
                    <a:pt x="1745" y="845"/>
                    <a:pt x="1750" y="739"/>
                    <a:pt x="1694" y="702"/>
                  </a:cubicBezTo>
                  <a:lnTo>
                    <a:pt x="709" y="15"/>
                  </a:lnTo>
                  <a:cubicBezTo>
                    <a:pt x="695" y="5"/>
                    <a:pt x="678" y="0"/>
                    <a:pt x="660" y="0"/>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5" name="Google Shape;2245;p59"/>
          <p:cNvGrpSpPr/>
          <p:nvPr/>
        </p:nvGrpSpPr>
        <p:grpSpPr>
          <a:xfrm>
            <a:off x="3589938" y="1206375"/>
            <a:ext cx="2547950" cy="1845850"/>
            <a:chOff x="1835775" y="238050"/>
            <a:chExt cx="2547950" cy="1845850"/>
          </a:xfrm>
        </p:grpSpPr>
        <p:sp>
          <p:nvSpPr>
            <p:cNvPr id="2246" name="Google Shape;2246;p59"/>
            <p:cNvSpPr/>
            <p:nvPr/>
          </p:nvSpPr>
          <p:spPr>
            <a:xfrm>
              <a:off x="2241750" y="304650"/>
              <a:ext cx="1732025" cy="1732025"/>
            </a:xfrm>
            <a:custGeom>
              <a:avLst/>
              <a:gdLst/>
              <a:ahLst/>
              <a:cxnLst/>
              <a:rect l="l" t="t" r="r" b="b"/>
              <a:pathLst>
                <a:path w="69281" h="69281" extrusionOk="0">
                  <a:moveTo>
                    <a:pt x="34645" y="0"/>
                  </a:moveTo>
                  <a:cubicBezTo>
                    <a:pt x="15511" y="0"/>
                    <a:pt x="0" y="15511"/>
                    <a:pt x="0" y="34636"/>
                  </a:cubicBezTo>
                  <a:cubicBezTo>
                    <a:pt x="0" y="53770"/>
                    <a:pt x="15511" y="69281"/>
                    <a:pt x="34645" y="69281"/>
                  </a:cubicBezTo>
                  <a:cubicBezTo>
                    <a:pt x="53770" y="69281"/>
                    <a:pt x="69280" y="53770"/>
                    <a:pt x="69280" y="34636"/>
                  </a:cubicBezTo>
                  <a:cubicBezTo>
                    <a:pt x="69280" y="15511"/>
                    <a:pt x="53770" y="0"/>
                    <a:pt x="34645" y="0"/>
                  </a:cubicBezTo>
                  <a:close/>
                </a:path>
              </a:pathLst>
            </a:custGeom>
            <a:solidFill>
              <a:srgbClr val="F3B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9"/>
            <p:cNvSpPr/>
            <p:nvPr/>
          </p:nvSpPr>
          <p:spPr>
            <a:xfrm>
              <a:off x="2094900" y="1833550"/>
              <a:ext cx="76600" cy="92000"/>
            </a:xfrm>
            <a:custGeom>
              <a:avLst/>
              <a:gdLst/>
              <a:ahLst/>
              <a:cxnLst/>
              <a:rect l="l" t="t" r="r" b="b"/>
              <a:pathLst>
                <a:path w="3064" h="3680" extrusionOk="0">
                  <a:moveTo>
                    <a:pt x="2718" y="1"/>
                  </a:moveTo>
                  <a:cubicBezTo>
                    <a:pt x="2718" y="1"/>
                    <a:pt x="0" y="2307"/>
                    <a:pt x="374" y="3465"/>
                  </a:cubicBezTo>
                  <a:lnTo>
                    <a:pt x="729" y="3680"/>
                  </a:lnTo>
                  <a:lnTo>
                    <a:pt x="3063" y="234"/>
                  </a:lnTo>
                  <a:lnTo>
                    <a:pt x="2718" y="1"/>
                  </a:lnTo>
                  <a:close/>
                </a:path>
              </a:pathLst>
            </a:custGeom>
            <a:solidFill>
              <a:srgbClr val="783C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9"/>
            <p:cNvSpPr/>
            <p:nvPr/>
          </p:nvSpPr>
          <p:spPr>
            <a:xfrm>
              <a:off x="3757100" y="262700"/>
              <a:ext cx="218300" cy="306250"/>
            </a:xfrm>
            <a:custGeom>
              <a:avLst/>
              <a:gdLst/>
              <a:ahLst/>
              <a:cxnLst/>
              <a:rect l="l" t="t" r="r" b="b"/>
              <a:pathLst>
                <a:path w="8732" h="12250" extrusionOk="0">
                  <a:moveTo>
                    <a:pt x="8204" y="1"/>
                  </a:moveTo>
                  <a:cubicBezTo>
                    <a:pt x="8052" y="1"/>
                    <a:pt x="7901" y="77"/>
                    <a:pt x="7807" y="212"/>
                  </a:cubicBezTo>
                  <a:lnTo>
                    <a:pt x="150" y="11512"/>
                  </a:lnTo>
                  <a:cubicBezTo>
                    <a:pt x="0" y="11726"/>
                    <a:pt x="56" y="12025"/>
                    <a:pt x="281" y="12165"/>
                  </a:cubicBezTo>
                  <a:cubicBezTo>
                    <a:pt x="362" y="12222"/>
                    <a:pt x="455" y="12249"/>
                    <a:pt x="546" y="12249"/>
                  </a:cubicBezTo>
                  <a:cubicBezTo>
                    <a:pt x="695" y="12249"/>
                    <a:pt x="842" y="12177"/>
                    <a:pt x="934" y="12044"/>
                  </a:cubicBezTo>
                  <a:lnTo>
                    <a:pt x="8592" y="735"/>
                  </a:lnTo>
                  <a:cubicBezTo>
                    <a:pt x="8732" y="520"/>
                    <a:pt x="8676" y="231"/>
                    <a:pt x="8461" y="82"/>
                  </a:cubicBezTo>
                  <a:cubicBezTo>
                    <a:pt x="8382" y="27"/>
                    <a:pt x="8292" y="1"/>
                    <a:pt x="8204" y="1"/>
                  </a:cubicBezTo>
                  <a:close/>
                </a:path>
              </a:pathLst>
            </a:custGeom>
            <a:solidFill>
              <a:srgbClr val="101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9"/>
            <p:cNvSpPr/>
            <p:nvPr/>
          </p:nvSpPr>
          <p:spPr>
            <a:xfrm>
              <a:off x="4047975" y="396625"/>
              <a:ext cx="76600" cy="91775"/>
            </a:xfrm>
            <a:custGeom>
              <a:avLst/>
              <a:gdLst/>
              <a:ahLst/>
              <a:cxnLst/>
              <a:rect l="l" t="t" r="r" b="b"/>
              <a:pathLst>
                <a:path w="3064" h="3671" extrusionOk="0">
                  <a:moveTo>
                    <a:pt x="2326" y="1"/>
                  </a:moveTo>
                  <a:lnTo>
                    <a:pt x="1" y="3437"/>
                  </a:lnTo>
                  <a:lnTo>
                    <a:pt x="337" y="3671"/>
                  </a:lnTo>
                  <a:cubicBezTo>
                    <a:pt x="337" y="3671"/>
                    <a:pt x="3064" y="1364"/>
                    <a:pt x="2681" y="206"/>
                  </a:cubicBezTo>
                  <a:lnTo>
                    <a:pt x="2326" y="1"/>
                  </a:lnTo>
                  <a:close/>
                </a:path>
              </a:pathLst>
            </a:custGeom>
            <a:solidFill>
              <a:srgbClr val="783C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9"/>
            <p:cNvSpPr/>
            <p:nvPr/>
          </p:nvSpPr>
          <p:spPr>
            <a:xfrm>
              <a:off x="3891325" y="297400"/>
              <a:ext cx="223675" cy="173025"/>
            </a:xfrm>
            <a:custGeom>
              <a:avLst/>
              <a:gdLst/>
              <a:ahLst/>
              <a:cxnLst/>
              <a:rect l="l" t="t" r="r" b="b"/>
              <a:pathLst>
                <a:path w="8947" h="6921" extrusionOk="0">
                  <a:moveTo>
                    <a:pt x="2784" y="1"/>
                  </a:moveTo>
                  <a:lnTo>
                    <a:pt x="1" y="4100"/>
                  </a:lnTo>
                  <a:lnTo>
                    <a:pt x="6594" y="6921"/>
                  </a:lnTo>
                  <a:lnTo>
                    <a:pt x="7892" y="4997"/>
                  </a:lnTo>
                  <a:cubicBezTo>
                    <a:pt x="7892" y="4997"/>
                    <a:pt x="7958" y="5015"/>
                    <a:pt x="8059" y="5015"/>
                  </a:cubicBezTo>
                  <a:cubicBezTo>
                    <a:pt x="8303" y="5015"/>
                    <a:pt x="8749" y="4908"/>
                    <a:pt x="8947" y="4175"/>
                  </a:cubicBezTo>
                  <a:lnTo>
                    <a:pt x="2784" y="1"/>
                  </a:lnTo>
                  <a:close/>
                </a:path>
              </a:pathLst>
            </a:custGeom>
            <a:solidFill>
              <a:srgbClr val="C57B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9"/>
            <p:cNvSpPr/>
            <p:nvPr/>
          </p:nvSpPr>
          <p:spPr>
            <a:xfrm>
              <a:off x="4042625" y="425800"/>
              <a:ext cx="339700" cy="248200"/>
            </a:xfrm>
            <a:custGeom>
              <a:avLst/>
              <a:gdLst/>
              <a:ahLst/>
              <a:cxnLst/>
              <a:rect l="l" t="t" r="r" b="b"/>
              <a:pathLst>
                <a:path w="13588" h="9928" extrusionOk="0">
                  <a:moveTo>
                    <a:pt x="1756" y="1"/>
                  </a:moveTo>
                  <a:lnTo>
                    <a:pt x="0" y="2578"/>
                  </a:lnTo>
                  <a:cubicBezTo>
                    <a:pt x="0" y="2578"/>
                    <a:pt x="4389" y="3998"/>
                    <a:pt x="7312" y="5660"/>
                  </a:cubicBezTo>
                  <a:cubicBezTo>
                    <a:pt x="10888" y="7686"/>
                    <a:pt x="12877" y="9927"/>
                    <a:pt x="12877" y="9927"/>
                  </a:cubicBezTo>
                  <a:cubicBezTo>
                    <a:pt x="12877" y="9927"/>
                    <a:pt x="12289" y="8517"/>
                    <a:pt x="10823" y="7107"/>
                  </a:cubicBezTo>
                  <a:lnTo>
                    <a:pt x="10823" y="7107"/>
                  </a:lnTo>
                  <a:cubicBezTo>
                    <a:pt x="10963" y="7201"/>
                    <a:pt x="11094" y="7294"/>
                    <a:pt x="11225" y="7387"/>
                  </a:cubicBezTo>
                  <a:cubicBezTo>
                    <a:pt x="12130" y="8013"/>
                    <a:pt x="12924" y="8788"/>
                    <a:pt x="13587" y="9666"/>
                  </a:cubicBezTo>
                  <a:cubicBezTo>
                    <a:pt x="13587" y="9666"/>
                    <a:pt x="12896" y="7714"/>
                    <a:pt x="9413" y="4904"/>
                  </a:cubicBezTo>
                  <a:cubicBezTo>
                    <a:pt x="7937" y="3652"/>
                    <a:pt x="5566" y="2009"/>
                    <a:pt x="1756"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9"/>
            <p:cNvSpPr/>
            <p:nvPr/>
          </p:nvSpPr>
          <p:spPr>
            <a:xfrm>
              <a:off x="2242450" y="262700"/>
              <a:ext cx="218300" cy="306250"/>
            </a:xfrm>
            <a:custGeom>
              <a:avLst/>
              <a:gdLst/>
              <a:ahLst/>
              <a:cxnLst/>
              <a:rect l="l" t="t" r="r" b="b"/>
              <a:pathLst>
                <a:path w="8732" h="12250" extrusionOk="0">
                  <a:moveTo>
                    <a:pt x="533" y="1"/>
                  </a:moveTo>
                  <a:cubicBezTo>
                    <a:pt x="444" y="1"/>
                    <a:pt x="356" y="27"/>
                    <a:pt x="280" y="82"/>
                  </a:cubicBezTo>
                  <a:cubicBezTo>
                    <a:pt x="56" y="231"/>
                    <a:pt x="0" y="520"/>
                    <a:pt x="150" y="735"/>
                  </a:cubicBezTo>
                  <a:lnTo>
                    <a:pt x="7807" y="12044"/>
                  </a:lnTo>
                  <a:cubicBezTo>
                    <a:pt x="7900" y="12177"/>
                    <a:pt x="8046" y="12249"/>
                    <a:pt x="8195" y="12249"/>
                  </a:cubicBezTo>
                  <a:cubicBezTo>
                    <a:pt x="8287" y="12249"/>
                    <a:pt x="8379" y="12222"/>
                    <a:pt x="8461" y="12165"/>
                  </a:cubicBezTo>
                  <a:cubicBezTo>
                    <a:pt x="8675" y="12025"/>
                    <a:pt x="8731" y="11726"/>
                    <a:pt x="8591" y="11512"/>
                  </a:cubicBezTo>
                  <a:lnTo>
                    <a:pt x="925" y="212"/>
                  </a:lnTo>
                  <a:cubicBezTo>
                    <a:pt x="836" y="77"/>
                    <a:pt x="684" y="1"/>
                    <a:pt x="533" y="1"/>
                  </a:cubicBezTo>
                  <a:close/>
                </a:path>
              </a:pathLst>
            </a:custGeom>
            <a:solidFill>
              <a:srgbClr val="101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9"/>
            <p:cNvSpPr/>
            <p:nvPr/>
          </p:nvSpPr>
          <p:spPr>
            <a:xfrm>
              <a:off x="2103075" y="297400"/>
              <a:ext cx="223425" cy="173025"/>
            </a:xfrm>
            <a:custGeom>
              <a:avLst/>
              <a:gdLst/>
              <a:ahLst/>
              <a:cxnLst/>
              <a:rect l="l" t="t" r="r" b="b"/>
              <a:pathLst>
                <a:path w="8937" h="6921" extrusionOk="0">
                  <a:moveTo>
                    <a:pt x="6163" y="1"/>
                  </a:moveTo>
                  <a:lnTo>
                    <a:pt x="0" y="4175"/>
                  </a:lnTo>
                  <a:cubicBezTo>
                    <a:pt x="192" y="4908"/>
                    <a:pt x="635" y="5015"/>
                    <a:pt x="879" y="5015"/>
                  </a:cubicBezTo>
                  <a:cubicBezTo>
                    <a:pt x="980" y="5015"/>
                    <a:pt x="1046" y="4997"/>
                    <a:pt x="1046" y="4997"/>
                  </a:cubicBezTo>
                  <a:lnTo>
                    <a:pt x="2344" y="6921"/>
                  </a:lnTo>
                  <a:lnTo>
                    <a:pt x="8937" y="4100"/>
                  </a:lnTo>
                  <a:lnTo>
                    <a:pt x="6163" y="1"/>
                  </a:lnTo>
                  <a:close/>
                </a:path>
              </a:pathLst>
            </a:custGeom>
            <a:solidFill>
              <a:srgbClr val="C57B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9"/>
            <p:cNvSpPr/>
            <p:nvPr/>
          </p:nvSpPr>
          <p:spPr>
            <a:xfrm>
              <a:off x="1835775" y="422300"/>
              <a:ext cx="339450" cy="251700"/>
            </a:xfrm>
            <a:custGeom>
              <a:avLst/>
              <a:gdLst/>
              <a:ahLst/>
              <a:cxnLst/>
              <a:rect l="l" t="t" r="r" b="b"/>
              <a:pathLst>
                <a:path w="13578" h="10068" extrusionOk="0">
                  <a:moveTo>
                    <a:pt x="11738" y="1"/>
                  </a:moveTo>
                  <a:cubicBezTo>
                    <a:pt x="7937" y="2009"/>
                    <a:pt x="5650" y="3792"/>
                    <a:pt x="4174" y="5044"/>
                  </a:cubicBezTo>
                  <a:cubicBezTo>
                    <a:pt x="691" y="7854"/>
                    <a:pt x="0" y="9806"/>
                    <a:pt x="0" y="9806"/>
                  </a:cubicBezTo>
                  <a:cubicBezTo>
                    <a:pt x="663" y="8928"/>
                    <a:pt x="1457" y="8153"/>
                    <a:pt x="2363" y="7527"/>
                  </a:cubicBezTo>
                  <a:cubicBezTo>
                    <a:pt x="2484" y="7434"/>
                    <a:pt x="2624" y="7341"/>
                    <a:pt x="2764" y="7247"/>
                  </a:cubicBezTo>
                  <a:lnTo>
                    <a:pt x="2764" y="7247"/>
                  </a:lnTo>
                  <a:cubicBezTo>
                    <a:pt x="1289" y="8657"/>
                    <a:pt x="700" y="10067"/>
                    <a:pt x="700" y="10067"/>
                  </a:cubicBezTo>
                  <a:cubicBezTo>
                    <a:pt x="700" y="10067"/>
                    <a:pt x="2689" y="7826"/>
                    <a:pt x="6266" y="5800"/>
                  </a:cubicBezTo>
                  <a:cubicBezTo>
                    <a:pt x="9189" y="4138"/>
                    <a:pt x="13578" y="2718"/>
                    <a:pt x="13578" y="2718"/>
                  </a:cubicBezTo>
                  <a:lnTo>
                    <a:pt x="11738" y="1"/>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9"/>
            <p:cNvSpPr/>
            <p:nvPr/>
          </p:nvSpPr>
          <p:spPr>
            <a:xfrm>
              <a:off x="2305950" y="238050"/>
              <a:ext cx="1626725" cy="521150"/>
            </a:xfrm>
            <a:custGeom>
              <a:avLst/>
              <a:gdLst/>
              <a:ahLst/>
              <a:cxnLst/>
              <a:rect l="l" t="t" r="r" b="b"/>
              <a:pathLst>
                <a:path w="65069" h="20846" extrusionOk="0">
                  <a:moveTo>
                    <a:pt x="32534" y="1"/>
                  </a:moveTo>
                  <a:cubicBezTo>
                    <a:pt x="24279" y="1"/>
                    <a:pt x="16024" y="2585"/>
                    <a:pt x="9161" y="7754"/>
                  </a:cubicBezTo>
                  <a:cubicBezTo>
                    <a:pt x="7396" y="9080"/>
                    <a:pt x="5752" y="10555"/>
                    <a:pt x="4249" y="12161"/>
                  </a:cubicBezTo>
                  <a:cubicBezTo>
                    <a:pt x="2680" y="13833"/>
                    <a:pt x="1261" y="15635"/>
                    <a:pt x="0" y="17559"/>
                  </a:cubicBezTo>
                  <a:cubicBezTo>
                    <a:pt x="1513" y="17008"/>
                    <a:pt x="3072" y="16569"/>
                    <a:pt x="4651" y="16252"/>
                  </a:cubicBezTo>
                  <a:cubicBezTo>
                    <a:pt x="4669" y="17792"/>
                    <a:pt x="4791" y="19324"/>
                    <a:pt x="5005" y="20837"/>
                  </a:cubicBezTo>
                  <a:cubicBezTo>
                    <a:pt x="6070" y="19221"/>
                    <a:pt x="7275" y="17690"/>
                    <a:pt x="8601" y="16270"/>
                  </a:cubicBezTo>
                  <a:cubicBezTo>
                    <a:pt x="9871" y="14916"/>
                    <a:pt x="11262" y="13665"/>
                    <a:pt x="12756" y="12544"/>
                  </a:cubicBezTo>
                  <a:cubicBezTo>
                    <a:pt x="18564" y="8169"/>
                    <a:pt x="25549" y="5982"/>
                    <a:pt x="32534" y="5982"/>
                  </a:cubicBezTo>
                  <a:cubicBezTo>
                    <a:pt x="39519" y="5982"/>
                    <a:pt x="46504" y="8169"/>
                    <a:pt x="52313" y="12544"/>
                  </a:cubicBezTo>
                  <a:cubicBezTo>
                    <a:pt x="53807" y="13665"/>
                    <a:pt x="55198" y="14916"/>
                    <a:pt x="56468" y="16280"/>
                  </a:cubicBezTo>
                  <a:cubicBezTo>
                    <a:pt x="57804" y="17699"/>
                    <a:pt x="58999" y="19221"/>
                    <a:pt x="60063" y="20846"/>
                  </a:cubicBezTo>
                  <a:cubicBezTo>
                    <a:pt x="60278" y="19324"/>
                    <a:pt x="60400" y="17792"/>
                    <a:pt x="60418" y="16261"/>
                  </a:cubicBezTo>
                  <a:cubicBezTo>
                    <a:pt x="61996" y="16578"/>
                    <a:pt x="63547" y="17008"/>
                    <a:pt x="65069" y="17559"/>
                  </a:cubicBezTo>
                  <a:cubicBezTo>
                    <a:pt x="63808" y="15635"/>
                    <a:pt x="62389" y="13833"/>
                    <a:pt x="60820" y="12161"/>
                  </a:cubicBezTo>
                  <a:cubicBezTo>
                    <a:pt x="59316" y="10555"/>
                    <a:pt x="57673" y="9080"/>
                    <a:pt x="55908" y="7754"/>
                  </a:cubicBezTo>
                  <a:cubicBezTo>
                    <a:pt x="49044" y="2585"/>
                    <a:pt x="40789" y="1"/>
                    <a:pt x="32534" y="1"/>
                  </a:cubicBezTo>
                  <a:close/>
                </a:path>
              </a:pathLst>
            </a:custGeom>
            <a:solidFill>
              <a:srgbClr val="586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9"/>
            <p:cNvSpPr/>
            <p:nvPr/>
          </p:nvSpPr>
          <p:spPr>
            <a:xfrm>
              <a:off x="2243850" y="1753025"/>
              <a:ext cx="218300" cy="306300"/>
            </a:xfrm>
            <a:custGeom>
              <a:avLst/>
              <a:gdLst/>
              <a:ahLst/>
              <a:cxnLst/>
              <a:rect l="l" t="t" r="r" b="b"/>
              <a:pathLst>
                <a:path w="8732" h="12252" extrusionOk="0">
                  <a:moveTo>
                    <a:pt x="8195" y="0"/>
                  </a:moveTo>
                  <a:cubicBezTo>
                    <a:pt x="8043" y="0"/>
                    <a:pt x="7894" y="75"/>
                    <a:pt x="7807" y="215"/>
                  </a:cubicBezTo>
                  <a:lnTo>
                    <a:pt x="150" y="11514"/>
                  </a:lnTo>
                  <a:cubicBezTo>
                    <a:pt x="0" y="11729"/>
                    <a:pt x="56" y="12027"/>
                    <a:pt x="271" y="12168"/>
                  </a:cubicBezTo>
                  <a:cubicBezTo>
                    <a:pt x="353" y="12224"/>
                    <a:pt x="446" y="12251"/>
                    <a:pt x="539" y="12251"/>
                  </a:cubicBezTo>
                  <a:cubicBezTo>
                    <a:pt x="690" y="12251"/>
                    <a:pt x="838" y="12179"/>
                    <a:pt x="925" y="12046"/>
                  </a:cubicBezTo>
                  <a:lnTo>
                    <a:pt x="8582" y="738"/>
                  </a:lnTo>
                  <a:cubicBezTo>
                    <a:pt x="8731" y="523"/>
                    <a:pt x="8675" y="233"/>
                    <a:pt x="8461" y="84"/>
                  </a:cubicBezTo>
                  <a:cubicBezTo>
                    <a:pt x="8380" y="28"/>
                    <a:pt x="8287" y="0"/>
                    <a:pt x="8195" y="0"/>
                  </a:cubicBezTo>
                  <a:close/>
                </a:path>
              </a:pathLst>
            </a:custGeom>
            <a:solidFill>
              <a:srgbClr val="101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9"/>
            <p:cNvSpPr/>
            <p:nvPr/>
          </p:nvSpPr>
          <p:spPr>
            <a:xfrm>
              <a:off x="2104475" y="1852000"/>
              <a:ext cx="223425" cy="172775"/>
            </a:xfrm>
            <a:custGeom>
              <a:avLst/>
              <a:gdLst/>
              <a:ahLst/>
              <a:cxnLst/>
              <a:rect l="l" t="t" r="r" b="b"/>
              <a:pathLst>
                <a:path w="8937" h="6911" extrusionOk="0">
                  <a:moveTo>
                    <a:pt x="2344" y="0"/>
                  </a:moveTo>
                  <a:lnTo>
                    <a:pt x="1046" y="1915"/>
                  </a:lnTo>
                  <a:cubicBezTo>
                    <a:pt x="1046" y="1915"/>
                    <a:pt x="979" y="1896"/>
                    <a:pt x="877" y="1896"/>
                  </a:cubicBezTo>
                  <a:cubicBezTo>
                    <a:pt x="633" y="1896"/>
                    <a:pt x="191" y="2003"/>
                    <a:pt x="0" y="2727"/>
                  </a:cubicBezTo>
                  <a:lnTo>
                    <a:pt x="6163" y="6911"/>
                  </a:lnTo>
                  <a:lnTo>
                    <a:pt x="8937" y="2811"/>
                  </a:lnTo>
                  <a:lnTo>
                    <a:pt x="2344" y="0"/>
                  </a:lnTo>
                  <a:close/>
                </a:path>
              </a:pathLst>
            </a:custGeom>
            <a:solidFill>
              <a:srgbClr val="C57B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9"/>
            <p:cNvSpPr/>
            <p:nvPr/>
          </p:nvSpPr>
          <p:spPr>
            <a:xfrm>
              <a:off x="1837175" y="1648175"/>
              <a:ext cx="339450" cy="251475"/>
            </a:xfrm>
            <a:custGeom>
              <a:avLst/>
              <a:gdLst/>
              <a:ahLst/>
              <a:cxnLst/>
              <a:rect l="l" t="t" r="r" b="b"/>
              <a:pathLst>
                <a:path w="13578" h="10059" extrusionOk="0">
                  <a:moveTo>
                    <a:pt x="700" y="1"/>
                  </a:moveTo>
                  <a:cubicBezTo>
                    <a:pt x="700" y="1"/>
                    <a:pt x="1279" y="1411"/>
                    <a:pt x="2755" y="2821"/>
                  </a:cubicBezTo>
                  <a:cubicBezTo>
                    <a:pt x="2624" y="2718"/>
                    <a:pt x="2484" y="2625"/>
                    <a:pt x="2353" y="2532"/>
                  </a:cubicBezTo>
                  <a:cubicBezTo>
                    <a:pt x="1457" y="1906"/>
                    <a:pt x="654" y="1140"/>
                    <a:pt x="0" y="253"/>
                  </a:cubicBezTo>
                  <a:lnTo>
                    <a:pt x="0" y="253"/>
                  </a:lnTo>
                  <a:cubicBezTo>
                    <a:pt x="0" y="253"/>
                    <a:pt x="682" y="2214"/>
                    <a:pt x="4165" y="5025"/>
                  </a:cubicBezTo>
                  <a:cubicBezTo>
                    <a:pt x="5650" y="6267"/>
                    <a:pt x="7938" y="8060"/>
                    <a:pt x="11738" y="10058"/>
                  </a:cubicBezTo>
                  <a:lnTo>
                    <a:pt x="13578" y="7350"/>
                  </a:lnTo>
                  <a:cubicBezTo>
                    <a:pt x="13578" y="7350"/>
                    <a:pt x="9189" y="5921"/>
                    <a:pt x="6266" y="4269"/>
                  </a:cubicBezTo>
                  <a:cubicBezTo>
                    <a:pt x="2690" y="2233"/>
                    <a:pt x="701" y="1"/>
                    <a:pt x="700"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9"/>
            <p:cNvSpPr/>
            <p:nvPr/>
          </p:nvSpPr>
          <p:spPr>
            <a:xfrm>
              <a:off x="3758500" y="1753025"/>
              <a:ext cx="218300" cy="306300"/>
            </a:xfrm>
            <a:custGeom>
              <a:avLst/>
              <a:gdLst/>
              <a:ahLst/>
              <a:cxnLst/>
              <a:rect l="l" t="t" r="r" b="b"/>
              <a:pathLst>
                <a:path w="8732" h="12252" extrusionOk="0">
                  <a:moveTo>
                    <a:pt x="539" y="0"/>
                  </a:moveTo>
                  <a:cubicBezTo>
                    <a:pt x="449" y="0"/>
                    <a:pt x="358" y="28"/>
                    <a:pt x="281" y="84"/>
                  </a:cubicBezTo>
                  <a:cubicBezTo>
                    <a:pt x="56" y="233"/>
                    <a:pt x="0" y="523"/>
                    <a:pt x="150" y="738"/>
                  </a:cubicBezTo>
                  <a:lnTo>
                    <a:pt x="7807" y="12046"/>
                  </a:lnTo>
                  <a:cubicBezTo>
                    <a:pt x="7900" y="12179"/>
                    <a:pt x="8046" y="12251"/>
                    <a:pt x="8195" y="12251"/>
                  </a:cubicBezTo>
                  <a:cubicBezTo>
                    <a:pt x="8287" y="12251"/>
                    <a:pt x="8379" y="12224"/>
                    <a:pt x="8461" y="12168"/>
                  </a:cubicBezTo>
                  <a:cubicBezTo>
                    <a:pt x="8676" y="12027"/>
                    <a:pt x="8732" y="11729"/>
                    <a:pt x="8592" y="11514"/>
                  </a:cubicBezTo>
                  <a:lnTo>
                    <a:pt x="925" y="215"/>
                  </a:lnTo>
                  <a:cubicBezTo>
                    <a:pt x="838" y="75"/>
                    <a:pt x="689" y="0"/>
                    <a:pt x="539" y="0"/>
                  </a:cubicBezTo>
                  <a:close/>
                </a:path>
              </a:pathLst>
            </a:custGeom>
            <a:solidFill>
              <a:srgbClr val="0E15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9"/>
            <p:cNvSpPr/>
            <p:nvPr/>
          </p:nvSpPr>
          <p:spPr>
            <a:xfrm>
              <a:off x="4049375" y="1833550"/>
              <a:ext cx="76600" cy="91775"/>
            </a:xfrm>
            <a:custGeom>
              <a:avLst/>
              <a:gdLst/>
              <a:ahLst/>
              <a:cxnLst/>
              <a:rect l="l" t="t" r="r" b="b"/>
              <a:pathLst>
                <a:path w="3064" h="3671" extrusionOk="0">
                  <a:moveTo>
                    <a:pt x="337" y="1"/>
                  </a:moveTo>
                  <a:lnTo>
                    <a:pt x="1" y="234"/>
                  </a:lnTo>
                  <a:lnTo>
                    <a:pt x="2326" y="3670"/>
                  </a:lnTo>
                  <a:lnTo>
                    <a:pt x="2681" y="3465"/>
                  </a:lnTo>
                  <a:cubicBezTo>
                    <a:pt x="3064" y="2307"/>
                    <a:pt x="337" y="1"/>
                    <a:pt x="337" y="1"/>
                  </a:cubicBezTo>
                  <a:close/>
                </a:path>
              </a:pathLst>
            </a:custGeom>
            <a:solidFill>
              <a:srgbClr val="783C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9"/>
            <p:cNvSpPr/>
            <p:nvPr/>
          </p:nvSpPr>
          <p:spPr>
            <a:xfrm>
              <a:off x="3892725" y="1852000"/>
              <a:ext cx="223675" cy="172775"/>
            </a:xfrm>
            <a:custGeom>
              <a:avLst/>
              <a:gdLst/>
              <a:ahLst/>
              <a:cxnLst/>
              <a:rect l="l" t="t" r="r" b="b"/>
              <a:pathLst>
                <a:path w="8947" h="6911" extrusionOk="0">
                  <a:moveTo>
                    <a:pt x="6594" y="0"/>
                  </a:moveTo>
                  <a:lnTo>
                    <a:pt x="1" y="2811"/>
                  </a:lnTo>
                  <a:lnTo>
                    <a:pt x="2784" y="6911"/>
                  </a:lnTo>
                  <a:lnTo>
                    <a:pt x="8947" y="2727"/>
                  </a:lnTo>
                  <a:cubicBezTo>
                    <a:pt x="8749" y="2003"/>
                    <a:pt x="8306" y="1896"/>
                    <a:pt x="8061" y="1896"/>
                  </a:cubicBezTo>
                  <a:cubicBezTo>
                    <a:pt x="7959" y="1896"/>
                    <a:pt x="7892" y="1915"/>
                    <a:pt x="7892" y="1915"/>
                  </a:cubicBezTo>
                  <a:lnTo>
                    <a:pt x="6594" y="0"/>
                  </a:lnTo>
                  <a:close/>
                </a:path>
              </a:pathLst>
            </a:custGeom>
            <a:solidFill>
              <a:srgbClr val="C57B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9"/>
            <p:cNvSpPr/>
            <p:nvPr/>
          </p:nvSpPr>
          <p:spPr>
            <a:xfrm>
              <a:off x="4044025" y="1648175"/>
              <a:ext cx="339700" cy="248200"/>
            </a:xfrm>
            <a:custGeom>
              <a:avLst/>
              <a:gdLst/>
              <a:ahLst/>
              <a:cxnLst/>
              <a:rect l="l" t="t" r="r" b="b"/>
              <a:pathLst>
                <a:path w="13588" h="9928" extrusionOk="0">
                  <a:moveTo>
                    <a:pt x="12877" y="1"/>
                  </a:moveTo>
                  <a:cubicBezTo>
                    <a:pt x="12877" y="1"/>
                    <a:pt x="10888" y="2233"/>
                    <a:pt x="7312" y="4259"/>
                  </a:cubicBezTo>
                  <a:cubicBezTo>
                    <a:pt x="4389" y="5921"/>
                    <a:pt x="0" y="7341"/>
                    <a:pt x="0" y="7341"/>
                  </a:cubicBezTo>
                  <a:lnTo>
                    <a:pt x="1756" y="9927"/>
                  </a:lnTo>
                  <a:cubicBezTo>
                    <a:pt x="5556" y="7920"/>
                    <a:pt x="7938" y="6267"/>
                    <a:pt x="9413" y="5025"/>
                  </a:cubicBezTo>
                  <a:cubicBezTo>
                    <a:pt x="12896" y="2214"/>
                    <a:pt x="13587" y="253"/>
                    <a:pt x="13587" y="253"/>
                  </a:cubicBezTo>
                  <a:lnTo>
                    <a:pt x="13587" y="253"/>
                  </a:lnTo>
                  <a:cubicBezTo>
                    <a:pt x="12924" y="1140"/>
                    <a:pt x="12130" y="1906"/>
                    <a:pt x="11225" y="2532"/>
                  </a:cubicBezTo>
                  <a:cubicBezTo>
                    <a:pt x="11094" y="2625"/>
                    <a:pt x="10963" y="2718"/>
                    <a:pt x="10823" y="2812"/>
                  </a:cubicBezTo>
                  <a:cubicBezTo>
                    <a:pt x="12289" y="1402"/>
                    <a:pt x="12877" y="1"/>
                    <a:pt x="12877"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9"/>
            <p:cNvSpPr/>
            <p:nvPr/>
          </p:nvSpPr>
          <p:spPr>
            <a:xfrm>
              <a:off x="2295675" y="1562975"/>
              <a:ext cx="1626725" cy="520925"/>
            </a:xfrm>
            <a:custGeom>
              <a:avLst/>
              <a:gdLst/>
              <a:ahLst/>
              <a:cxnLst/>
              <a:rect l="l" t="t" r="r" b="b"/>
              <a:pathLst>
                <a:path w="65069" h="20837" extrusionOk="0">
                  <a:moveTo>
                    <a:pt x="5006" y="0"/>
                  </a:moveTo>
                  <a:cubicBezTo>
                    <a:pt x="4791" y="1523"/>
                    <a:pt x="4669" y="3054"/>
                    <a:pt x="4651" y="4586"/>
                  </a:cubicBezTo>
                  <a:cubicBezTo>
                    <a:pt x="3073" y="4268"/>
                    <a:pt x="1513" y="3839"/>
                    <a:pt x="0" y="3288"/>
                  </a:cubicBezTo>
                  <a:lnTo>
                    <a:pt x="0" y="3288"/>
                  </a:lnTo>
                  <a:cubicBezTo>
                    <a:pt x="1261" y="5202"/>
                    <a:pt x="2680" y="7004"/>
                    <a:pt x="4249" y="8676"/>
                  </a:cubicBezTo>
                  <a:cubicBezTo>
                    <a:pt x="5753" y="10282"/>
                    <a:pt x="7396" y="11757"/>
                    <a:pt x="9161" y="13083"/>
                  </a:cubicBezTo>
                  <a:cubicBezTo>
                    <a:pt x="16025" y="18252"/>
                    <a:pt x="24280" y="20836"/>
                    <a:pt x="32535" y="20836"/>
                  </a:cubicBezTo>
                  <a:cubicBezTo>
                    <a:pt x="40790" y="20836"/>
                    <a:pt x="49044" y="18252"/>
                    <a:pt x="55908" y="13083"/>
                  </a:cubicBezTo>
                  <a:cubicBezTo>
                    <a:pt x="57673" y="11757"/>
                    <a:pt x="59317" y="10282"/>
                    <a:pt x="60820" y="8676"/>
                  </a:cubicBezTo>
                  <a:cubicBezTo>
                    <a:pt x="62389" y="7004"/>
                    <a:pt x="63808" y="5202"/>
                    <a:pt x="65069" y="3288"/>
                  </a:cubicBezTo>
                  <a:lnTo>
                    <a:pt x="65069" y="3288"/>
                  </a:lnTo>
                  <a:cubicBezTo>
                    <a:pt x="63547" y="3839"/>
                    <a:pt x="61997" y="4268"/>
                    <a:pt x="60418" y="4586"/>
                  </a:cubicBezTo>
                  <a:cubicBezTo>
                    <a:pt x="60400" y="3054"/>
                    <a:pt x="60288" y="1523"/>
                    <a:pt x="60073" y="0"/>
                  </a:cubicBezTo>
                  <a:cubicBezTo>
                    <a:pt x="59008" y="1625"/>
                    <a:pt x="57804" y="3147"/>
                    <a:pt x="56478" y="4567"/>
                  </a:cubicBezTo>
                  <a:cubicBezTo>
                    <a:pt x="55198" y="5921"/>
                    <a:pt x="53807" y="7172"/>
                    <a:pt x="52322" y="8293"/>
                  </a:cubicBezTo>
                  <a:cubicBezTo>
                    <a:pt x="46514" y="12668"/>
                    <a:pt x="39527" y="14855"/>
                    <a:pt x="32539" y="14855"/>
                  </a:cubicBezTo>
                  <a:cubicBezTo>
                    <a:pt x="25552" y="14855"/>
                    <a:pt x="18565" y="12668"/>
                    <a:pt x="12756" y="8293"/>
                  </a:cubicBezTo>
                  <a:cubicBezTo>
                    <a:pt x="11271" y="7172"/>
                    <a:pt x="9880" y="5921"/>
                    <a:pt x="8601" y="4567"/>
                  </a:cubicBezTo>
                  <a:cubicBezTo>
                    <a:pt x="7275" y="3147"/>
                    <a:pt x="6070" y="1625"/>
                    <a:pt x="5006" y="0"/>
                  </a:cubicBezTo>
                  <a:close/>
                </a:path>
              </a:pathLst>
            </a:custGeom>
            <a:solidFill>
              <a:srgbClr val="586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9"/>
            <p:cNvSpPr/>
            <p:nvPr/>
          </p:nvSpPr>
          <p:spPr>
            <a:xfrm>
              <a:off x="2607100" y="1557150"/>
              <a:ext cx="107875" cy="107875"/>
            </a:xfrm>
            <a:custGeom>
              <a:avLst/>
              <a:gdLst/>
              <a:ahLst/>
              <a:cxnLst/>
              <a:rect l="l" t="t" r="r" b="b"/>
              <a:pathLst>
                <a:path w="4315" h="4315" extrusionOk="0">
                  <a:moveTo>
                    <a:pt x="2400" y="0"/>
                  </a:moveTo>
                  <a:lnTo>
                    <a:pt x="1523" y="1251"/>
                  </a:lnTo>
                  <a:lnTo>
                    <a:pt x="0" y="1233"/>
                  </a:lnTo>
                  <a:lnTo>
                    <a:pt x="0" y="1233"/>
                  </a:lnTo>
                  <a:lnTo>
                    <a:pt x="916" y="2456"/>
                  </a:lnTo>
                  <a:lnTo>
                    <a:pt x="421" y="3894"/>
                  </a:lnTo>
                  <a:lnTo>
                    <a:pt x="1868" y="3408"/>
                  </a:lnTo>
                  <a:lnTo>
                    <a:pt x="3091" y="4314"/>
                  </a:lnTo>
                  <a:lnTo>
                    <a:pt x="3073" y="2792"/>
                  </a:lnTo>
                  <a:lnTo>
                    <a:pt x="4315" y="1914"/>
                  </a:lnTo>
                  <a:lnTo>
                    <a:pt x="2858" y="1457"/>
                  </a:lnTo>
                  <a:lnTo>
                    <a:pt x="2400" y="0"/>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9"/>
            <p:cNvSpPr/>
            <p:nvPr/>
          </p:nvSpPr>
          <p:spPr>
            <a:xfrm>
              <a:off x="2734100" y="1658000"/>
              <a:ext cx="108800" cy="106950"/>
            </a:xfrm>
            <a:custGeom>
              <a:avLst/>
              <a:gdLst/>
              <a:ahLst/>
              <a:cxnLst/>
              <a:rect l="l" t="t" r="r" b="b"/>
              <a:pathLst>
                <a:path w="4352" h="4278" extrusionOk="0">
                  <a:moveTo>
                    <a:pt x="2008" y="0"/>
                  </a:moveTo>
                  <a:lnTo>
                    <a:pt x="1485" y="1429"/>
                  </a:lnTo>
                  <a:lnTo>
                    <a:pt x="0" y="1802"/>
                  </a:lnTo>
                  <a:lnTo>
                    <a:pt x="1205" y="2755"/>
                  </a:lnTo>
                  <a:lnTo>
                    <a:pt x="1102" y="4277"/>
                  </a:lnTo>
                  <a:lnTo>
                    <a:pt x="2372" y="3427"/>
                  </a:lnTo>
                  <a:lnTo>
                    <a:pt x="3792" y="3988"/>
                  </a:lnTo>
                  <a:lnTo>
                    <a:pt x="3371" y="2521"/>
                  </a:lnTo>
                  <a:lnTo>
                    <a:pt x="4352" y="1354"/>
                  </a:lnTo>
                  <a:lnTo>
                    <a:pt x="2830" y="1289"/>
                  </a:lnTo>
                  <a:lnTo>
                    <a:pt x="2008" y="0"/>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9"/>
            <p:cNvSpPr/>
            <p:nvPr/>
          </p:nvSpPr>
          <p:spPr>
            <a:xfrm>
              <a:off x="2886775" y="1725000"/>
              <a:ext cx="105550" cy="109050"/>
            </a:xfrm>
            <a:custGeom>
              <a:avLst/>
              <a:gdLst/>
              <a:ahLst/>
              <a:cxnLst/>
              <a:rect l="l" t="t" r="r" b="b"/>
              <a:pathLst>
                <a:path w="4222" h="4362" extrusionOk="0">
                  <a:moveTo>
                    <a:pt x="1476" y="0"/>
                  </a:moveTo>
                  <a:lnTo>
                    <a:pt x="1336" y="1522"/>
                  </a:lnTo>
                  <a:lnTo>
                    <a:pt x="1" y="2260"/>
                  </a:lnTo>
                  <a:lnTo>
                    <a:pt x="1401" y="2867"/>
                  </a:lnTo>
                  <a:lnTo>
                    <a:pt x="1700" y="4361"/>
                  </a:lnTo>
                  <a:lnTo>
                    <a:pt x="2709" y="3213"/>
                  </a:lnTo>
                  <a:lnTo>
                    <a:pt x="4221" y="3399"/>
                  </a:lnTo>
                  <a:lnTo>
                    <a:pt x="3446" y="2083"/>
                  </a:lnTo>
                  <a:lnTo>
                    <a:pt x="4081" y="701"/>
                  </a:lnTo>
                  <a:lnTo>
                    <a:pt x="2597" y="1037"/>
                  </a:lnTo>
                  <a:lnTo>
                    <a:pt x="1476" y="0"/>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9"/>
            <p:cNvSpPr/>
            <p:nvPr/>
          </p:nvSpPr>
          <p:spPr>
            <a:xfrm>
              <a:off x="3054625" y="1753700"/>
              <a:ext cx="109300" cy="103925"/>
            </a:xfrm>
            <a:custGeom>
              <a:avLst/>
              <a:gdLst/>
              <a:ahLst/>
              <a:cxnLst/>
              <a:rect l="l" t="t" r="r" b="b"/>
              <a:pathLst>
                <a:path w="4372" h="4157" extrusionOk="0">
                  <a:moveTo>
                    <a:pt x="832" y="1"/>
                  </a:moveTo>
                  <a:lnTo>
                    <a:pt x="1093" y="1504"/>
                  </a:lnTo>
                  <a:lnTo>
                    <a:pt x="1" y="2569"/>
                  </a:lnTo>
                  <a:lnTo>
                    <a:pt x="1514" y="2784"/>
                  </a:lnTo>
                  <a:lnTo>
                    <a:pt x="2186" y="4156"/>
                  </a:lnTo>
                  <a:lnTo>
                    <a:pt x="2858" y="2784"/>
                  </a:lnTo>
                  <a:lnTo>
                    <a:pt x="4371" y="2569"/>
                  </a:lnTo>
                  <a:lnTo>
                    <a:pt x="3278" y="1504"/>
                  </a:lnTo>
                  <a:lnTo>
                    <a:pt x="3531" y="1"/>
                  </a:lnTo>
                  <a:lnTo>
                    <a:pt x="2186" y="711"/>
                  </a:lnTo>
                  <a:lnTo>
                    <a:pt x="832" y="1"/>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9"/>
            <p:cNvSpPr/>
            <p:nvPr/>
          </p:nvSpPr>
          <p:spPr>
            <a:xfrm>
              <a:off x="3225975" y="1724525"/>
              <a:ext cx="105550" cy="109050"/>
            </a:xfrm>
            <a:custGeom>
              <a:avLst/>
              <a:gdLst/>
              <a:ahLst/>
              <a:cxnLst/>
              <a:rect l="l" t="t" r="r" b="b"/>
              <a:pathLst>
                <a:path w="4222" h="4362" extrusionOk="0">
                  <a:moveTo>
                    <a:pt x="2756" y="1"/>
                  </a:moveTo>
                  <a:lnTo>
                    <a:pt x="1635" y="1037"/>
                  </a:lnTo>
                  <a:lnTo>
                    <a:pt x="141" y="701"/>
                  </a:lnTo>
                  <a:lnTo>
                    <a:pt x="785" y="2083"/>
                  </a:lnTo>
                  <a:lnTo>
                    <a:pt x="1" y="3400"/>
                  </a:lnTo>
                  <a:lnTo>
                    <a:pt x="1514" y="3222"/>
                  </a:lnTo>
                  <a:lnTo>
                    <a:pt x="2522" y="4362"/>
                  </a:lnTo>
                  <a:lnTo>
                    <a:pt x="2821" y="2867"/>
                  </a:lnTo>
                  <a:lnTo>
                    <a:pt x="4222" y="2270"/>
                  </a:lnTo>
                  <a:lnTo>
                    <a:pt x="2896" y="1523"/>
                  </a:lnTo>
                  <a:lnTo>
                    <a:pt x="2756" y="1"/>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9"/>
            <p:cNvSpPr/>
            <p:nvPr/>
          </p:nvSpPr>
          <p:spPr>
            <a:xfrm>
              <a:off x="3375400" y="1657300"/>
              <a:ext cx="108575" cy="106700"/>
            </a:xfrm>
            <a:custGeom>
              <a:avLst/>
              <a:gdLst/>
              <a:ahLst/>
              <a:cxnLst/>
              <a:rect l="l" t="t" r="r" b="b"/>
              <a:pathLst>
                <a:path w="4343" h="4268" extrusionOk="0">
                  <a:moveTo>
                    <a:pt x="2335" y="0"/>
                  </a:moveTo>
                  <a:lnTo>
                    <a:pt x="1523" y="1289"/>
                  </a:lnTo>
                  <a:lnTo>
                    <a:pt x="0" y="1345"/>
                  </a:lnTo>
                  <a:lnTo>
                    <a:pt x="972" y="2521"/>
                  </a:lnTo>
                  <a:lnTo>
                    <a:pt x="561" y="3988"/>
                  </a:lnTo>
                  <a:lnTo>
                    <a:pt x="561" y="3988"/>
                  </a:lnTo>
                  <a:lnTo>
                    <a:pt x="1980" y="3427"/>
                  </a:lnTo>
                  <a:lnTo>
                    <a:pt x="3250" y="4268"/>
                  </a:lnTo>
                  <a:lnTo>
                    <a:pt x="3147" y="2746"/>
                  </a:lnTo>
                  <a:lnTo>
                    <a:pt x="4343" y="1802"/>
                  </a:lnTo>
                  <a:lnTo>
                    <a:pt x="2867" y="1429"/>
                  </a:lnTo>
                  <a:lnTo>
                    <a:pt x="2335" y="0"/>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9"/>
            <p:cNvSpPr/>
            <p:nvPr/>
          </p:nvSpPr>
          <p:spPr>
            <a:xfrm>
              <a:off x="3503100" y="1556200"/>
              <a:ext cx="107875" cy="107875"/>
            </a:xfrm>
            <a:custGeom>
              <a:avLst/>
              <a:gdLst/>
              <a:ahLst/>
              <a:cxnLst/>
              <a:rect l="l" t="t" r="r" b="b"/>
              <a:pathLst>
                <a:path w="4315" h="4315" extrusionOk="0">
                  <a:moveTo>
                    <a:pt x="1905" y="1"/>
                  </a:moveTo>
                  <a:lnTo>
                    <a:pt x="1457" y="1457"/>
                  </a:lnTo>
                  <a:lnTo>
                    <a:pt x="0" y="1906"/>
                  </a:lnTo>
                  <a:lnTo>
                    <a:pt x="1242" y="2793"/>
                  </a:lnTo>
                  <a:lnTo>
                    <a:pt x="1224" y="4315"/>
                  </a:lnTo>
                  <a:lnTo>
                    <a:pt x="1224" y="4315"/>
                  </a:lnTo>
                  <a:lnTo>
                    <a:pt x="2447" y="3400"/>
                  </a:lnTo>
                  <a:lnTo>
                    <a:pt x="3894" y="3895"/>
                  </a:lnTo>
                  <a:lnTo>
                    <a:pt x="3400" y="2447"/>
                  </a:lnTo>
                  <a:lnTo>
                    <a:pt x="4315" y="1224"/>
                  </a:lnTo>
                  <a:lnTo>
                    <a:pt x="2793" y="1243"/>
                  </a:lnTo>
                  <a:lnTo>
                    <a:pt x="1905" y="1"/>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9"/>
            <p:cNvSpPr/>
            <p:nvPr/>
          </p:nvSpPr>
          <p:spPr>
            <a:xfrm>
              <a:off x="2862275" y="1248500"/>
              <a:ext cx="208725" cy="72375"/>
            </a:xfrm>
            <a:custGeom>
              <a:avLst/>
              <a:gdLst/>
              <a:ahLst/>
              <a:cxnLst/>
              <a:rect l="l" t="t" r="r" b="b"/>
              <a:pathLst>
                <a:path w="8349" h="2895" extrusionOk="0">
                  <a:moveTo>
                    <a:pt x="0" y="1"/>
                  </a:moveTo>
                  <a:lnTo>
                    <a:pt x="504" y="1962"/>
                  </a:lnTo>
                  <a:cubicBezTo>
                    <a:pt x="504" y="1962"/>
                    <a:pt x="1824" y="2894"/>
                    <a:pt x="4877" y="2894"/>
                  </a:cubicBezTo>
                  <a:cubicBezTo>
                    <a:pt x="5400" y="2894"/>
                    <a:pt x="5975" y="2867"/>
                    <a:pt x="6602" y="2802"/>
                  </a:cubicBezTo>
                  <a:cubicBezTo>
                    <a:pt x="6901" y="2765"/>
                    <a:pt x="7797" y="2588"/>
                    <a:pt x="7797" y="2588"/>
                  </a:cubicBezTo>
                  <a:cubicBezTo>
                    <a:pt x="7797" y="2588"/>
                    <a:pt x="8348" y="2504"/>
                    <a:pt x="8199" y="1897"/>
                  </a:cubicBezTo>
                  <a:cubicBezTo>
                    <a:pt x="8162" y="1747"/>
                    <a:pt x="8042" y="1695"/>
                    <a:pt x="7845" y="1695"/>
                  </a:cubicBezTo>
                  <a:cubicBezTo>
                    <a:pt x="7388" y="1695"/>
                    <a:pt x="6518" y="1976"/>
                    <a:pt x="5319" y="1976"/>
                  </a:cubicBezTo>
                  <a:cubicBezTo>
                    <a:pt x="4803" y="1976"/>
                    <a:pt x="4226" y="1924"/>
                    <a:pt x="3595" y="1775"/>
                  </a:cubicBezTo>
                  <a:cubicBezTo>
                    <a:pt x="570" y="1066"/>
                    <a:pt x="0" y="1"/>
                    <a:pt x="0"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9"/>
            <p:cNvSpPr/>
            <p:nvPr/>
          </p:nvSpPr>
          <p:spPr>
            <a:xfrm>
              <a:off x="2875200" y="1145475"/>
              <a:ext cx="173150" cy="109850"/>
            </a:xfrm>
            <a:custGeom>
              <a:avLst/>
              <a:gdLst/>
              <a:ahLst/>
              <a:cxnLst/>
              <a:rect l="l" t="t" r="r" b="b"/>
              <a:pathLst>
                <a:path w="6926" h="4394" extrusionOk="0">
                  <a:moveTo>
                    <a:pt x="1132" y="1"/>
                  </a:moveTo>
                  <a:cubicBezTo>
                    <a:pt x="841" y="1"/>
                    <a:pt x="417" y="228"/>
                    <a:pt x="417" y="228"/>
                  </a:cubicBezTo>
                  <a:cubicBezTo>
                    <a:pt x="706" y="1180"/>
                    <a:pt x="1061" y="2114"/>
                    <a:pt x="1472" y="3029"/>
                  </a:cubicBezTo>
                  <a:cubicBezTo>
                    <a:pt x="884" y="2656"/>
                    <a:pt x="314" y="2189"/>
                    <a:pt x="118" y="1797"/>
                  </a:cubicBezTo>
                  <a:cubicBezTo>
                    <a:pt x="106" y="1773"/>
                    <a:pt x="96" y="1762"/>
                    <a:pt x="88" y="1762"/>
                  </a:cubicBezTo>
                  <a:cubicBezTo>
                    <a:pt x="1" y="1762"/>
                    <a:pt x="118" y="3039"/>
                    <a:pt x="118" y="3039"/>
                  </a:cubicBezTo>
                  <a:cubicBezTo>
                    <a:pt x="118" y="3039"/>
                    <a:pt x="566" y="4122"/>
                    <a:pt x="2088" y="4374"/>
                  </a:cubicBezTo>
                  <a:cubicBezTo>
                    <a:pt x="2173" y="4387"/>
                    <a:pt x="2273" y="4394"/>
                    <a:pt x="2385" y="4394"/>
                  </a:cubicBezTo>
                  <a:cubicBezTo>
                    <a:pt x="3750" y="4394"/>
                    <a:pt x="6925" y="3468"/>
                    <a:pt x="6926" y="3468"/>
                  </a:cubicBezTo>
                  <a:lnTo>
                    <a:pt x="6926" y="3468"/>
                  </a:lnTo>
                  <a:cubicBezTo>
                    <a:pt x="6925" y="3468"/>
                    <a:pt x="5089" y="3718"/>
                    <a:pt x="3740" y="3718"/>
                  </a:cubicBezTo>
                  <a:cubicBezTo>
                    <a:pt x="3380" y="3718"/>
                    <a:pt x="3054" y="3700"/>
                    <a:pt x="2807" y="3655"/>
                  </a:cubicBezTo>
                  <a:cubicBezTo>
                    <a:pt x="2322" y="2983"/>
                    <a:pt x="1509" y="1666"/>
                    <a:pt x="1397" y="219"/>
                  </a:cubicBezTo>
                  <a:cubicBezTo>
                    <a:pt x="1385" y="56"/>
                    <a:pt x="1275" y="1"/>
                    <a:pt x="1132"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9"/>
            <p:cNvSpPr/>
            <p:nvPr/>
          </p:nvSpPr>
          <p:spPr>
            <a:xfrm>
              <a:off x="2431775" y="917875"/>
              <a:ext cx="519925" cy="513450"/>
            </a:xfrm>
            <a:custGeom>
              <a:avLst/>
              <a:gdLst/>
              <a:ahLst/>
              <a:cxnLst/>
              <a:rect l="l" t="t" r="r" b="b"/>
              <a:pathLst>
                <a:path w="20797" h="20538" extrusionOk="0">
                  <a:moveTo>
                    <a:pt x="10519" y="1"/>
                  </a:moveTo>
                  <a:cubicBezTo>
                    <a:pt x="9456" y="1"/>
                    <a:pt x="8288" y="127"/>
                    <a:pt x="7004" y="414"/>
                  </a:cubicBezTo>
                  <a:cubicBezTo>
                    <a:pt x="1933" y="1544"/>
                    <a:pt x="0" y="6017"/>
                    <a:pt x="0" y="10088"/>
                  </a:cubicBezTo>
                  <a:cubicBezTo>
                    <a:pt x="0" y="13301"/>
                    <a:pt x="2232" y="17213"/>
                    <a:pt x="2821" y="18175"/>
                  </a:cubicBezTo>
                  <a:cubicBezTo>
                    <a:pt x="2671" y="18315"/>
                    <a:pt x="2578" y="18502"/>
                    <a:pt x="2568" y="18707"/>
                  </a:cubicBezTo>
                  <a:cubicBezTo>
                    <a:pt x="2568" y="19716"/>
                    <a:pt x="5052" y="20538"/>
                    <a:pt x="8106" y="20538"/>
                  </a:cubicBezTo>
                  <a:cubicBezTo>
                    <a:pt x="10188" y="20538"/>
                    <a:pt x="11533" y="19968"/>
                    <a:pt x="12476" y="19408"/>
                  </a:cubicBezTo>
                  <a:cubicBezTo>
                    <a:pt x="15847" y="17792"/>
                    <a:pt x="12710" y="13394"/>
                    <a:pt x="13569" y="11340"/>
                  </a:cubicBezTo>
                  <a:cubicBezTo>
                    <a:pt x="14490" y="9105"/>
                    <a:pt x="15646" y="8600"/>
                    <a:pt x="16773" y="8600"/>
                  </a:cubicBezTo>
                  <a:cubicBezTo>
                    <a:pt x="17702" y="8600"/>
                    <a:pt x="18611" y="8944"/>
                    <a:pt x="19354" y="8944"/>
                  </a:cubicBezTo>
                  <a:cubicBezTo>
                    <a:pt x="19581" y="8944"/>
                    <a:pt x="19793" y="8912"/>
                    <a:pt x="19984" y="8828"/>
                  </a:cubicBezTo>
                  <a:cubicBezTo>
                    <a:pt x="20797" y="8473"/>
                    <a:pt x="20563" y="7324"/>
                    <a:pt x="20563" y="7324"/>
                  </a:cubicBezTo>
                  <a:cubicBezTo>
                    <a:pt x="20563" y="7324"/>
                    <a:pt x="18601" y="1"/>
                    <a:pt x="10519" y="1"/>
                  </a:cubicBezTo>
                  <a:close/>
                </a:path>
              </a:pathLst>
            </a:custGeom>
            <a:solidFill>
              <a:srgbClr val="586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9"/>
            <p:cNvSpPr/>
            <p:nvPr/>
          </p:nvSpPr>
          <p:spPr>
            <a:xfrm>
              <a:off x="2746700" y="1101575"/>
              <a:ext cx="199875" cy="276050"/>
            </a:xfrm>
            <a:custGeom>
              <a:avLst/>
              <a:gdLst/>
              <a:ahLst/>
              <a:cxnLst/>
              <a:rect l="l" t="t" r="r" b="b"/>
              <a:pathLst>
                <a:path w="7995" h="11042" extrusionOk="0">
                  <a:moveTo>
                    <a:pt x="5542" y="0"/>
                  </a:moveTo>
                  <a:cubicBezTo>
                    <a:pt x="5435" y="0"/>
                    <a:pt x="5338" y="7"/>
                    <a:pt x="5258" y="23"/>
                  </a:cubicBezTo>
                  <a:cubicBezTo>
                    <a:pt x="4194" y="228"/>
                    <a:pt x="2270" y="1209"/>
                    <a:pt x="1177" y="2880"/>
                  </a:cubicBezTo>
                  <a:cubicBezTo>
                    <a:pt x="608" y="3758"/>
                    <a:pt x="1" y="5430"/>
                    <a:pt x="328" y="5999"/>
                  </a:cubicBezTo>
                  <a:cubicBezTo>
                    <a:pt x="2027" y="8978"/>
                    <a:pt x="1131" y="10949"/>
                    <a:pt x="1131" y="10949"/>
                  </a:cubicBezTo>
                  <a:cubicBezTo>
                    <a:pt x="1131" y="10949"/>
                    <a:pt x="1613" y="11042"/>
                    <a:pt x="2271" y="11042"/>
                  </a:cubicBezTo>
                  <a:cubicBezTo>
                    <a:pt x="3225" y="11042"/>
                    <a:pt x="4548" y="10846"/>
                    <a:pt x="5305" y="9884"/>
                  </a:cubicBezTo>
                  <a:cubicBezTo>
                    <a:pt x="6743" y="8072"/>
                    <a:pt x="4810" y="4449"/>
                    <a:pt x="5622" y="2899"/>
                  </a:cubicBezTo>
                  <a:cubicBezTo>
                    <a:pt x="6145" y="1900"/>
                    <a:pt x="7966" y="2217"/>
                    <a:pt x="7994" y="546"/>
                  </a:cubicBezTo>
                  <a:cubicBezTo>
                    <a:pt x="7994" y="446"/>
                    <a:pt x="6402" y="0"/>
                    <a:pt x="5542" y="0"/>
                  </a:cubicBezTo>
                  <a:close/>
                </a:path>
              </a:pathLst>
            </a:custGeom>
            <a:solidFill>
              <a:srgbClr val="101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9"/>
            <p:cNvSpPr/>
            <p:nvPr/>
          </p:nvSpPr>
          <p:spPr>
            <a:xfrm>
              <a:off x="2562050" y="1360800"/>
              <a:ext cx="24300" cy="20975"/>
            </a:xfrm>
            <a:custGeom>
              <a:avLst/>
              <a:gdLst/>
              <a:ahLst/>
              <a:cxnLst/>
              <a:rect l="l" t="t" r="r" b="b"/>
              <a:pathLst>
                <a:path w="972" h="839" extrusionOk="0">
                  <a:moveTo>
                    <a:pt x="560" y="1"/>
                  </a:moveTo>
                  <a:cubicBezTo>
                    <a:pt x="187" y="1"/>
                    <a:pt x="0" y="449"/>
                    <a:pt x="262" y="710"/>
                  </a:cubicBezTo>
                  <a:cubicBezTo>
                    <a:pt x="347" y="799"/>
                    <a:pt x="453" y="839"/>
                    <a:pt x="556" y="839"/>
                  </a:cubicBezTo>
                  <a:cubicBezTo>
                    <a:pt x="769" y="839"/>
                    <a:pt x="971" y="672"/>
                    <a:pt x="971" y="421"/>
                  </a:cubicBezTo>
                  <a:cubicBezTo>
                    <a:pt x="971" y="187"/>
                    <a:pt x="785" y="1"/>
                    <a:pt x="560" y="1"/>
                  </a:cubicBezTo>
                  <a:close/>
                </a:path>
              </a:pathLst>
            </a:custGeom>
            <a:solidFill>
              <a:srgbClr val="101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9"/>
            <p:cNvSpPr/>
            <p:nvPr/>
          </p:nvSpPr>
          <p:spPr>
            <a:xfrm>
              <a:off x="2545175" y="1160900"/>
              <a:ext cx="151600" cy="129075"/>
            </a:xfrm>
            <a:custGeom>
              <a:avLst/>
              <a:gdLst/>
              <a:ahLst/>
              <a:cxnLst/>
              <a:rect l="l" t="t" r="r" b="b"/>
              <a:pathLst>
                <a:path w="6064" h="5163" extrusionOk="0">
                  <a:moveTo>
                    <a:pt x="3418" y="1"/>
                  </a:moveTo>
                  <a:cubicBezTo>
                    <a:pt x="1194" y="1"/>
                    <a:pt x="1" y="2665"/>
                    <a:pt x="1525" y="4327"/>
                  </a:cubicBezTo>
                  <a:cubicBezTo>
                    <a:pt x="2057" y="4903"/>
                    <a:pt x="2736" y="5163"/>
                    <a:pt x="3404" y="5163"/>
                  </a:cubicBezTo>
                  <a:cubicBezTo>
                    <a:pt x="4693" y="5163"/>
                    <a:pt x="5940" y="4196"/>
                    <a:pt x="6007" y="2683"/>
                  </a:cubicBezTo>
                  <a:cubicBezTo>
                    <a:pt x="6063" y="1264"/>
                    <a:pt x="4952" y="59"/>
                    <a:pt x="3533" y="3"/>
                  </a:cubicBezTo>
                  <a:cubicBezTo>
                    <a:pt x="3494" y="1"/>
                    <a:pt x="3456" y="1"/>
                    <a:pt x="3418"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9"/>
            <p:cNvSpPr/>
            <p:nvPr/>
          </p:nvSpPr>
          <p:spPr>
            <a:xfrm>
              <a:off x="2571600" y="1180775"/>
              <a:ext cx="104850" cy="89250"/>
            </a:xfrm>
            <a:custGeom>
              <a:avLst/>
              <a:gdLst/>
              <a:ahLst/>
              <a:cxnLst/>
              <a:rect l="l" t="t" r="r" b="b"/>
              <a:pathLst>
                <a:path w="4194" h="3570" extrusionOk="0">
                  <a:moveTo>
                    <a:pt x="2358" y="0"/>
                  </a:moveTo>
                  <a:cubicBezTo>
                    <a:pt x="822" y="0"/>
                    <a:pt x="1" y="1843"/>
                    <a:pt x="1056" y="2990"/>
                  </a:cubicBezTo>
                  <a:cubicBezTo>
                    <a:pt x="1424" y="3389"/>
                    <a:pt x="1894" y="3569"/>
                    <a:pt x="2356" y="3569"/>
                  </a:cubicBezTo>
                  <a:cubicBezTo>
                    <a:pt x="3246" y="3569"/>
                    <a:pt x="4107" y="2905"/>
                    <a:pt x="4157" y="1860"/>
                  </a:cubicBezTo>
                  <a:cubicBezTo>
                    <a:pt x="4194" y="870"/>
                    <a:pt x="3428" y="39"/>
                    <a:pt x="2438" y="2"/>
                  </a:cubicBezTo>
                  <a:cubicBezTo>
                    <a:pt x="2411" y="1"/>
                    <a:pt x="2385" y="0"/>
                    <a:pt x="2358" y="0"/>
                  </a:cubicBezTo>
                  <a:close/>
                </a:path>
              </a:pathLst>
            </a:custGeom>
            <a:solidFill>
              <a:srgbClr val="101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9"/>
            <p:cNvSpPr/>
            <p:nvPr/>
          </p:nvSpPr>
          <p:spPr>
            <a:xfrm>
              <a:off x="2638050" y="1088300"/>
              <a:ext cx="452100" cy="326325"/>
            </a:xfrm>
            <a:custGeom>
              <a:avLst/>
              <a:gdLst/>
              <a:ahLst/>
              <a:cxnLst/>
              <a:rect l="l" t="t" r="r" b="b"/>
              <a:pathLst>
                <a:path w="18084" h="13053" extrusionOk="0">
                  <a:moveTo>
                    <a:pt x="4786" y="3243"/>
                  </a:moveTo>
                  <a:cubicBezTo>
                    <a:pt x="4786" y="3243"/>
                    <a:pt x="5486" y="4915"/>
                    <a:pt x="6326" y="6773"/>
                  </a:cubicBezTo>
                  <a:cubicBezTo>
                    <a:pt x="6093" y="6754"/>
                    <a:pt x="5869" y="6736"/>
                    <a:pt x="5673" y="6698"/>
                  </a:cubicBezTo>
                  <a:cubicBezTo>
                    <a:pt x="5000" y="6605"/>
                    <a:pt x="3553" y="5036"/>
                    <a:pt x="3553" y="5036"/>
                  </a:cubicBezTo>
                  <a:lnTo>
                    <a:pt x="4786" y="3243"/>
                  </a:lnTo>
                  <a:close/>
                  <a:moveTo>
                    <a:pt x="15924" y="6475"/>
                  </a:moveTo>
                  <a:cubicBezTo>
                    <a:pt x="16000" y="6475"/>
                    <a:pt x="16055" y="6485"/>
                    <a:pt x="16075" y="6512"/>
                  </a:cubicBezTo>
                  <a:cubicBezTo>
                    <a:pt x="16468" y="7044"/>
                    <a:pt x="16701" y="7707"/>
                    <a:pt x="16841" y="8379"/>
                  </a:cubicBezTo>
                  <a:lnTo>
                    <a:pt x="15823" y="8557"/>
                  </a:lnTo>
                  <a:cubicBezTo>
                    <a:pt x="15655" y="7791"/>
                    <a:pt x="15375" y="7081"/>
                    <a:pt x="15002" y="6642"/>
                  </a:cubicBezTo>
                  <a:cubicBezTo>
                    <a:pt x="15002" y="6642"/>
                    <a:pt x="15623" y="6475"/>
                    <a:pt x="15924" y="6475"/>
                  </a:cubicBezTo>
                  <a:close/>
                  <a:moveTo>
                    <a:pt x="14254" y="6820"/>
                  </a:moveTo>
                  <a:cubicBezTo>
                    <a:pt x="14815" y="7305"/>
                    <a:pt x="15086" y="8687"/>
                    <a:pt x="15086" y="8687"/>
                  </a:cubicBezTo>
                  <a:cubicBezTo>
                    <a:pt x="15086" y="8687"/>
                    <a:pt x="14208" y="8827"/>
                    <a:pt x="13601" y="8940"/>
                  </a:cubicBezTo>
                  <a:cubicBezTo>
                    <a:pt x="13601" y="8940"/>
                    <a:pt x="12891" y="7511"/>
                    <a:pt x="12947" y="7053"/>
                  </a:cubicBezTo>
                  <a:cubicBezTo>
                    <a:pt x="13386" y="6997"/>
                    <a:pt x="13825" y="6922"/>
                    <a:pt x="14254" y="6820"/>
                  </a:cubicBezTo>
                  <a:close/>
                  <a:moveTo>
                    <a:pt x="3049" y="5765"/>
                  </a:moveTo>
                  <a:cubicBezTo>
                    <a:pt x="3721" y="6306"/>
                    <a:pt x="4421" y="6810"/>
                    <a:pt x="5150" y="7277"/>
                  </a:cubicBezTo>
                  <a:cubicBezTo>
                    <a:pt x="5542" y="7511"/>
                    <a:pt x="6037" y="7436"/>
                    <a:pt x="6644" y="7473"/>
                  </a:cubicBezTo>
                  <a:cubicBezTo>
                    <a:pt x="6971" y="8174"/>
                    <a:pt x="7307" y="8865"/>
                    <a:pt x="7634" y="9491"/>
                  </a:cubicBezTo>
                  <a:cubicBezTo>
                    <a:pt x="5111" y="9263"/>
                    <a:pt x="1391" y="8494"/>
                    <a:pt x="1207" y="8455"/>
                  </a:cubicBezTo>
                  <a:lnTo>
                    <a:pt x="1207" y="8455"/>
                  </a:lnTo>
                  <a:lnTo>
                    <a:pt x="3049" y="5765"/>
                  </a:lnTo>
                  <a:close/>
                  <a:moveTo>
                    <a:pt x="12135" y="7184"/>
                  </a:moveTo>
                  <a:cubicBezTo>
                    <a:pt x="12340" y="8052"/>
                    <a:pt x="12863" y="9070"/>
                    <a:pt x="12863" y="9070"/>
                  </a:cubicBezTo>
                  <a:cubicBezTo>
                    <a:pt x="12863" y="9070"/>
                    <a:pt x="10799" y="9444"/>
                    <a:pt x="10118" y="9500"/>
                  </a:cubicBezTo>
                  <a:cubicBezTo>
                    <a:pt x="9977" y="9514"/>
                    <a:pt x="9750" y="9519"/>
                    <a:pt x="9504" y="9519"/>
                  </a:cubicBezTo>
                  <a:cubicBezTo>
                    <a:pt x="9099" y="9519"/>
                    <a:pt x="8644" y="9506"/>
                    <a:pt x="8446" y="9500"/>
                  </a:cubicBezTo>
                  <a:cubicBezTo>
                    <a:pt x="8147" y="8921"/>
                    <a:pt x="7811" y="8230"/>
                    <a:pt x="7475" y="7511"/>
                  </a:cubicBezTo>
                  <a:lnTo>
                    <a:pt x="7475" y="7511"/>
                  </a:lnTo>
                  <a:cubicBezTo>
                    <a:pt x="7643" y="7514"/>
                    <a:pt x="7813" y="7515"/>
                    <a:pt x="7981" y="7515"/>
                  </a:cubicBezTo>
                  <a:cubicBezTo>
                    <a:pt x="8884" y="7515"/>
                    <a:pt x="9743" y="7477"/>
                    <a:pt x="10136" y="7445"/>
                  </a:cubicBezTo>
                  <a:cubicBezTo>
                    <a:pt x="10603" y="7408"/>
                    <a:pt x="12135" y="7184"/>
                    <a:pt x="12135" y="7184"/>
                  </a:cubicBezTo>
                  <a:close/>
                  <a:moveTo>
                    <a:pt x="15226" y="9350"/>
                  </a:moveTo>
                  <a:cubicBezTo>
                    <a:pt x="15291" y="9864"/>
                    <a:pt x="15291" y="10378"/>
                    <a:pt x="15226" y="10891"/>
                  </a:cubicBezTo>
                  <a:cubicBezTo>
                    <a:pt x="14693" y="10695"/>
                    <a:pt x="14208" y="10182"/>
                    <a:pt x="13862" y="9575"/>
                  </a:cubicBezTo>
                  <a:lnTo>
                    <a:pt x="15226" y="9350"/>
                  </a:lnTo>
                  <a:close/>
                  <a:moveTo>
                    <a:pt x="16953" y="9070"/>
                  </a:moveTo>
                  <a:cubicBezTo>
                    <a:pt x="17037" y="9827"/>
                    <a:pt x="17056" y="10583"/>
                    <a:pt x="17019" y="11349"/>
                  </a:cubicBezTo>
                  <a:cubicBezTo>
                    <a:pt x="16973" y="11352"/>
                    <a:pt x="16926" y="11354"/>
                    <a:pt x="16880" y="11354"/>
                  </a:cubicBezTo>
                  <a:cubicBezTo>
                    <a:pt x="16561" y="11354"/>
                    <a:pt x="16241" y="11270"/>
                    <a:pt x="15963" y="11115"/>
                  </a:cubicBezTo>
                  <a:cubicBezTo>
                    <a:pt x="16047" y="10490"/>
                    <a:pt x="16038" y="9855"/>
                    <a:pt x="15945" y="9238"/>
                  </a:cubicBezTo>
                  <a:lnTo>
                    <a:pt x="16953" y="9070"/>
                  </a:lnTo>
                  <a:close/>
                  <a:moveTo>
                    <a:pt x="15926" y="11853"/>
                  </a:moveTo>
                  <a:cubicBezTo>
                    <a:pt x="16122" y="11965"/>
                    <a:pt x="16337" y="12021"/>
                    <a:pt x="16552" y="12049"/>
                  </a:cubicBezTo>
                  <a:lnTo>
                    <a:pt x="16197" y="12096"/>
                  </a:lnTo>
                  <a:lnTo>
                    <a:pt x="15926" y="12133"/>
                  </a:lnTo>
                  <a:cubicBezTo>
                    <a:pt x="15926" y="12040"/>
                    <a:pt x="15926" y="11946"/>
                    <a:pt x="15926" y="11853"/>
                  </a:cubicBezTo>
                  <a:close/>
                  <a:moveTo>
                    <a:pt x="13115" y="9705"/>
                  </a:moveTo>
                  <a:cubicBezTo>
                    <a:pt x="13601" y="10779"/>
                    <a:pt x="14647" y="11470"/>
                    <a:pt x="15188" y="11648"/>
                  </a:cubicBezTo>
                  <a:cubicBezTo>
                    <a:pt x="15179" y="11844"/>
                    <a:pt x="15170" y="12040"/>
                    <a:pt x="15142" y="12245"/>
                  </a:cubicBezTo>
                  <a:cubicBezTo>
                    <a:pt x="15142" y="12245"/>
                    <a:pt x="14382" y="12387"/>
                    <a:pt x="13380" y="12387"/>
                  </a:cubicBezTo>
                  <a:cubicBezTo>
                    <a:pt x="11956" y="12387"/>
                    <a:pt x="10043" y="12101"/>
                    <a:pt x="9128" y="10714"/>
                  </a:cubicBezTo>
                  <a:cubicBezTo>
                    <a:pt x="9034" y="10574"/>
                    <a:pt x="8932" y="10396"/>
                    <a:pt x="8820" y="10191"/>
                  </a:cubicBezTo>
                  <a:cubicBezTo>
                    <a:pt x="8820" y="10191"/>
                    <a:pt x="9931" y="10191"/>
                    <a:pt x="10267" y="10163"/>
                  </a:cubicBezTo>
                  <a:cubicBezTo>
                    <a:pt x="12424" y="9939"/>
                    <a:pt x="13115" y="9705"/>
                    <a:pt x="13115" y="9705"/>
                  </a:cubicBezTo>
                  <a:close/>
                  <a:moveTo>
                    <a:pt x="10936" y="1"/>
                  </a:moveTo>
                  <a:cubicBezTo>
                    <a:pt x="9269" y="1"/>
                    <a:pt x="6393" y="431"/>
                    <a:pt x="4795" y="2029"/>
                  </a:cubicBezTo>
                  <a:cubicBezTo>
                    <a:pt x="4786" y="2029"/>
                    <a:pt x="4786" y="2039"/>
                    <a:pt x="4776" y="2048"/>
                  </a:cubicBezTo>
                  <a:cubicBezTo>
                    <a:pt x="3291" y="3785"/>
                    <a:pt x="98" y="8874"/>
                    <a:pt x="98" y="8874"/>
                  </a:cubicBezTo>
                  <a:cubicBezTo>
                    <a:pt x="1" y="9123"/>
                    <a:pt x="207" y="9347"/>
                    <a:pt x="430" y="9347"/>
                  </a:cubicBezTo>
                  <a:cubicBezTo>
                    <a:pt x="508" y="9347"/>
                    <a:pt x="588" y="9320"/>
                    <a:pt x="658" y="9257"/>
                  </a:cubicBezTo>
                  <a:lnTo>
                    <a:pt x="759" y="9109"/>
                  </a:lnTo>
                  <a:lnTo>
                    <a:pt x="759" y="9109"/>
                  </a:lnTo>
                  <a:cubicBezTo>
                    <a:pt x="981" y="9156"/>
                    <a:pt x="5899" y="10191"/>
                    <a:pt x="8007" y="10191"/>
                  </a:cubicBezTo>
                  <a:cubicBezTo>
                    <a:pt x="8194" y="10518"/>
                    <a:pt x="8362" y="10807"/>
                    <a:pt x="8521" y="11050"/>
                  </a:cubicBezTo>
                  <a:cubicBezTo>
                    <a:pt x="9597" y="12682"/>
                    <a:pt x="11692" y="13052"/>
                    <a:pt x="13372" y="13052"/>
                  </a:cubicBezTo>
                  <a:cubicBezTo>
                    <a:pt x="14769" y="13052"/>
                    <a:pt x="15879" y="12796"/>
                    <a:pt x="15879" y="12796"/>
                  </a:cubicBezTo>
                  <a:lnTo>
                    <a:pt x="16925" y="12488"/>
                  </a:lnTo>
                  <a:cubicBezTo>
                    <a:pt x="17187" y="12441"/>
                    <a:pt x="17439" y="12376"/>
                    <a:pt x="17682" y="12301"/>
                  </a:cubicBezTo>
                  <a:cubicBezTo>
                    <a:pt x="17924" y="12199"/>
                    <a:pt x="17831" y="11816"/>
                    <a:pt x="17831" y="11816"/>
                  </a:cubicBezTo>
                  <a:cubicBezTo>
                    <a:pt x="18083" y="8753"/>
                    <a:pt x="17439" y="5933"/>
                    <a:pt x="16365" y="5746"/>
                  </a:cubicBezTo>
                  <a:cubicBezTo>
                    <a:pt x="16365" y="5746"/>
                    <a:pt x="11715" y="6614"/>
                    <a:pt x="10155" y="6773"/>
                  </a:cubicBezTo>
                  <a:cubicBezTo>
                    <a:pt x="9522" y="6820"/>
                    <a:pt x="8890" y="6845"/>
                    <a:pt x="8257" y="6845"/>
                  </a:cubicBezTo>
                  <a:cubicBezTo>
                    <a:pt x="7890" y="6845"/>
                    <a:pt x="7524" y="6837"/>
                    <a:pt x="7157" y="6820"/>
                  </a:cubicBezTo>
                  <a:cubicBezTo>
                    <a:pt x="6177" y="4681"/>
                    <a:pt x="5365" y="2776"/>
                    <a:pt x="5365" y="2776"/>
                  </a:cubicBezTo>
                  <a:cubicBezTo>
                    <a:pt x="5673" y="2132"/>
                    <a:pt x="7223" y="1151"/>
                    <a:pt x="10304" y="890"/>
                  </a:cubicBezTo>
                  <a:cubicBezTo>
                    <a:pt x="10314" y="890"/>
                    <a:pt x="10323" y="881"/>
                    <a:pt x="10342" y="881"/>
                  </a:cubicBezTo>
                  <a:cubicBezTo>
                    <a:pt x="10432" y="873"/>
                    <a:pt x="10520" y="869"/>
                    <a:pt x="10604" y="869"/>
                  </a:cubicBezTo>
                  <a:cubicBezTo>
                    <a:pt x="11691" y="869"/>
                    <a:pt x="12293" y="1488"/>
                    <a:pt x="12293" y="1488"/>
                  </a:cubicBezTo>
                  <a:cubicBezTo>
                    <a:pt x="12293" y="1488"/>
                    <a:pt x="12564" y="442"/>
                    <a:pt x="12200" y="162"/>
                  </a:cubicBezTo>
                  <a:cubicBezTo>
                    <a:pt x="12082" y="71"/>
                    <a:pt x="11607" y="1"/>
                    <a:pt x="10936" y="1"/>
                  </a:cubicBez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9"/>
            <p:cNvSpPr/>
            <p:nvPr/>
          </p:nvSpPr>
          <p:spPr>
            <a:xfrm>
              <a:off x="2666875" y="1234275"/>
              <a:ext cx="80675" cy="66200"/>
            </a:xfrm>
            <a:custGeom>
              <a:avLst/>
              <a:gdLst/>
              <a:ahLst/>
              <a:cxnLst/>
              <a:rect l="l" t="t" r="r" b="b"/>
              <a:pathLst>
                <a:path w="3227" h="2648" extrusionOk="0">
                  <a:moveTo>
                    <a:pt x="887" y="0"/>
                  </a:moveTo>
                  <a:lnTo>
                    <a:pt x="93" y="1186"/>
                  </a:lnTo>
                  <a:cubicBezTo>
                    <a:pt x="93" y="1186"/>
                    <a:pt x="0" y="1382"/>
                    <a:pt x="280" y="1541"/>
                  </a:cubicBezTo>
                  <a:cubicBezTo>
                    <a:pt x="822" y="1840"/>
                    <a:pt x="1373" y="1690"/>
                    <a:pt x="2540" y="2624"/>
                  </a:cubicBezTo>
                  <a:cubicBezTo>
                    <a:pt x="2560" y="2640"/>
                    <a:pt x="2586" y="2648"/>
                    <a:pt x="2614" y="2648"/>
                  </a:cubicBezTo>
                  <a:cubicBezTo>
                    <a:pt x="2829" y="2648"/>
                    <a:pt x="3226" y="2209"/>
                    <a:pt x="3119" y="1887"/>
                  </a:cubicBezTo>
                  <a:cubicBezTo>
                    <a:pt x="2857" y="1083"/>
                    <a:pt x="504" y="579"/>
                    <a:pt x="887" y="0"/>
                  </a:cubicBezTo>
                  <a:close/>
                </a:path>
              </a:pathLst>
            </a:custGeom>
            <a:solidFill>
              <a:srgbClr val="101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9"/>
            <p:cNvSpPr/>
            <p:nvPr/>
          </p:nvSpPr>
          <p:spPr>
            <a:xfrm>
              <a:off x="2725000" y="1279325"/>
              <a:ext cx="12400" cy="10650"/>
            </a:xfrm>
            <a:custGeom>
              <a:avLst/>
              <a:gdLst/>
              <a:ahLst/>
              <a:cxnLst/>
              <a:rect l="l" t="t" r="r" b="b"/>
              <a:pathLst>
                <a:path w="496" h="426" extrusionOk="0">
                  <a:moveTo>
                    <a:pt x="280" y="1"/>
                  </a:moveTo>
                  <a:cubicBezTo>
                    <a:pt x="94" y="1"/>
                    <a:pt x="0" y="225"/>
                    <a:pt x="131" y="365"/>
                  </a:cubicBezTo>
                  <a:cubicBezTo>
                    <a:pt x="173" y="407"/>
                    <a:pt x="226" y="426"/>
                    <a:pt x="278" y="426"/>
                  </a:cubicBezTo>
                  <a:cubicBezTo>
                    <a:pt x="388" y="426"/>
                    <a:pt x="495" y="342"/>
                    <a:pt x="495" y="215"/>
                  </a:cubicBezTo>
                  <a:cubicBezTo>
                    <a:pt x="495" y="94"/>
                    <a:pt x="402" y="1"/>
                    <a:pt x="280" y="1"/>
                  </a:cubicBez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9"/>
            <p:cNvSpPr/>
            <p:nvPr/>
          </p:nvSpPr>
          <p:spPr>
            <a:xfrm>
              <a:off x="2502275" y="1368050"/>
              <a:ext cx="256350" cy="46325"/>
            </a:xfrm>
            <a:custGeom>
              <a:avLst/>
              <a:gdLst/>
              <a:ahLst/>
              <a:cxnLst/>
              <a:rect l="l" t="t" r="r" b="b"/>
              <a:pathLst>
                <a:path w="10254" h="1853" extrusionOk="0">
                  <a:moveTo>
                    <a:pt x="10254" y="0"/>
                  </a:moveTo>
                  <a:cubicBezTo>
                    <a:pt x="10254" y="0"/>
                    <a:pt x="10104" y="75"/>
                    <a:pt x="9843" y="224"/>
                  </a:cubicBezTo>
                  <a:cubicBezTo>
                    <a:pt x="9722" y="299"/>
                    <a:pt x="9554" y="364"/>
                    <a:pt x="9367" y="467"/>
                  </a:cubicBezTo>
                  <a:cubicBezTo>
                    <a:pt x="9283" y="514"/>
                    <a:pt x="9180" y="551"/>
                    <a:pt x="9068" y="598"/>
                  </a:cubicBezTo>
                  <a:cubicBezTo>
                    <a:pt x="8965" y="644"/>
                    <a:pt x="8853" y="700"/>
                    <a:pt x="8741" y="738"/>
                  </a:cubicBezTo>
                  <a:lnTo>
                    <a:pt x="8377" y="878"/>
                  </a:lnTo>
                  <a:lnTo>
                    <a:pt x="7975" y="999"/>
                  </a:lnTo>
                  <a:cubicBezTo>
                    <a:pt x="7705" y="1083"/>
                    <a:pt x="7415" y="1158"/>
                    <a:pt x="7107" y="1214"/>
                  </a:cubicBezTo>
                  <a:cubicBezTo>
                    <a:pt x="6958" y="1251"/>
                    <a:pt x="6799" y="1270"/>
                    <a:pt x="6640" y="1289"/>
                  </a:cubicBezTo>
                  <a:cubicBezTo>
                    <a:pt x="6565" y="1307"/>
                    <a:pt x="6481" y="1307"/>
                    <a:pt x="6397" y="1317"/>
                  </a:cubicBezTo>
                  <a:lnTo>
                    <a:pt x="6164" y="1345"/>
                  </a:lnTo>
                  <a:cubicBezTo>
                    <a:pt x="5996" y="1363"/>
                    <a:pt x="5837" y="1382"/>
                    <a:pt x="5669" y="1382"/>
                  </a:cubicBezTo>
                  <a:lnTo>
                    <a:pt x="5174" y="1382"/>
                  </a:lnTo>
                  <a:cubicBezTo>
                    <a:pt x="5006" y="1382"/>
                    <a:pt x="4847" y="1373"/>
                    <a:pt x="4679" y="1363"/>
                  </a:cubicBezTo>
                  <a:cubicBezTo>
                    <a:pt x="4511" y="1354"/>
                    <a:pt x="4352" y="1335"/>
                    <a:pt x="4184" y="1326"/>
                  </a:cubicBezTo>
                  <a:cubicBezTo>
                    <a:pt x="4025" y="1307"/>
                    <a:pt x="3867" y="1289"/>
                    <a:pt x="3708" y="1261"/>
                  </a:cubicBezTo>
                  <a:cubicBezTo>
                    <a:pt x="3549" y="1233"/>
                    <a:pt x="3390" y="1214"/>
                    <a:pt x="3241" y="1186"/>
                  </a:cubicBezTo>
                  <a:cubicBezTo>
                    <a:pt x="2933" y="1130"/>
                    <a:pt x="2634" y="1065"/>
                    <a:pt x="2363" y="990"/>
                  </a:cubicBezTo>
                  <a:cubicBezTo>
                    <a:pt x="2083" y="915"/>
                    <a:pt x="1822" y="841"/>
                    <a:pt x="1579" y="766"/>
                  </a:cubicBezTo>
                  <a:cubicBezTo>
                    <a:pt x="1093" y="607"/>
                    <a:pt x="701" y="458"/>
                    <a:pt x="430" y="346"/>
                  </a:cubicBezTo>
                  <a:cubicBezTo>
                    <a:pt x="150" y="234"/>
                    <a:pt x="1" y="168"/>
                    <a:pt x="1" y="168"/>
                  </a:cubicBezTo>
                  <a:lnTo>
                    <a:pt x="1" y="168"/>
                  </a:lnTo>
                  <a:cubicBezTo>
                    <a:pt x="122" y="262"/>
                    <a:pt x="253" y="346"/>
                    <a:pt x="383" y="430"/>
                  </a:cubicBezTo>
                  <a:cubicBezTo>
                    <a:pt x="514" y="514"/>
                    <a:pt x="664" y="607"/>
                    <a:pt x="850" y="710"/>
                  </a:cubicBezTo>
                  <a:cubicBezTo>
                    <a:pt x="1037" y="803"/>
                    <a:pt x="1243" y="906"/>
                    <a:pt x="1485" y="1018"/>
                  </a:cubicBezTo>
                  <a:cubicBezTo>
                    <a:pt x="1719" y="1121"/>
                    <a:pt x="1980" y="1223"/>
                    <a:pt x="2251" y="1326"/>
                  </a:cubicBezTo>
                  <a:cubicBezTo>
                    <a:pt x="2550" y="1429"/>
                    <a:pt x="2849" y="1513"/>
                    <a:pt x="3148" y="1588"/>
                  </a:cubicBezTo>
                  <a:cubicBezTo>
                    <a:pt x="3474" y="1672"/>
                    <a:pt x="3801" y="1728"/>
                    <a:pt x="4137" y="1774"/>
                  </a:cubicBezTo>
                  <a:cubicBezTo>
                    <a:pt x="4305" y="1793"/>
                    <a:pt x="4474" y="1812"/>
                    <a:pt x="4651" y="1821"/>
                  </a:cubicBezTo>
                  <a:cubicBezTo>
                    <a:pt x="4819" y="1840"/>
                    <a:pt x="4997" y="1840"/>
                    <a:pt x="5165" y="1849"/>
                  </a:cubicBezTo>
                  <a:cubicBezTo>
                    <a:pt x="5217" y="1852"/>
                    <a:pt x="5269" y="1853"/>
                    <a:pt x="5320" y="1853"/>
                  </a:cubicBezTo>
                  <a:cubicBezTo>
                    <a:pt x="5445" y="1853"/>
                    <a:pt x="5569" y="1846"/>
                    <a:pt x="5688" y="1840"/>
                  </a:cubicBezTo>
                  <a:cubicBezTo>
                    <a:pt x="5865" y="1830"/>
                    <a:pt x="6033" y="1812"/>
                    <a:pt x="6210" y="1793"/>
                  </a:cubicBezTo>
                  <a:cubicBezTo>
                    <a:pt x="6537" y="1756"/>
                    <a:pt x="6873" y="1700"/>
                    <a:pt x="7200" y="1616"/>
                  </a:cubicBezTo>
                  <a:cubicBezTo>
                    <a:pt x="7499" y="1541"/>
                    <a:pt x="7798" y="1447"/>
                    <a:pt x="8087" y="1335"/>
                  </a:cubicBezTo>
                  <a:cubicBezTo>
                    <a:pt x="8228" y="1270"/>
                    <a:pt x="8368" y="1223"/>
                    <a:pt x="8489" y="1167"/>
                  </a:cubicBezTo>
                  <a:lnTo>
                    <a:pt x="8853" y="981"/>
                  </a:lnTo>
                  <a:cubicBezTo>
                    <a:pt x="8965" y="925"/>
                    <a:pt x="9077" y="859"/>
                    <a:pt x="9171" y="794"/>
                  </a:cubicBezTo>
                  <a:cubicBezTo>
                    <a:pt x="9273" y="738"/>
                    <a:pt x="9376" y="682"/>
                    <a:pt x="9460" y="616"/>
                  </a:cubicBezTo>
                  <a:cubicBezTo>
                    <a:pt x="9628" y="495"/>
                    <a:pt x="9778" y="402"/>
                    <a:pt x="9899" y="299"/>
                  </a:cubicBezTo>
                  <a:cubicBezTo>
                    <a:pt x="10132" y="112"/>
                    <a:pt x="10254" y="0"/>
                    <a:pt x="10254" y="0"/>
                  </a:cubicBezTo>
                  <a:close/>
                </a:path>
              </a:pathLst>
            </a:custGeom>
            <a:solidFill>
              <a:srgbClr val="101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9"/>
            <p:cNvSpPr/>
            <p:nvPr/>
          </p:nvSpPr>
          <p:spPr>
            <a:xfrm>
              <a:off x="2451850" y="931950"/>
              <a:ext cx="240250" cy="387100"/>
            </a:xfrm>
            <a:custGeom>
              <a:avLst/>
              <a:gdLst/>
              <a:ahLst/>
              <a:cxnLst/>
              <a:rect l="l" t="t" r="r" b="b"/>
              <a:pathLst>
                <a:path w="9610" h="15484" extrusionOk="0">
                  <a:moveTo>
                    <a:pt x="9610" y="0"/>
                  </a:moveTo>
                  <a:lnTo>
                    <a:pt x="9367" y="19"/>
                  </a:lnTo>
                  <a:cubicBezTo>
                    <a:pt x="9217" y="38"/>
                    <a:pt x="8993" y="66"/>
                    <a:pt x="8713" y="84"/>
                  </a:cubicBezTo>
                  <a:cubicBezTo>
                    <a:pt x="8433" y="112"/>
                    <a:pt x="8087" y="187"/>
                    <a:pt x="7695" y="252"/>
                  </a:cubicBezTo>
                  <a:cubicBezTo>
                    <a:pt x="7294" y="308"/>
                    <a:pt x="6864" y="448"/>
                    <a:pt x="6379" y="570"/>
                  </a:cubicBezTo>
                  <a:cubicBezTo>
                    <a:pt x="5865" y="729"/>
                    <a:pt x="5361" y="925"/>
                    <a:pt x="4875" y="1158"/>
                  </a:cubicBezTo>
                  <a:cubicBezTo>
                    <a:pt x="4744" y="1214"/>
                    <a:pt x="4614" y="1270"/>
                    <a:pt x="4483" y="1345"/>
                  </a:cubicBezTo>
                  <a:lnTo>
                    <a:pt x="4091" y="1569"/>
                  </a:lnTo>
                  <a:lnTo>
                    <a:pt x="3895" y="1690"/>
                  </a:lnTo>
                  <a:cubicBezTo>
                    <a:pt x="3820" y="1718"/>
                    <a:pt x="3754" y="1765"/>
                    <a:pt x="3698" y="1812"/>
                  </a:cubicBezTo>
                  <a:lnTo>
                    <a:pt x="3306" y="2083"/>
                  </a:lnTo>
                  <a:lnTo>
                    <a:pt x="3110" y="2223"/>
                  </a:lnTo>
                  <a:cubicBezTo>
                    <a:pt x="3045" y="2269"/>
                    <a:pt x="2989" y="2325"/>
                    <a:pt x="2923" y="2381"/>
                  </a:cubicBezTo>
                  <a:lnTo>
                    <a:pt x="2559" y="2699"/>
                  </a:lnTo>
                  <a:cubicBezTo>
                    <a:pt x="2494" y="2755"/>
                    <a:pt x="2428" y="2811"/>
                    <a:pt x="2372" y="2876"/>
                  </a:cubicBezTo>
                  <a:lnTo>
                    <a:pt x="2204" y="3054"/>
                  </a:lnTo>
                  <a:lnTo>
                    <a:pt x="2027" y="3231"/>
                  </a:lnTo>
                  <a:cubicBezTo>
                    <a:pt x="1999" y="3269"/>
                    <a:pt x="1971" y="3297"/>
                    <a:pt x="1943" y="3325"/>
                  </a:cubicBezTo>
                  <a:lnTo>
                    <a:pt x="1859" y="3427"/>
                  </a:lnTo>
                  <a:lnTo>
                    <a:pt x="1541" y="3829"/>
                  </a:lnTo>
                  <a:cubicBezTo>
                    <a:pt x="1439" y="3969"/>
                    <a:pt x="1355" y="4118"/>
                    <a:pt x="1261" y="4258"/>
                  </a:cubicBezTo>
                  <a:lnTo>
                    <a:pt x="1121" y="4473"/>
                  </a:lnTo>
                  <a:cubicBezTo>
                    <a:pt x="1074" y="4548"/>
                    <a:pt x="1037" y="4632"/>
                    <a:pt x="1000" y="4707"/>
                  </a:cubicBezTo>
                  <a:cubicBezTo>
                    <a:pt x="925" y="4856"/>
                    <a:pt x="841" y="5006"/>
                    <a:pt x="766" y="5164"/>
                  </a:cubicBezTo>
                  <a:cubicBezTo>
                    <a:pt x="495" y="5799"/>
                    <a:pt x="290" y="6453"/>
                    <a:pt x="169" y="7125"/>
                  </a:cubicBezTo>
                  <a:cubicBezTo>
                    <a:pt x="141" y="7293"/>
                    <a:pt x="113" y="7461"/>
                    <a:pt x="85" y="7620"/>
                  </a:cubicBezTo>
                  <a:lnTo>
                    <a:pt x="66" y="7742"/>
                  </a:lnTo>
                  <a:lnTo>
                    <a:pt x="57" y="7863"/>
                  </a:lnTo>
                  <a:lnTo>
                    <a:pt x="38" y="8106"/>
                  </a:lnTo>
                  <a:cubicBezTo>
                    <a:pt x="19" y="8274"/>
                    <a:pt x="10" y="8433"/>
                    <a:pt x="1" y="8591"/>
                  </a:cubicBezTo>
                  <a:cubicBezTo>
                    <a:pt x="1" y="8760"/>
                    <a:pt x="1" y="8918"/>
                    <a:pt x="1" y="9068"/>
                  </a:cubicBezTo>
                  <a:cubicBezTo>
                    <a:pt x="10" y="9675"/>
                    <a:pt x="57" y="10282"/>
                    <a:pt x="150" y="10870"/>
                  </a:cubicBezTo>
                  <a:cubicBezTo>
                    <a:pt x="243" y="11402"/>
                    <a:pt x="355" y="11925"/>
                    <a:pt x="505" y="12439"/>
                  </a:cubicBezTo>
                  <a:cubicBezTo>
                    <a:pt x="636" y="12915"/>
                    <a:pt x="785" y="13345"/>
                    <a:pt x="925" y="13718"/>
                  </a:cubicBezTo>
                  <a:cubicBezTo>
                    <a:pt x="1065" y="14082"/>
                    <a:pt x="1205" y="14409"/>
                    <a:pt x="1317" y="14671"/>
                  </a:cubicBezTo>
                  <a:cubicBezTo>
                    <a:pt x="1429" y="14932"/>
                    <a:pt x="1532" y="15128"/>
                    <a:pt x="1597" y="15268"/>
                  </a:cubicBezTo>
                  <a:lnTo>
                    <a:pt x="1700" y="15483"/>
                  </a:lnTo>
                  <a:cubicBezTo>
                    <a:pt x="1700" y="15483"/>
                    <a:pt x="1691" y="15399"/>
                    <a:pt x="1653" y="15250"/>
                  </a:cubicBezTo>
                  <a:cubicBezTo>
                    <a:pt x="1625" y="15100"/>
                    <a:pt x="1579" y="14876"/>
                    <a:pt x="1523" y="14596"/>
                  </a:cubicBezTo>
                  <a:cubicBezTo>
                    <a:pt x="1457" y="14325"/>
                    <a:pt x="1392" y="13989"/>
                    <a:pt x="1317" y="13597"/>
                  </a:cubicBezTo>
                  <a:cubicBezTo>
                    <a:pt x="1242" y="13214"/>
                    <a:pt x="1177" y="12784"/>
                    <a:pt x="1112" y="12308"/>
                  </a:cubicBezTo>
                  <a:cubicBezTo>
                    <a:pt x="1037" y="11832"/>
                    <a:pt x="990" y="11318"/>
                    <a:pt x="953" y="10777"/>
                  </a:cubicBezTo>
                  <a:cubicBezTo>
                    <a:pt x="916" y="10216"/>
                    <a:pt x="916" y="9656"/>
                    <a:pt x="944" y="9086"/>
                  </a:cubicBezTo>
                  <a:cubicBezTo>
                    <a:pt x="972" y="8498"/>
                    <a:pt x="1056" y="7910"/>
                    <a:pt x="1177" y="7321"/>
                  </a:cubicBezTo>
                  <a:cubicBezTo>
                    <a:pt x="1308" y="6733"/>
                    <a:pt x="1504" y="6163"/>
                    <a:pt x="1747" y="5613"/>
                  </a:cubicBezTo>
                  <a:cubicBezTo>
                    <a:pt x="1812" y="5472"/>
                    <a:pt x="1877" y="5342"/>
                    <a:pt x="1952" y="5211"/>
                  </a:cubicBezTo>
                  <a:cubicBezTo>
                    <a:pt x="1990" y="5146"/>
                    <a:pt x="2018" y="5071"/>
                    <a:pt x="2055" y="5006"/>
                  </a:cubicBezTo>
                  <a:lnTo>
                    <a:pt x="2176" y="4819"/>
                  </a:lnTo>
                  <a:lnTo>
                    <a:pt x="2288" y="4623"/>
                  </a:lnTo>
                  <a:cubicBezTo>
                    <a:pt x="2326" y="4557"/>
                    <a:pt x="2363" y="4501"/>
                    <a:pt x="2410" y="4436"/>
                  </a:cubicBezTo>
                  <a:lnTo>
                    <a:pt x="2671" y="4081"/>
                  </a:lnTo>
                  <a:cubicBezTo>
                    <a:pt x="2765" y="3960"/>
                    <a:pt x="2858" y="3848"/>
                    <a:pt x="2961" y="3745"/>
                  </a:cubicBezTo>
                  <a:lnTo>
                    <a:pt x="3101" y="3577"/>
                  </a:lnTo>
                  <a:cubicBezTo>
                    <a:pt x="3147" y="3521"/>
                    <a:pt x="3204" y="3465"/>
                    <a:pt x="3260" y="3418"/>
                  </a:cubicBezTo>
                  <a:lnTo>
                    <a:pt x="3568" y="3110"/>
                  </a:lnTo>
                  <a:cubicBezTo>
                    <a:pt x="3614" y="3063"/>
                    <a:pt x="3670" y="3007"/>
                    <a:pt x="3726" y="2960"/>
                  </a:cubicBezTo>
                  <a:lnTo>
                    <a:pt x="3885" y="2820"/>
                  </a:lnTo>
                  <a:lnTo>
                    <a:pt x="4221" y="2550"/>
                  </a:lnTo>
                  <a:cubicBezTo>
                    <a:pt x="4277" y="2503"/>
                    <a:pt x="4333" y="2456"/>
                    <a:pt x="4389" y="2419"/>
                  </a:cubicBezTo>
                  <a:lnTo>
                    <a:pt x="4567" y="2307"/>
                  </a:lnTo>
                  <a:lnTo>
                    <a:pt x="4903" y="2073"/>
                  </a:lnTo>
                  <a:cubicBezTo>
                    <a:pt x="5024" y="1989"/>
                    <a:pt x="5137" y="1933"/>
                    <a:pt x="5258" y="1859"/>
                  </a:cubicBezTo>
                  <a:cubicBezTo>
                    <a:pt x="5491" y="1718"/>
                    <a:pt x="5706" y="1588"/>
                    <a:pt x="5940" y="1476"/>
                  </a:cubicBezTo>
                  <a:cubicBezTo>
                    <a:pt x="6173" y="1364"/>
                    <a:pt x="6388" y="1242"/>
                    <a:pt x="6603" y="1140"/>
                  </a:cubicBezTo>
                  <a:lnTo>
                    <a:pt x="7228" y="869"/>
                  </a:lnTo>
                  <a:cubicBezTo>
                    <a:pt x="7331" y="822"/>
                    <a:pt x="7424" y="775"/>
                    <a:pt x="7527" y="738"/>
                  </a:cubicBezTo>
                  <a:lnTo>
                    <a:pt x="7807" y="635"/>
                  </a:lnTo>
                  <a:cubicBezTo>
                    <a:pt x="8171" y="505"/>
                    <a:pt x="8480" y="374"/>
                    <a:pt x="8760" y="290"/>
                  </a:cubicBezTo>
                  <a:cubicBezTo>
                    <a:pt x="9040" y="206"/>
                    <a:pt x="9245" y="122"/>
                    <a:pt x="9385" y="75"/>
                  </a:cubicBezTo>
                  <a:lnTo>
                    <a:pt x="9610" y="0"/>
                  </a:lnTo>
                  <a:close/>
                </a:path>
              </a:pathLst>
            </a:custGeom>
            <a:solidFill>
              <a:srgbClr val="101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9"/>
            <p:cNvSpPr/>
            <p:nvPr/>
          </p:nvSpPr>
          <p:spPr>
            <a:xfrm>
              <a:off x="2906850" y="1053275"/>
              <a:ext cx="57700" cy="72000"/>
            </a:xfrm>
            <a:custGeom>
              <a:avLst/>
              <a:gdLst/>
              <a:ahLst/>
              <a:cxnLst/>
              <a:rect l="l" t="t" r="r" b="b"/>
              <a:pathLst>
                <a:path w="2308" h="2880" extrusionOk="0">
                  <a:moveTo>
                    <a:pt x="677" y="0"/>
                  </a:moveTo>
                  <a:cubicBezTo>
                    <a:pt x="599" y="0"/>
                    <a:pt x="523" y="35"/>
                    <a:pt x="468" y="97"/>
                  </a:cubicBezTo>
                  <a:cubicBezTo>
                    <a:pt x="1" y="545"/>
                    <a:pt x="533" y="1404"/>
                    <a:pt x="533" y="1404"/>
                  </a:cubicBezTo>
                  <a:cubicBezTo>
                    <a:pt x="1850" y="1600"/>
                    <a:pt x="1541" y="2879"/>
                    <a:pt x="1541" y="2879"/>
                  </a:cubicBezTo>
                  <a:cubicBezTo>
                    <a:pt x="2307" y="2655"/>
                    <a:pt x="2289" y="1833"/>
                    <a:pt x="1896" y="1628"/>
                  </a:cubicBezTo>
                  <a:cubicBezTo>
                    <a:pt x="1000" y="1142"/>
                    <a:pt x="1177" y="255"/>
                    <a:pt x="832" y="50"/>
                  </a:cubicBezTo>
                  <a:cubicBezTo>
                    <a:pt x="783" y="16"/>
                    <a:pt x="730" y="0"/>
                    <a:pt x="677" y="0"/>
                  </a:cubicBezTo>
                  <a:close/>
                </a:path>
              </a:pathLst>
            </a:custGeom>
            <a:solidFill>
              <a:srgbClr val="101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9"/>
            <p:cNvSpPr/>
            <p:nvPr/>
          </p:nvSpPr>
          <p:spPr>
            <a:xfrm>
              <a:off x="3147075" y="1248500"/>
              <a:ext cx="208500" cy="72375"/>
            </a:xfrm>
            <a:custGeom>
              <a:avLst/>
              <a:gdLst/>
              <a:ahLst/>
              <a:cxnLst/>
              <a:rect l="l" t="t" r="r" b="b"/>
              <a:pathLst>
                <a:path w="8340" h="2895" extrusionOk="0">
                  <a:moveTo>
                    <a:pt x="8340" y="1"/>
                  </a:moveTo>
                  <a:cubicBezTo>
                    <a:pt x="8340" y="1"/>
                    <a:pt x="7779" y="1066"/>
                    <a:pt x="4744" y="1775"/>
                  </a:cubicBezTo>
                  <a:cubicBezTo>
                    <a:pt x="4116" y="1924"/>
                    <a:pt x="3541" y="1976"/>
                    <a:pt x="3026" y="1976"/>
                  </a:cubicBezTo>
                  <a:cubicBezTo>
                    <a:pt x="1830" y="1976"/>
                    <a:pt x="961" y="1695"/>
                    <a:pt x="504" y="1695"/>
                  </a:cubicBezTo>
                  <a:cubicBezTo>
                    <a:pt x="307" y="1695"/>
                    <a:pt x="187" y="1747"/>
                    <a:pt x="150" y="1897"/>
                  </a:cubicBezTo>
                  <a:cubicBezTo>
                    <a:pt x="1" y="2504"/>
                    <a:pt x="552" y="2588"/>
                    <a:pt x="552" y="2588"/>
                  </a:cubicBezTo>
                  <a:cubicBezTo>
                    <a:pt x="552" y="2588"/>
                    <a:pt x="1448" y="2765"/>
                    <a:pt x="1747" y="2802"/>
                  </a:cubicBezTo>
                  <a:cubicBezTo>
                    <a:pt x="2375" y="2867"/>
                    <a:pt x="2949" y="2894"/>
                    <a:pt x="3473" y="2894"/>
                  </a:cubicBezTo>
                  <a:cubicBezTo>
                    <a:pt x="6525" y="2894"/>
                    <a:pt x="7845" y="1962"/>
                    <a:pt x="7845" y="1962"/>
                  </a:cubicBezTo>
                  <a:lnTo>
                    <a:pt x="8340" y="1"/>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9"/>
            <p:cNvSpPr/>
            <p:nvPr/>
          </p:nvSpPr>
          <p:spPr>
            <a:xfrm>
              <a:off x="3169725" y="1145475"/>
              <a:ext cx="173150" cy="109850"/>
            </a:xfrm>
            <a:custGeom>
              <a:avLst/>
              <a:gdLst/>
              <a:ahLst/>
              <a:cxnLst/>
              <a:rect l="l" t="t" r="r" b="b"/>
              <a:pathLst>
                <a:path w="6926" h="4394" extrusionOk="0">
                  <a:moveTo>
                    <a:pt x="5794" y="1"/>
                  </a:moveTo>
                  <a:cubicBezTo>
                    <a:pt x="5651" y="1"/>
                    <a:pt x="5541" y="56"/>
                    <a:pt x="5529" y="219"/>
                  </a:cubicBezTo>
                  <a:cubicBezTo>
                    <a:pt x="5407" y="1666"/>
                    <a:pt x="4604" y="2983"/>
                    <a:pt x="4109" y="3655"/>
                  </a:cubicBezTo>
                  <a:cubicBezTo>
                    <a:pt x="3863" y="3700"/>
                    <a:pt x="3538" y="3718"/>
                    <a:pt x="3178" y="3718"/>
                  </a:cubicBezTo>
                  <a:cubicBezTo>
                    <a:pt x="1832" y="3718"/>
                    <a:pt x="1" y="3468"/>
                    <a:pt x="0" y="3468"/>
                  </a:cubicBezTo>
                  <a:lnTo>
                    <a:pt x="0" y="3468"/>
                  </a:lnTo>
                  <a:cubicBezTo>
                    <a:pt x="1" y="3468"/>
                    <a:pt x="3176" y="4394"/>
                    <a:pt x="4534" y="4394"/>
                  </a:cubicBezTo>
                  <a:cubicBezTo>
                    <a:pt x="4645" y="4394"/>
                    <a:pt x="4744" y="4387"/>
                    <a:pt x="4828" y="4374"/>
                  </a:cubicBezTo>
                  <a:cubicBezTo>
                    <a:pt x="6360" y="4122"/>
                    <a:pt x="6808" y="3039"/>
                    <a:pt x="6808" y="3039"/>
                  </a:cubicBezTo>
                  <a:cubicBezTo>
                    <a:pt x="6808" y="3039"/>
                    <a:pt x="6925" y="1762"/>
                    <a:pt x="6838" y="1762"/>
                  </a:cubicBezTo>
                  <a:cubicBezTo>
                    <a:pt x="6830" y="1762"/>
                    <a:pt x="6820" y="1773"/>
                    <a:pt x="6808" y="1797"/>
                  </a:cubicBezTo>
                  <a:cubicBezTo>
                    <a:pt x="6612" y="2189"/>
                    <a:pt x="6033" y="2656"/>
                    <a:pt x="5454" y="3029"/>
                  </a:cubicBezTo>
                  <a:cubicBezTo>
                    <a:pt x="5865" y="2114"/>
                    <a:pt x="6220" y="1180"/>
                    <a:pt x="6509" y="228"/>
                  </a:cubicBezTo>
                  <a:cubicBezTo>
                    <a:pt x="6509" y="228"/>
                    <a:pt x="6085" y="1"/>
                    <a:pt x="5794"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9"/>
            <p:cNvSpPr/>
            <p:nvPr/>
          </p:nvSpPr>
          <p:spPr>
            <a:xfrm>
              <a:off x="3266375" y="917875"/>
              <a:ext cx="519925" cy="513450"/>
            </a:xfrm>
            <a:custGeom>
              <a:avLst/>
              <a:gdLst/>
              <a:ahLst/>
              <a:cxnLst/>
              <a:rect l="l" t="t" r="r" b="b"/>
              <a:pathLst>
                <a:path w="20797" h="20538" extrusionOk="0">
                  <a:moveTo>
                    <a:pt x="10278" y="1"/>
                  </a:moveTo>
                  <a:cubicBezTo>
                    <a:pt x="2196" y="1"/>
                    <a:pt x="234" y="7324"/>
                    <a:pt x="234" y="7324"/>
                  </a:cubicBezTo>
                  <a:cubicBezTo>
                    <a:pt x="234" y="7324"/>
                    <a:pt x="1" y="8473"/>
                    <a:pt x="813" y="8828"/>
                  </a:cubicBezTo>
                  <a:cubicBezTo>
                    <a:pt x="1005" y="8912"/>
                    <a:pt x="1216" y="8944"/>
                    <a:pt x="1443" y="8944"/>
                  </a:cubicBezTo>
                  <a:cubicBezTo>
                    <a:pt x="2186" y="8944"/>
                    <a:pt x="3095" y="8600"/>
                    <a:pt x="4025" y="8600"/>
                  </a:cubicBezTo>
                  <a:cubicBezTo>
                    <a:pt x="5151" y="8600"/>
                    <a:pt x="6307" y="9105"/>
                    <a:pt x="7228" y="11340"/>
                  </a:cubicBezTo>
                  <a:cubicBezTo>
                    <a:pt x="8087" y="13394"/>
                    <a:pt x="4940" y="17792"/>
                    <a:pt x="8321" y="19408"/>
                  </a:cubicBezTo>
                  <a:cubicBezTo>
                    <a:pt x="9264" y="19968"/>
                    <a:pt x="10609" y="20538"/>
                    <a:pt x="12691" y="20538"/>
                  </a:cubicBezTo>
                  <a:cubicBezTo>
                    <a:pt x="15745" y="20538"/>
                    <a:pt x="18229" y="19716"/>
                    <a:pt x="18229" y="18707"/>
                  </a:cubicBezTo>
                  <a:cubicBezTo>
                    <a:pt x="18219" y="18502"/>
                    <a:pt x="18126" y="18315"/>
                    <a:pt x="17977" y="18175"/>
                  </a:cubicBezTo>
                  <a:cubicBezTo>
                    <a:pt x="18565" y="17213"/>
                    <a:pt x="20797" y="13301"/>
                    <a:pt x="20797" y="10088"/>
                  </a:cubicBezTo>
                  <a:cubicBezTo>
                    <a:pt x="20797" y="6017"/>
                    <a:pt x="18864" y="1544"/>
                    <a:pt x="13793" y="414"/>
                  </a:cubicBezTo>
                  <a:cubicBezTo>
                    <a:pt x="12509" y="127"/>
                    <a:pt x="11341" y="1"/>
                    <a:pt x="10278" y="1"/>
                  </a:cubicBezTo>
                  <a:close/>
                </a:path>
              </a:pathLst>
            </a:custGeom>
            <a:solidFill>
              <a:srgbClr val="586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9"/>
            <p:cNvSpPr/>
            <p:nvPr/>
          </p:nvSpPr>
          <p:spPr>
            <a:xfrm>
              <a:off x="3271500" y="1101575"/>
              <a:ext cx="199875" cy="276050"/>
            </a:xfrm>
            <a:custGeom>
              <a:avLst/>
              <a:gdLst/>
              <a:ahLst/>
              <a:cxnLst/>
              <a:rect l="l" t="t" r="r" b="b"/>
              <a:pathLst>
                <a:path w="7995" h="11042" extrusionOk="0">
                  <a:moveTo>
                    <a:pt x="2453" y="0"/>
                  </a:moveTo>
                  <a:cubicBezTo>
                    <a:pt x="1593" y="0"/>
                    <a:pt x="1" y="446"/>
                    <a:pt x="1" y="546"/>
                  </a:cubicBezTo>
                  <a:cubicBezTo>
                    <a:pt x="29" y="2217"/>
                    <a:pt x="1850" y="1900"/>
                    <a:pt x="2373" y="2899"/>
                  </a:cubicBezTo>
                  <a:cubicBezTo>
                    <a:pt x="3185" y="4449"/>
                    <a:pt x="1252" y="8072"/>
                    <a:pt x="2690" y="9884"/>
                  </a:cubicBezTo>
                  <a:cubicBezTo>
                    <a:pt x="3448" y="10846"/>
                    <a:pt x="4771" y="11042"/>
                    <a:pt x="5724" y="11042"/>
                  </a:cubicBezTo>
                  <a:cubicBezTo>
                    <a:pt x="6382" y="11042"/>
                    <a:pt x="6865" y="10949"/>
                    <a:pt x="6865" y="10949"/>
                  </a:cubicBezTo>
                  <a:cubicBezTo>
                    <a:pt x="6865" y="10949"/>
                    <a:pt x="5968" y="8978"/>
                    <a:pt x="7668" y="5999"/>
                  </a:cubicBezTo>
                  <a:cubicBezTo>
                    <a:pt x="7994" y="5430"/>
                    <a:pt x="7387" y="3758"/>
                    <a:pt x="6808" y="2880"/>
                  </a:cubicBezTo>
                  <a:cubicBezTo>
                    <a:pt x="5725" y="1209"/>
                    <a:pt x="3802" y="228"/>
                    <a:pt x="2737" y="23"/>
                  </a:cubicBezTo>
                  <a:cubicBezTo>
                    <a:pt x="2657" y="7"/>
                    <a:pt x="2561" y="0"/>
                    <a:pt x="2453" y="0"/>
                  </a:cubicBezTo>
                  <a:close/>
                </a:path>
              </a:pathLst>
            </a:custGeom>
            <a:solidFill>
              <a:srgbClr val="101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9"/>
            <p:cNvSpPr/>
            <p:nvPr/>
          </p:nvSpPr>
          <p:spPr>
            <a:xfrm>
              <a:off x="3631500" y="1360800"/>
              <a:ext cx="24525" cy="20975"/>
            </a:xfrm>
            <a:custGeom>
              <a:avLst/>
              <a:gdLst/>
              <a:ahLst/>
              <a:cxnLst/>
              <a:rect l="l" t="t" r="r" b="b"/>
              <a:pathLst>
                <a:path w="981" h="839" extrusionOk="0">
                  <a:moveTo>
                    <a:pt x="421" y="1"/>
                  </a:moveTo>
                  <a:cubicBezTo>
                    <a:pt x="187" y="1"/>
                    <a:pt x="0" y="187"/>
                    <a:pt x="0" y="421"/>
                  </a:cubicBezTo>
                  <a:cubicBezTo>
                    <a:pt x="0" y="672"/>
                    <a:pt x="207" y="839"/>
                    <a:pt x="422" y="839"/>
                  </a:cubicBezTo>
                  <a:cubicBezTo>
                    <a:pt x="527" y="839"/>
                    <a:pt x="634" y="799"/>
                    <a:pt x="719" y="710"/>
                  </a:cubicBezTo>
                  <a:cubicBezTo>
                    <a:pt x="981" y="449"/>
                    <a:pt x="794" y="1"/>
                    <a:pt x="421" y="1"/>
                  </a:cubicBezTo>
                  <a:close/>
                </a:path>
              </a:pathLst>
            </a:custGeom>
            <a:solidFill>
              <a:srgbClr val="101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9"/>
            <p:cNvSpPr/>
            <p:nvPr/>
          </p:nvSpPr>
          <p:spPr>
            <a:xfrm>
              <a:off x="3521300" y="1160900"/>
              <a:ext cx="151600" cy="129075"/>
            </a:xfrm>
            <a:custGeom>
              <a:avLst/>
              <a:gdLst/>
              <a:ahLst/>
              <a:cxnLst/>
              <a:rect l="l" t="t" r="r" b="b"/>
              <a:pathLst>
                <a:path w="6064" h="5163" extrusionOk="0">
                  <a:moveTo>
                    <a:pt x="2646" y="1"/>
                  </a:moveTo>
                  <a:cubicBezTo>
                    <a:pt x="2608" y="1"/>
                    <a:pt x="2570" y="1"/>
                    <a:pt x="2531" y="3"/>
                  </a:cubicBezTo>
                  <a:cubicBezTo>
                    <a:pt x="1103" y="59"/>
                    <a:pt x="1" y="1264"/>
                    <a:pt x="57" y="2683"/>
                  </a:cubicBezTo>
                  <a:cubicBezTo>
                    <a:pt x="118" y="4196"/>
                    <a:pt x="1367" y="5163"/>
                    <a:pt x="2656" y="5163"/>
                  </a:cubicBezTo>
                  <a:cubicBezTo>
                    <a:pt x="3323" y="5163"/>
                    <a:pt x="4001" y="4903"/>
                    <a:pt x="4530" y="4327"/>
                  </a:cubicBezTo>
                  <a:cubicBezTo>
                    <a:pt x="6063" y="2665"/>
                    <a:pt x="4870" y="1"/>
                    <a:pt x="2646"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9"/>
            <p:cNvSpPr/>
            <p:nvPr/>
          </p:nvSpPr>
          <p:spPr>
            <a:xfrm>
              <a:off x="3541625" y="1180775"/>
              <a:ext cx="104850" cy="89250"/>
            </a:xfrm>
            <a:custGeom>
              <a:avLst/>
              <a:gdLst/>
              <a:ahLst/>
              <a:cxnLst/>
              <a:rect l="l" t="t" r="r" b="b"/>
              <a:pathLst>
                <a:path w="4194" h="3570" extrusionOk="0">
                  <a:moveTo>
                    <a:pt x="1827" y="0"/>
                  </a:moveTo>
                  <a:cubicBezTo>
                    <a:pt x="1800" y="0"/>
                    <a:pt x="1774" y="1"/>
                    <a:pt x="1746" y="2"/>
                  </a:cubicBezTo>
                  <a:cubicBezTo>
                    <a:pt x="766" y="39"/>
                    <a:pt x="0" y="870"/>
                    <a:pt x="38" y="1860"/>
                  </a:cubicBezTo>
                  <a:cubicBezTo>
                    <a:pt x="81" y="2905"/>
                    <a:pt x="940" y="3569"/>
                    <a:pt x="1832" y="3569"/>
                  </a:cubicBezTo>
                  <a:cubicBezTo>
                    <a:pt x="2295" y="3569"/>
                    <a:pt x="2767" y="3389"/>
                    <a:pt x="3138" y="2990"/>
                  </a:cubicBezTo>
                  <a:cubicBezTo>
                    <a:pt x="4194" y="1843"/>
                    <a:pt x="3372" y="0"/>
                    <a:pt x="1827" y="0"/>
                  </a:cubicBezTo>
                  <a:close/>
                </a:path>
              </a:pathLst>
            </a:custGeom>
            <a:solidFill>
              <a:srgbClr val="101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9"/>
            <p:cNvSpPr/>
            <p:nvPr/>
          </p:nvSpPr>
          <p:spPr>
            <a:xfrm>
              <a:off x="3127925" y="1088300"/>
              <a:ext cx="451875" cy="326225"/>
            </a:xfrm>
            <a:custGeom>
              <a:avLst/>
              <a:gdLst/>
              <a:ahLst/>
              <a:cxnLst/>
              <a:rect l="l" t="t" r="r" b="b"/>
              <a:pathLst>
                <a:path w="18075" h="13049" extrusionOk="0">
                  <a:moveTo>
                    <a:pt x="13299" y="3243"/>
                  </a:moveTo>
                  <a:lnTo>
                    <a:pt x="14522" y="5036"/>
                  </a:lnTo>
                  <a:cubicBezTo>
                    <a:pt x="14522" y="5036"/>
                    <a:pt x="13084" y="6605"/>
                    <a:pt x="12411" y="6698"/>
                  </a:cubicBezTo>
                  <a:cubicBezTo>
                    <a:pt x="12215" y="6736"/>
                    <a:pt x="11991" y="6754"/>
                    <a:pt x="11748" y="6773"/>
                  </a:cubicBezTo>
                  <a:cubicBezTo>
                    <a:pt x="12608" y="4915"/>
                    <a:pt x="13299" y="3243"/>
                    <a:pt x="13299" y="3243"/>
                  </a:cubicBezTo>
                  <a:close/>
                  <a:moveTo>
                    <a:pt x="2160" y="6475"/>
                  </a:moveTo>
                  <a:cubicBezTo>
                    <a:pt x="2461" y="6475"/>
                    <a:pt x="3083" y="6642"/>
                    <a:pt x="3083" y="6642"/>
                  </a:cubicBezTo>
                  <a:cubicBezTo>
                    <a:pt x="2709" y="7081"/>
                    <a:pt x="2429" y="7791"/>
                    <a:pt x="2261" y="8557"/>
                  </a:cubicBezTo>
                  <a:lnTo>
                    <a:pt x="1243" y="8379"/>
                  </a:lnTo>
                  <a:cubicBezTo>
                    <a:pt x="1383" y="7707"/>
                    <a:pt x="1616" y="7035"/>
                    <a:pt x="2009" y="6512"/>
                  </a:cubicBezTo>
                  <a:cubicBezTo>
                    <a:pt x="2029" y="6485"/>
                    <a:pt x="2084" y="6475"/>
                    <a:pt x="2160" y="6475"/>
                  </a:cubicBezTo>
                  <a:close/>
                  <a:moveTo>
                    <a:pt x="3830" y="6820"/>
                  </a:moveTo>
                  <a:cubicBezTo>
                    <a:pt x="4259" y="6932"/>
                    <a:pt x="4689" y="7007"/>
                    <a:pt x="5137" y="7053"/>
                  </a:cubicBezTo>
                  <a:cubicBezTo>
                    <a:pt x="5193" y="7511"/>
                    <a:pt x="4483" y="8940"/>
                    <a:pt x="4483" y="8940"/>
                  </a:cubicBezTo>
                  <a:cubicBezTo>
                    <a:pt x="3867" y="8818"/>
                    <a:pt x="2989" y="8687"/>
                    <a:pt x="2989" y="8687"/>
                  </a:cubicBezTo>
                  <a:cubicBezTo>
                    <a:pt x="2989" y="8687"/>
                    <a:pt x="3269" y="7315"/>
                    <a:pt x="3830" y="6820"/>
                  </a:cubicBezTo>
                  <a:close/>
                  <a:moveTo>
                    <a:pt x="15026" y="5765"/>
                  </a:moveTo>
                  <a:lnTo>
                    <a:pt x="16868" y="8455"/>
                  </a:lnTo>
                  <a:lnTo>
                    <a:pt x="16868" y="8455"/>
                  </a:lnTo>
                  <a:cubicBezTo>
                    <a:pt x="16684" y="8493"/>
                    <a:pt x="12954" y="9254"/>
                    <a:pt x="10441" y="9491"/>
                  </a:cubicBezTo>
                  <a:cubicBezTo>
                    <a:pt x="10768" y="8865"/>
                    <a:pt x="11104" y="8164"/>
                    <a:pt x="11431" y="7473"/>
                  </a:cubicBezTo>
                  <a:cubicBezTo>
                    <a:pt x="12038" y="7436"/>
                    <a:pt x="12542" y="7511"/>
                    <a:pt x="12925" y="7277"/>
                  </a:cubicBezTo>
                  <a:cubicBezTo>
                    <a:pt x="13653" y="6810"/>
                    <a:pt x="14354" y="6306"/>
                    <a:pt x="15026" y="5765"/>
                  </a:cubicBezTo>
                  <a:close/>
                  <a:moveTo>
                    <a:pt x="5940" y="7175"/>
                  </a:moveTo>
                  <a:cubicBezTo>
                    <a:pt x="5940" y="7175"/>
                    <a:pt x="7472" y="7399"/>
                    <a:pt x="7948" y="7436"/>
                  </a:cubicBezTo>
                  <a:cubicBezTo>
                    <a:pt x="8327" y="7466"/>
                    <a:pt x="9130" y="7509"/>
                    <a:pt x="9994" y="7509"/>
                  </a:cubicBezTo>
                  <a:cubicBezTo>
                    <a:pt x="10194" y="7509"/>
                    <a:pt x="10398" y="7507"/>
                    <a:pt x="10600" y="7501"/>
                  </a:cubicBezTo>
                  <a:lnTo>
                    <a:pt x="10600" y="7501"/>
                  </a:lnTo>
                  <a:cubicBezTo>
                    <a:pt x="10264" y="8221"/>
                    <a:pt x="9927" y="8921"/>
                    <a:pt x="9629" y="9500"/>
                  </a:cubicBezTo>
                  <a:cubicBezTo>
                    <a:pt x="9437" y="9506"/>
                    <a:pt x="8980" y="9519"/>
                    <a:pt x="8575" y="9519"/>
                  </a:cubicBezTo>
                  <a:cubicBezTo>
                    <a:pt x="8330" y="9519"/>
                    <a:pt x="8104" y="9514"/>
                    <a:pt x="7966" y="9500"/>
                  </a:cubicBezTo>
                  <a:cubicBezTo>
                    <a:pt x="7275" y="9444"/>
                    <a:pt x="5212" y="9070"/>
                    <a:pt x="5212" y="9070"/>
                  </a:cubicBezTo>
                  <a:cubicBezTo>
                    <a:pt x="5212" y="9070"/>
                    <a:pt x="5735" y="8052"/>
                    <a:pt x="5940" y="7175"/>
                  </a:cubicBezTo>
                  <a:close/>
                  <a:moveTo>
                    <a:pt x="2858" y="9341"/>
                  </a:moveTo>
                  <a:lnTo>
                    <a:pt x="4231" y="9575"/>
                  </a:lnTo>
                  <a:cubicBezTo>
                    <a:pt x="3876" y="10172"/>
                    <a:pt x="3391" y="10686"/>
                    <a:pt x="2868" y="10891"/>
                  </a:cubicBezTo>
                  <a:cubicBezTo>
                    <a:pt x="2793" y="10378"/>
                    <a:pt x="2793" y="9855"/>
                    <a:pt x="2858" y="9341"/>
                  </a:cubicBezTo>
                  <a:close/>
                  <a:moveTo>
                    <a:pt x="1131" y="9052"/>
                  </a:moveTo>
                  <a:lnTo>
                    <a:pt x="2139" y="9220"/>
                  </a:lnTo>
                  <a:cubicBezTo>
                    <a:pt x="2046" y="9845"/>
                    <a:pt x="2037" y="10480"/>
                    <a:pt x="2111" y="11106"/>
                  </a:cubicBezTo>
                  <a:cubicBezTo>
                    <a:pt x="1834" y="11261"/>
                    <a:pt x="1521" y="11345"/>
                    <a:pt x="1203" y="11345"/>
                  </a:cubicBezTo>
                  <a:cubicBezTo>
                    <a:pt x="1158" y="11345"/>
                    <a:pt x="1112" y="11343"/>
                    <a:pt x="1066" y="11339"/>
                  </a:cubicBezTo>
                  <a:cubicBezTo>
                    <a:pt x="1028" y="10574"/>
                    <a:pt x="1047" y="9817"/>
                    <a:pt x="1131" y="9061"/>
                  </a:cubicBezTo>
                  <a:lnTo>
                    <a:pt x="1131" y="9052"/>
                  </a:lnTo>
                  <a:close/>
                  <a:moveTo>
                    <a:pt x="2149" y="11853"/>
                  </a:moveTo>
                  <a:cubicBezTo>
                    <a:pt x="2149" y="11946"/>
                    <a:pt x="2149" y="12040"/>
                    <a:pt x="2149" y="12124"/>
                  </a:cubicBezTo>
                  <a:lnTo>
                    <a:pt x="1878" y="12087"/>
                  </a:lnTo>
                  <a:lnTo>
                    <a:pt x="1514" y="12040"/>
                  </a:lnTo>
                  <a:cubicBezTo>
                    <a:pt x="1738" y="12021"/>
                    <a:pt x="1953" y="11956"/>
                    <a:pt x="2149" y="11853"/>
                  </a:cubicBezTo>
                  <a:close/>
                  <a:moveTo>
                    <a:pt x="4969" y="9696"/>
                  </a:moveTo>
                  <a:cubicBezTo>
                    <a:pt x="4969" y="9696"/>
                    <a:pt x="5651" y="9929"/>
                    <a:pt x="7808" y="10154"/>
                  </a:cubicBezTo>
                  <a:cubicBezTo>
                    <a:pt x="8144" y="10191"/>
                    <a:pt x="9264" y="10191"/>
                    <a:pt x="9264" y="10191"/>
                  </a:cubicBezTo>
                  <a:cubicBezTo>
                    <a:pt x="9143" y="10387"/>
                    <a:pt x="9040" y="10564"/>
                    <a:pt x="8947" y="10704"/>
                  </a:cubicBezTo>
                  <a:cubicBezTo>
                    <a:pt x="8032" y="12091"/>
                    <a:pt x="6119" y="12378"/>
                    <a:pt x="4695" y="12378"/>
                  </a:cubicBezTo>
                  <a:cubicBezTo>
                    <a:pt x="3693" y="12378"/>
                    <a:pt x="2933" y="12236"/>
                    <a:pt x="2933" y="12236"/>
                  </a:cubicBezTo>
                  <a:cubicBezTo>
                    <a:pt x="2905" y="12040"/>
                    <a:pt x="2896" y="11844"/>
                    <a:pt x="2896" y="11648"/>
                  </a:cubicBezTo>
                  <a:cubicBezTo>
                    <a:pt x="3428" y="11461"/>
                    <a:pt x="4483" y="10779"/>
                    <a:pt x="4969" y="9696"/>
                  </a:cubicBezTo>
                  <a:close/>
                  <a:moveTo>
                    <a:pt x="7138" y="1"/>
                  </a:moveTo>
                  <a:cubicBezTo>
                    <a:pt x="6468" y="1"/>
                    <a:pt x="5993" y="71"/>
                    <a:pt x="5875" y="162"/>
                  </a:cubicBezTo>
                  <a:cubicBezTo>
                    <a:pt x="5510" y="442"/>
                    <a:pt x="5791" y="1478"/>
                    <a:pt x="5791" y="1478"/>
                  </a:cubicBezTo>
                  <a:cubicBezTo>
                    <a:pt x="5791" y="1478"/>
                    <a:pt x="6400" y="861"/>
                    <a:pt x="7497" y="861"/>
                  </a:cubicBezTo>
                  <a:cubicBezTo>
                    <a:pt x="7576" y="861"/>
                    <a:pt x="7658" y="864"/>
                    <a:pt x="7742" y="871"/>
                  </a:cubicBezTo>
                  <a:cubicBezTo>
                    <a:pt x="7752" y="881"/>
                    <a:pt x="7761" y="881"/>
                    <a:pt x="7770" y="881"/>
                  </a:cubicBezTo>
                  <a:cubicBezTo>
                    <a:pt x="10861" y="1142"/>
                    <a:pt x="12411" y="2123"/>
                    <a:pt x="12720" y="2767"/>
                  </a:cubicBezTo>
                  <a:cubicBezTo>
                    <a:pt x="12720" y="2767"/>
                    <a:pt x="11907" y="4681"/>
                    <a:pt x="10927" y="6820"/>
                  </a:cubicBezTo>
                  <a:cubicBezTo>
                    <a:pt x="10594" y="6832"/>
                    <a:pt x="10261" y="6838"/>
                    <a:pt x="9927" y="6838"/>
                  </a:cubicBezTo>
                  <a:cubicBezTo>
                    <a:pt x="9261" y="6838"/>
                    <a:pt x="8595" y="6814"/>
                    <a:pt x="7929" y="6764"/>
                  </a:cubicBezTo>
                  <a:cubicBezTo>
                    <a:pt x="6360" y="6614"/>
                    <a:pt x="1719" y="5737"/>
                    <a:pt x="1719" y="5737"/>
                  </a:cubicBezTo>
                  <a:cubicBezTo>
                    <a:pt x="636" y="5933"/>
                    <a:pt x="1" y="8753"/>
                    <a:pt x="244" y="11816"/>
                  </a:cubicBezTo>
                  <a:cubicBezTo>
                    <a:pt x="244" y="11816"/>
                    <a:pt x="150" y="12199"/>
                    <a:pt x="393" y="12301"/>
                  </a:cubicBezTo>
                  <a:cubicBezTo>
                    <a:pt x="636" y="12376"/>
                    <a:pt x="897" y="12441"/>
                    <a:pt x="1150" y="12488"/>
                  </a:cubicBezTo>
                  <a:lnTo>
                    <a:pt x="2205" y="12796"/>
                  </a:lnTo>
                  <a:cubicBezTo>
                    <a:pt x="2205" y="12796"/>
                    <a:pt x="3310" y="13049"/>
                    <a:pt x="4701" y="13049"/>
                  </a:cubicBezTo>
                  <a:cubicBezTo>
                    <a:pt x="6382" y="13049"/>
                    <a:pt x="8481" y="12680"/>
                    <a:pt x="9554" y="11050"/>
                  </a:cubicBezTo>
                  <a:cubicBezTo>
                    <a:pt x="9713" y="10807"/>
                    <a:pt x="9890" y="10518"/>
                    <a:pt x="10068" y="10191"/>
                  </a:cubicBezTo>
                  <a:cubicBezTo>
                    <a:pt x="12176" y="10191"/>
                    <a:pt x="17094" y="9156"/>
                    <a:pt x="17316" y="9109"/>
                  </a:cubicBezTo>
                  <a:lnTo>
                    <a:pt x="17316" y="9109"/>
                  </a:lnTo>
                  <a:lnTo>
                    <a:pt x="17417" y="9257"/>
                  </a:lnTo>
                  <a:cubicBezTo>
                    <a:pt x="17487" y="9320"/>
                    <a:pt x="17566" y="9347"/>
                    <a:pt x="17644" y="9347"/>
                  </a:cubicBezTo>
                  <a:cubicBezTo>
                    <a:pt x="17868" y="9347"/>
                    <a:pt x="18074" y="9121"/>
                    <a:pt x="17977" y="8865"/>
                  </a:cubicBezTo>
                  <a:cubicBezTo>
                    <a:pt x="17977" y="8865"/>
                    <a:pt x="14783" y="3785"/>
                    <a:pt x="13299" y="2048"/>
                  </a:cubicBezTo>
                  <a:cubicBezTo>
                    <a:pt x="13299" y="2039"/>
                    <a:pt x="13289" y="2029"/>
                    <a:pt x="13280" y="2029"/>
                  </a:cubicBezTo>
                  <a:cubicBezTo>
                    <a:pt x="11682" y="431"/>
                    <a:pt x="8806" y="1"/>
                    <a:pt x="7138" y="1"/>
                  </a:cubicBez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9"/>
            <p:cNvSpPr/>
            <p:nvPr/>
          </p:nvSpPr>
          <p:spPr>
            <a:xfrm>
              <a:off x="3470525" y="1234275"/>
              <a:ext cx="80700" cy="66200"/>
            </a:xfrm>
            <a:custGeom>
              <a:avLst/>
              <a:gdLst/>
              <a:ahLst/>
              <a:cxnLst/>
              <a:rect l="l" t="t" r="r" b="b"/>
              <a:pathLst>
                <a:path w="3228" h="2648" extrusionOk="0">
                  <a:moveTo>
                    <a:pt x="2340" y="0"/>
                  </a:moveTo>
                  <a:cubicBezTo>
                    <a:pt x="2723" y="579"/>
                    <a:pt x="370" y="1084"/>
                    <a:pt x="108" y="1887"/>
                  </a:cubicBezTo>
                  <a:cubicBezTo>
                    <a:pt x="1" y="2209"/>
                    <a:pt x="390" y="2648"/>
                    <a:pt x="611" y="2648"/>
                  </a:cubicBezTo>
                  <a:cubicBezTo>
                    <a:pt x="640" y="2648"/>
                    <a:pt x="666" y="2640"/>
                    <a:pt x="687" y="2624"/>
                  </a:cubicBezTo>
                  <a:cubicBezTo>
                    <a:pt x="1854" y="1690"/>
                    <a:pt x="2396" y="1840"/>
                    <a:pt x="2947" y="1541"/>
                  </a:cubicBezTo>
                  <a:cubicBezTo>
                    <a:pt x="3227" y="1382"/>
                    <a:pt x="3124" y="1186"/>
                    <a:pt x="3124" y="1186"/>
                  </a:cubicBezTo>
                  <a:lnTo>
                    <a:pt x="2340" y="0"/>
                  </a:lnTo>
                  <a:close/>
                </a:path>
              </a:pathLst>
            </a:custGeom>
            <a:solidFill>
              <a:srgbClr val="101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9"/>
            <p:cNvSpPr/>
            <p:nvPr/>
          </p:nvSpPr>
          <p:spPr>
            <a:xfrm>
              <a:off x="3480675" y="1279325"/>
              <a:ext cx="12400" cy="10650"/>
            </a:xfrm>
            <a:custGeom>
              <a:avLst/>
              <a:gdLst/>
              <a:ahLst/>
              <a:cxnLst/>
              <a:rect l="l" t="t" r="r" b="b"/>
              <a:pathLst>
                <a:path w="496" h="426" extrusionOk="0">
                  <a:moveTo>
                    <a:pt x="206" y="1"/>
                  </a:moveTo>
                  <a:cubicBezTo>
                    <a:pt x="94" y="1"/>
                    <a:pt x="1" y="94"/>
                    <a:pt x="1" y="215"/>
                  </a:cubicBezTo>
                  <a:cubicBezTo>
                    <a:pt x="1" y="342"/>
                    <a:pt x="104" y="426"/>
                    <a:pt x="211" y="426"/>
                  </a:cubicBezTo>
                  <a:cubicBezTo>
                    <a:pt x="262" y="426"/>
                    <a:pt x="314" y="407"/>
                    <a:pt x="356" y="365"/>
                  </a:cubicBezTo>
                  <a:cubicBezTo>
                    <a:pt x="496" y="225"/>
                    <a:pt x="393" y="1"/>
                    <a:pt x="206" y="1"/>
                  </a:cubicBez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9"/>
            <p:cNvSpPr/>
            <p:nvPr/>
          </p:nvSpPr>
          <p:spPr>
            <a:xfrm>
              <a:off x="3459200" y="1368050"/>
              <a:ext cx="256600" cy="46250"/>
            </a:xfrm>
            <a:custGeom>
              <a:avLst/>
              <a:gdLst/>
              <a:ahLst/>
              <a:cxnLst/>
              <a:rect l="l" t="t" r="r" b="b"/>
              <a:pathLst>
                <a:path w="10264" h="1850" extrusionOk="0">
                  <a:moveTo>
                    <a:pt x="1" y="0"/>
                  </a:moveTo>
                  <a:cubicBezTo>
                    <a:pt x="1" y="0"/>
                    <a:pt x="132" y="112"/>
                    <a:pt x="365" y="299"/>
                  </a:cubicBezTo>
                  <a:cubicBezTo>
                    <a:pt x="477" y="392"/>
                    <a:pt x="627" y="504"/>
                    <a:pt x="804" y="616"/>
                  </a:cubicBezTo>
                  <a:cubicBezTo>
                    <a:pt x="888" y="682"/>
                    <a:pt x="981" y="738"/>
                    <a:pt x="1084" y="794"/>
                  </a:cubicBezTo>
                  <a:cubicBezTo>
                    <a:pt x="1187" y="850"/>
                    <a:pt x="1290" y="925"/>
                    <a:pt x="1411" y="981"/>
                  </a:cubicBezTo>
                  <a:lnTo>
                    <a:pt x="1766" y="1158"/>
                  </a:lnTo>
                  <a:cubicBezTo>
                    <a:pt x="1897" y="1214"/>
                    <a:pt x="2027" y="1270"/>
                    <a:pt x="2167" y="1326"/>
                  </a:cubicBezTo>
                  <a:cubicBezTo>
                    <a:pt x="2457" y="1438"/>
                    <a:pt x="2756" y="1541"/>
                    <a:pt x="3064" y="1616"/>
                  </a:cubicBezTo>
                  <a:cubicBezTo>
                    <a:pt x="3391" y="1690"/>
                    <a:pt x="3717" y="1756"/>
                    <a:pt x="4054" y="1793"/>
                  </a:cubicBezTo>
                  <a:cubicBezTo>
                    <a:pt x="4222" y="1812"/>
                    <a:pt x="4399" y="1830"/>
                    <a:pt x="4567" y="1840"/>
                  </a:cubicBezTo>
                  <a:cubicBezTo>
                    <a:pt x="4745" y="1840"/>
                    <a:pt x="4922" y="1849"/>
                    <a:pt x="5090" y="1849"/>
                  </a:cubicBezTo>
                  <a:cubicBezTo>
                    <a:pt x="5258" y="1840"/>
                    <a:pt x="5436" y="1830"/>
                    <a:pt x="5613" y="1821"/>
                  </a:cubicBezTo>
                  <a:cubicBezTo>
                    <a:pt x="5781" y="1812"/>
                    <a:pt x="5959" y="1793"/>
                    <a:pt x="6127" y="1774"/>
                  </a:cubicBezTo>
                  <a:cubicBezTo>
                    <a:pt x="6454" y="1728"/>
                    <a:pt x="6780" y="1662"/>
                    <a:pt x="7107" y="1588"/>
                  </a:cubicBezTo>
                  <a:cubicBezTo>
                    <a:pt x="7415" y="1513"/>
                    <a:pt x="7714" y="1419"/>
                    <a:pt x="8004" y="1317"/>
                  </a:cubicBezTo>
                  <a:cubicBezTo>
                    <a:pt x="8284" y="1223"/>
                    <a:pt x="8545" y="1121"/>
                    <a:pt x="8779" y="1018"/>
                  </a:cubicBezTo>
                  <a:cubicBezTo>
                    <a:pt x="9012" y="915"/>
                    <a:pt x="9227" y="803"/>
                    <a:pt x="9404" y="700"/>
                  </a:cubicBezTo>
                  <a:cubicBezTo>
                    <a:pt x="9591" y="607"/>
                    <a:pt x="9750" y="514"/>
                    <a:pt x="9871" y="430"/>
                  </a:cubicBezTo>
                  <a:cubicBezTo>
                    <a:pt x="10011" y="346"/>
                    <a:pt x="10142" y="262"/>
                    <a:pt x="10264" y="168"/>
                  </a:cubicBezTo>
                  <a:lnTo>
                    <a:pt x="10264" y="168"/>
                  </a:lnTo>
                  <a:cubicBezTo>
                    <a:pt x="10263" y="168"/>
                    <a:pt x="10114" y="234"/>
                    <a:pt x="9834" y="346"/>
                  </a:cubicBezTo>
                  <a:cubicBezTo>
                    <a:pt x="9563" y="458"/>
                    <a:pt x="9162" y="607"/>
                    <a:pt x="8685" y="766"/>
                  </a:cubicBezTo>
                  <a:cubicBezTo>
                    <a:pt x="8443" y="841"/>
                    <a:pt x="8181" y="915"/>
                    <a:pt x="7901" y="990"/>
                  </a:cubicBezTo>
                  <a:cubicBezTo>
                    <a:pt x="7621" y="1055"/>
                    <a:pt x="7331" y="1121"/>
                    <a:pt x="7023" y="1186"/>
                  </a:cubicBezTo>
                  <a:cubicBezTo>
                    <a:pt x="6874" y="1214"/>
                    <a:pt x="6715" y="1242"/>
                    <a:pt x="6556" y="1261"/>
                  </a:cubicBezTo>
                  <a:cubicBezTo>
                    <a:pt x="6398" y="1279"/>
                    <a:pt x="6239" y="1307"/>
                    <a:pt x="6071" y="1317"/>
                  </a:cubicBezTo>
                  <a:cubicBezTo>
                    <a:pt x="5912" y="1335"/>
                    <a:pt x="5744" y="1345"/>
                    <a:pt x="5585" y="1363"/>
                  </a:cubicBezTo>
                  <a:cubicBezTo>
                    <a:pt x="5501" y="1373"/>
                    <a:pt x="5417" y="1373"/>
                    <a:pt x="5334" y="1373"/>
                  </a:cubicBezTo>
                  <a:cubicBezTo>
                    <a:pt x="5251" y="1373"/>
                    <a:pt x="5170" y="1373"/>
                    <a:pt x="5090" y="1382"/>
                  </a:cubicBezTo>
                  <a:cubicBezTo>
                    <a:pt x="5034" y="1385"/>
                    <a:pt x="4978" y="1386"/>
                    <a:pt x="4922" y="1386"/>
                  </a:cubicBezTo>
                  <a:cubicBezTo>
                    <a:pt x="4810" y="1386"/>
                    <a:pt x="4698" y="1382"/>
                    <a:pt x="4586" y="1382"/>
                  </a:cubicBezTo>
                  <a:cubicBezTo>
                    <a:pt x="4427" y="1373"/>
                    <a:pt x="4259" y="1354"/>
                    <a:pt x="4100" y="1345"/>
                  </a:cubicBezTo>
                  <a:lnTo>
                    <a:pt x="3858" y="1317"/>
                  </a:lnTo>
                  <a:cubicBezTo>
                    <a:pt x="3783" y="1307"/>
                    <a:pt x="3699" y="1307"/>
                    <a:pt x="3624" y="1289"/>
                  </a:cubicBezTo>
                  <a:cubicBezTo>
                    <a:pt x="3465" y="1261"/>
                    <a:pt x="3307" y="1251"/>
                    <a:pt x="3157" y="1214"/>
                  </a:cubicBezTo>
                  <a:cubicBezTo>
                    <a:pt x="2849" y="1149"/>
                    <a:pt x="2560" y="1083"/>
                    <a:pt x="2279" y="999"/>
                  </a:cubicBezTo>
                  <a:lnTo>
                    <a:pt x="1887" y="869"/>
                  </a:lnTo>
                  <a:lnTo>
                    <a:pt x="1523" y="738"/>
                  </a:lnTo>
                  <a:cubicBezTo>
                    <a:pt x="1402" y="691"/>
                    <a:pt x="1290" y="644"/>
                    <a:pt x="1187" y="598"/>
                  </a:cubicBezTo>
                  <a:cubicBezTo>
                    <a:pt x="1084" y="551"/>
                    <a:pt x="981" y="514"/>
                    <a:pt x="888" y="458"/>
                  </a:cubicBezTo>
                  <a:cubicBezTo>
                    <a:pt x="711" y="364"/>
                    <a:pt x="542" y="299"/>
                    <a:pt x="412" y="224"/>
                  </a:cubicBezTo>
                  <a:cubicBezTo>
                    <a:pt x="160" y="75"/>
                    <a:pt x="1" y="0"/>
                    <a:pt x="1" y="0"/>
                  </a:cubicBezTo>
                  <a:close/>
                </a:path>
              </a:pathLst>
            </a:custGeom>
            <a:solidFill>
              <a:srgbClr val="101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9"/>
            <p:cNvSpPr/>
            <p:nvPr/>
          </p:nvSpPr>
          <p:spPr>
            <a:xfrm>
              <a:off x="3525975" y="931950"/>
              <a:ext cx="240725" cy="386850"/>
            </a:xfrm>
            <a:custGeom>
              <a:avLst/>
              <a:gdLst/>
              <a:ahLst/>
              <a:cxnLst/>
              <a:rect l="l" t="t" r="r" b="b"/>
              <a:pathLst>
                <a:path w="9629" h="15474" extrusionOk="0">
                  <a:moveTo>
                    <a:pt x="1" y="0"/>
                  </a:moveTo>
                  <a:lnTo>
                    <a:pt x="225" y="75"/>
                  </a:lnTo>
                  <a:cubicBezTo>
                    <a:pt x="365" y="122"/>
                    <a:pt x="570" y="206"/>
                    <a:pt x="850" y="290"/>
                  </a:cubicBezTo>
                  <a:cubicBezTo>
                    <a:pt x="1121" y="374"/>
                    <a:pt x="1429" y="505"/>
                    <a:pt x="1803" y="635"/>
                  </a:cubicBezTo>
                  <a:lnTo>
                    <a:pt x="2083" y="738"/>
                  </a:lnTo>
                  <a:cubicBezTo>
                    <a:pt x="2186" y="775"/>
                    <a:pt x="2279" y="822"/>
                    <a:pt x="2372" y="869"/>
                  </a:cubicBezTo>
                  <a:lnTo>
                    <a:pt x="3007" y="1140"/>
                  </a:lnTo>
                  <a:cubicBezTo>
                    <a:pt x="3222" y="1242"/>
                    <a:pt x="3437" y="1364"/>
                    <a:pt x="3670" y="1476"/>
                  </a:cubicBezTo>
                  <a:cubicBezTo>
                    <a:pt x="3895" y="1588"/>
                    <a:pt x="4119" y="1718"/>
                    <a:pt x="4352" y="1859"/>
                  </a:cubicBezTo>
                  <a:cubicBezTo>
                    <a:pt x="4464" y="1933"/>
                    <a:pt x="4586" y="1989"/>
                    <a:pt x="4698" y="2073"/>
                  </a:cubicBezTo>
                  <a:lnTo>
                    <a:pt x="5043" y="2307"/>
                  </a:lnTo>
                  <a:lnTo>
                    <a:pt x="5211" y="2419"/>
                  </a:lnTo>
                  <a:cubicBezTo>
                    <a:pt x="5277" y="2456"/>
                    <a:pt x="5333" y="2503"/>
                    <a:pt x="5389" y="2550"/>
                  </a:cubicBezTo>
                  <a:lnTo>
                    <a:pt x="5716" y="2820"/>
                  </a:lnTo>
                  <a:lnTo>
                    <a:pt x="5884" y="2951"/>
                  </a:lnTo>
                  <a:cubicBezTo>
                    <a:pt x="5940" y="2998"/>
                    <a:pt x="5986" y="3054"/>
                    <a:pt x="6042" y="3101"/>
                  </a:cubicBezTo>
                  <a:lnTo>
                    <a:pt x="6360" y="3409"/>
                  </a:lnTo>
                  <a:cubicBezTo>
                    <a:pt x="6416" y="3455"/>
                    <a:pt x="6463" y="3511"/>
                    <a:pt x="6509" y="3567"/>
                  </a:cubicBezTo>
                  <a:lnTo>
                    <a:pt x="6659" y="3736"/>
                  </a:lnTo>
                  <a:cubicBezTo>
                    <a:pt x="6761" y="3838"/>
                    <a:pt x="6855" y="3950"/>
                    <a:pt x="6948" y="4072"/>
                  </a:cubicBezTo>
                  <a:lnTo>
                    <a:pt x="7210" y="4427"/>
                  </a:lnTo>
                  <a:cubicBezTo>
                    <a:pt x="7256" y="4492"/>
                    <a:pt x="7294" y="4557"/>
                    <a:pt x="7331" y="4623"/>
                  </a:cubicBezTo>
                  <a:lnTo>
                    <a:pt x="7443" y="4809"/>
                  </a:lnTo>
                  <a:lnTo>
                    <a:pt x="7565" y="4996"/>
                  </a:lnTo>
                  <a:cubicBezTo>
                    <a:pt x="7602" y="5062"/>
                    <a:pt x="7630" y="5136"/>
                    <a:pt x="7667" y="5202"/>
                  </a:cubicBezTo>
                  <a:cubicBezTo>
                    <a:pt x="7733" y="5332"/>
                    <a:pt x="7807" y="5463"/>
                    <a:pt x="7873" y="5603"/>
                  </a:cubicBezTo>
                  <a:cubicBezTo>
                    <a:pt x="8115" y="6154"/>
                    <a:pt x="8302" y="6733"/>
                    <a:pt x="8442" y="7321"/>
                  </a:cubicBezTo>
                  <a:cubicBezTo>
                    <a:pt x="8564" y="7900"/>
                    <a:pt x="8638" y="8489"/>
                    <a:pt x="8676" y="9077"/>
                  </a:cubicBezTo>
                  <a:cubicBezTo>
                    <a:pt x="8704" y="9647"/>
                    <a:pt x="8694" y="10207"/>
                    <a:pt x="8666" y="10777"/>
                  </a:cubicBezTo>
                  <a:cubicBezTo>
                    <a:pt x="8629" y="11309"/>
                    <a:pt x="8573" y="11822"/>
                    <a:pt x="8508" y="12299"/>
                  </a:cubicBezTo>
                  <a:cubicBezTo>
                    <a:pt x="8442" y="12775"/>
                    <a:pt x="8386" y="13223"/>
                    <a:pt x="8302" y="13597"/>
                  </a:cubicBezTo>
                  <a:cubicBezTo>
                    <a:pt x="8228" y="13980"/>
                    <a:pt x="8162" y="14325"/>
                    <a:pt x="8106" y="14596"/>
                  </a:cubicBezTo>
                  <a:cubicBezTo>
                    <a:pt x="8050" y="14876"/>
                    <a:pt x="8003" y="15100"/>
                    <a:pt x="7966" y="15240"/>
                  </a:cubicBezTo>
                  <a:cubicBezTo>
                    <a:pt x="7938" y="15390"/>
                    <a:pt x="7929" y="15474"/>
                    <a:pt x="7929" y="15474"/>
                  </a:cubicBezTo>
                  <a:cubicBezTo>
                    <a:pt x="7929" y="15474"/>
                    <a:pt x="7957" y="15408"/>
                    <a:pt x="8031" y="15268"/>
                  </a:cubicBezTo>
                  <a:cubicBezTo>
                    <a:pt x="8097" y="15128"/>
                    <a:pt x="8190" y="14932"/>
                    <a:pt x="8312" y="14671"/>
                  </a:cubicBezTo>
                  <a:cubicBezTo>
                    <a:pt x="8424" y="14409"/>
                    <a:pt x="8564" y="14082"/>
                    <a:pt x="8704" y="13709"/>
                  </a:cubicBezTo>
                  <a:cubicBezTo>
                    <a:pt x="8844" y="13345"/>
                    <a:pt x="8984" y="12915"/>
                    <a:pt x="9124" y="12439"/>
                  </a:cubicBezTo>
                  <a:cubicBezTo>
                    <a:pt x="9264" y="11925"/>
                    <a:pt x="9385" y="11402"/>
                    <a:pt x="9470" y="10870"/>
                  </a:cubicBezTo>
                  <a:cubicBezTo>
                    <a:pt x="9563" y="10272"/>
                    <a:pt x="9619" y="9675"/>
                    <a:pt x="9628" y="9068"/>
                  </a:cubicBezTo>
                  <a:cubicBezTo>
                    <a:pt x="9628" y="8909"/>
                    <a:pt x="9628" y="8760"/>
                    <a:pt x="9619" y="8591"/>
                  </a:cubicBezTo>
                  <a:cubicBezTo>
                    <a:pt x="9610" y="8433"/>
                    <a:pt x="9610" y="8274"/>
                    <a:pt x="9591" y="8106"/>
                  </a:cubicBezTo>
                  <a:lnTo>
                    <a:pt x="9572" y="7863"/>
                  </a:lnTo>
                  <a:lnTo>
                    <a:pt x="9554" y="7742"/>
                  </a:lnTo>
                  <a:lnTo>
                    <a:pt x="9544" y="7620"/>
                  </a:lnTo>
                  <a:cubicBezTo>
                    <a:pt x="9516" y="7461"/>
                    <a:pt x="9488" y="7293"/>
                    <a:pt x="9460" y="7125"/>
                  </a:cubicBezTo>
                  <a:cubicBezTo>
                    <a:pt x="9329" y="6453"/>
                    <a:pt x="9124" y="5790"/>
                    <a:pt x="8853" y="5164"/>
                  </a:cubicBezTo>
                  <a:cubicBezTo>
                    <a:pt x="8769" y="5006"/>
                    <a:pt x="8694" y="4856"/>
                    <a:pt x="8620" y="4707"/>
                  </a:cubicBezTo>
                  <a:cubicBezTo>
                    <a:pt x="8573" y="4632"/>
                    <a:pt x="8536" y="4548"/>
                    <a:pt x="8498" y="4473"/>
                  </a:cubicBezTo>
                  <a:lnTo>
                    <a:pt x="8358" y="4258"/>
                  </a:lnTo>
                  <a:cubicBezTo>
                    <a:pt x="8265" y="4118"/>
                    <a:pt x="8181" y="3969"/>
                    <a:pt x="8069" y="3829"/>
                  </a:cubicBezTo>
                  <a:lnTo>
                    <a:pt x="7751" y="3427"/>
                  </a:lnTo>
                  <a:lnTo>
                    <a:pt x="7677" y="3325"/>
                  </a:lnTo>
                  <a:cubicBezTo>
                    <a:pt x="7649" y="3297"/>
                    <a:pt x="7621" y="3269"/>
                    <a:pt x="7593" y="3231"/>
                  </a:cubicBezTo>
                  <a:lnTo>
                    <a:pt x="7415" y="3054"/>
                  </a:lnTo>
                  <a:lnTo>
                    <a:pt x="7247" y="2876"/>
                  </a:lnTo>
                  <a:cubicBezTo>
                    <a:pt x="7191" y="2811"/>
                    <a:pt x="7126" y="2755"/>
                    <a:pt x="7060" y="2699"/>
                  </a:cubicBezTo>
                  <a:lnTo>
                    <a:pt x="6696" y="2372"/>
                  </a:lnTo>
                  <a:cubicBezTo>
                    <a:pt x="6631" y="2325"/>
                    <a:pt x="6575" y="2269"/>
                    <a:pt x="6509" y="2223"/>
                  </a:cubicBezTo>
                  <a:lnTo>
                    <a:pt x="6313" y="2083"/>
                  </a:lnTo>
                  <a:lnTo>
                    <a:pt x="5921" y="1812"/>
                  </a:lnTo>
                  <a:cubicBezTo>
                    <a:pt x="5865" y="1765"/>
                    <a:pt x="5800" y="1718"/>
                    <a:pt x="5725" y="1681"/>
                  </a:cubicBezTo>
                  <a:lnTo>
                    <a:pt x="5529" y="1569"/>
                  </a:lnTo>
                  <a:lnTo>
                    <a:pt x="5137" y="1345"/>
                  </a:lnTo>
                  <a:cubicBezTo>
                    <a:pt x="5006" y="1270"/>
                    <a:pt x="4875" y="1214"/>
                    <a:pt x="4744" y="1149"/>
                  </a:cubicBezTo>
                  <a:cubicBezTo>
                    <a:pt x="4259" y="925"/>
                    <a:pt x="3755" y="729"/>
                    <a:pt x="3241" y="570"/>
                  </a:cubicBezTo>
                  <a:cubicBezTo>
                    <a:pt x="2765" y="439"/>
                    <a:pt x="2326" y="308"/>
                    <a:pt x="1934" y="243"/>
                  </a:cubicBezTo>
                  <a:cubicBezTo>
                    <a:pt x="1532" y="187"/>
                    <a:pt x="1196" y="103"/>
                    <a:pt x="906" y="84"/>
                  </a:cubicBezTo>
                  <a:cubicBezTo>
                    <a:pt x="626" y="66"/>
                    <a:pt x="402" y="38"/>
                    <a:pt x="253" y="19"/>
                  </a:cubicBezTo>
                  <a:lnTo>
                    <a:pt x="1" y="0"/>
                  </a:lnTo>
                  <a:close/>
                </a:path>
              </a:pathLst>
            </a:custGeom>
            <a:solidFill>
              <a:srgbClr val="101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9"/>
            <p:cNvSpPr/>
            <p:nvPr/>
          </p:nvSpPr>
          <p:spPr>
            <a:xfrm>
              <a:off x="3253525" y="1053275"/>
              <a:ext cx="57475" cy="72000"/>
            </a:xfrm>
            <a:custGeom>
              <a:avLst/>
              <a:gdLst/>
              <a:ahLst/>
              <a:cxnLst/>
              <a:rect l="l" t="t" r="r" b="b"/>
              <a:pathLst>
                <a:path w="2299" h="2880" extrusionOk="0">
                  <a:moveTo>
                    <a:pt x="1623" y="0"/>
                  </a:moveTo>
                  <a:cubicBezTo>
                    <a:pt x="1572" y="0"/>
                    <a:pt x="1521" y="16"/>
                    <a:pt x="1476" y="50"/>
                  </a:cubicBezTo>
                  <a:cubicBezTo>
                    <a:pt x="1121" y="255"/>
                    <a:pt x="1308" y="1142"/>
                    <a:pt x="402" y="1628"/>
                  </a:cubicBezTo>
                  <a:cubicBezTo>
                    <a:pt x="20" y="1833"/>
                    <a:pt x="1" y="2655"/>
                    <a:pt x="767" y="2879"/>
                  </a:cubicBezTo>
                  <a:cubicBezTo>
                    <a:pt x="767" y="2879"/>
                    <a:pt x="449" y="1600"/>
                    <a:pt x="1775" y="1404"/>
                  </a:cubicBezTo>
                  <a:cubicBezTo>
                    <a:pt x="1775" y="1404"/>
                    <a:pt x="2298" y="545"/>
                    <a:pt x="1831" y="97"/>
                  </a:cubicBezTo>
                  <a:cubicBezTo>
                    <a:pt x="1775" y="35"/>
                    <a:pt x="1699" y="0"/>
                    <a:pt x="1623" y="0"/>
                  </a:cubicBezTo>
                  <a:close/>
                </a:path>
              </a:pathLst>
            </a:custGeom>
            <a:solidFill>
              <a:srgbClr val="101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9"/>
            <p:cNvSpPr/>
            <p:nvPr/>
          </p:nvSpPr>
          <p:spPr>
            <a:xfrm>
              <a:off x="3503100" y="674900"/>
              <a:ext cx="107875" cy="107900"/>
            </a:xfrm>
            <a:custGeom>
              <a:avLst/>
              <a:gdLst/>
              <a:ahLst/>
              <a:cxnLst/>
              <a:rect l="l" t="t" r="r" b="b"/>
              <a:pathLst>
                <a:path w="4315" h="4316" extrusionOk="0">
                  <a:moveTo>
                    <a:pt x="1224" y="1"/>
                  </a:moveTo>
                  <a:lnTo>
                    <a:pt x="1242" y="1523"/>
                  </a:lnTo>
                  <a:lnTo>
                    <a:pt x="0" y="2401"/>
                  </a:lnTo>
                  <a:lnTo>
                    <a:pt x="1457" y="2858"/>
                  </a:lnTo>
                  <a:lnTo>
                    <a:pt x="1905" y="4315"/>
                  </a:lnTo>
                  <a:lnTo>
                    <a:pt x="2793" y="3064"/>
                  </a:lnTo>
                  <a:lnTo>
                    <a:pt x="4315" y="3082"/>
                  </a:lnTo>
                  <a:lnTo>
                    <a:pt x="3400" y="1868"/>
                  </a:lnTo>
                  <a:lnTo>
                    <a:pt x="3894" y="421"/>
                  </a:lnTo>
                  <a:lnTo>
                    <a:pt x="2447" y="907"/>
                  </a:lnTo>
                  <a:lnTo>
                    <a:pt x="1224" y="1"/>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9"/>
            <p:cNvSpPr/>
            <p:nvPr/>
          </p:nvSpPr>
          <p:spPr>
            <a:xfrm>
              <a:off x="3375175" y="575000"/>
              <a:ext cx="108575" cy="106925"/>
            </a:xfrm>
            <a:custGeom>
              <a:avLst/>
              <a:gdLst/>
              <a:ahLst/>
              <a:cxnLst/>
              <a:rect l="l" t="t" r="r" b="b"/>
              <a:pathLst>
                <a:path w="4343" h="4277" extrusionOk="0">
                  <a:moveTo>
                    <a:pt x="3250" y="0"/>
                  </a:moveTo>
                  <a:lnTo>
                    <a:pt x="1980" y="850"/>
                  </a:lnTo>
                  <a:lnTo>
                    <a:pt x="560" y="290"/>
                  </a:lnTo>
                  <a:lnTo>
                    <a:pt x="971" y="1756"/>
                  </a:lnTo>
                  <a:lnTo>
                    <a:pt x="0" y="2932"/>
                  </a:lnTo>
                  <a:lnTo>
                    <a:pt x="1522" y="2988"/>
                  </a:lnTo>
                  <a:lnTo>
                    <a:pt x="2335" y="4277"/>
                  </a:lnTo>
                  <a:lnTo>
                    <a:pt x="2867" y="2848"/>
                  </a:lnTo>
                  <a:lnTo>
                    <a:pt x="4342" y="2475"/>
                  </a:lnTo>
                  <a:lnTo>
                    <a:pt x="3147" y="1522"/>
                  </a:lnTo>
                  <a:lnTo>
                    <a:pt x="3250" y="0"/>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9"/>
            <p:cNvSpPr/>
            <p:nvPr/>
          </p:nvSpPr>
          <p:spPr>
            <a:xfrm>
              <a:off x="3225525" y="505875"/>
              <a:ext cx="105550" cy="109050"/>
            </a:xfrm>
            <a:custGeom>
              <a:avLst/>
              <a:gdLst/>
              <a:ahLst/>
              <a:cxnLst/>
              <a:rect l="l" t="t" r="r" b="b"/>
              <a:pathLst>
                <a:path w="4222" h="4362" extrusionOk="0">
                  <a:moveTo>
                    <a:pt x="2522" y="1"/>
                  </a:moveTo>
                  <a:lnTo>
                    <a:pt x="1522" y="1150"/>
                  </a:lnTo>
                  <a:lnTo>
                    <a:pt x="0" y="972"/>
                  </a:lnTo>
                  <a:lnTo>
                    <a:pt x="0" y="972"/>
                  </a:lnTo>
                  <a:lnTo>
                    <a:pt x="785" y="2279"/>
                  </a:lnTo>
                  <a:lnTo>
                    <a:pt x="150" y="3662"/>
                  </a:lnTo>
                  <a:lnTo>
                    <a:pt x="150" y="3662"/>
                  </a:lnTo>
                  <a:lnTo>
                    <a:pt x="1635" y="3325"/>
                  </a:lnTo>
                  <a:lnTo>
                    <a:pt x="2755" y="4362"/>
                  </a:lnTo>
                  <a:lnTo>
                    <a:pt x="2895" y="2840"/>
                  </a:lnTo>
                  <a:lnTo>
                    <a:pt x="4221" y="2102"/>
                  </a:lnTo>
                  <a:lnTo>
                    <a:pt x="2820" y="1495"/>
                  </a:lnTo>
                  <a:lnTo>
                    <a:pt x="2522" y="1"/>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9"/>
            <p:cNvSpPr/>
            <p:nvPr/>
          </p:nvSpPr>
          <p:spPr>
            <a:xfrm>
              <a:off x="3054175" y="482300"/>
              <a:ext cx="109275" cy="103925"/>
            </a:xfrm>
            <a:custGeom>
              <a:avLst/>
              <a:gdLst/>
              <a:ahLst/>
              <a:cxnLst/>
              <a:rect l="l" t="t" r="r" b="b"/>
              <a:pathLst>
                <a:path w="4371" h="4157" extrusionOk="0">
                  <a:moveTo>
                    <a:pt x="2185" y="1"/>
                  </a:moveTo>
                  <a:lnTo>
                    <a:pt x="1513" y="1374"/>
                  </a:lnTo>
                  <a:lnTo>
                    <a:pt x="0" y="1588"/>
                  </a:lnTo>
                  <a:lnTo>
                    <a:pt x="1093" y="2653"/>
                  </a:lnTo>
                  <a:lnTo>
                    <a:pt x="831" y="4156"/>
                  </a:lnTo>
                  <a:lnTo>
                    <a:pt x="2185" y="3447"/>
                  </a:lnTo>
                  <a:lnTo>
                    <a:pt x="3530" y="4156"/>
                  </a:lnTo>
                  <a:lnTo>
                    <a:pt x="3278" y="2653"/>
                  </a:lnTo>
                  <a:lnTo>
                    <a:pt x="4370" y="1588"/>
                  </a:lnTo>
                  <a:lnTo>
                    <a:pt x="2858" y="1374"/>
                  </a:lnTo>
                  <a:lnTo>
                    <a:pt x="2185" y="1"/>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9"/>
            <p:cNvSpPr/>
            <p:nvPr/>
          </p:nvSpPr>
          <p:spPr>
            <a:xfrm>
              <a:off x="2886550" y="506350"/>
              <a:ext cx="105550" cy="109050"/>
            </a:xfrm>
            <a:custGeom>
              <a:avLst/>
              <a:gdLst/>
              <a:ahLst/>
              <a:cxnLst/>
              <a:rect l="l" t="t" r="r" b="b"/>
              <a:pathLst>
                <a:path w="4222" h="4362" extrusionOk="0">
                  <a:moveTo>
                    <a:pt x="1700" y="1"/>
                  </a:moveTo>
                  <a:lnTo>
                    <a:pt x="1401" y="1495"/>
                  </a:lnTo>
                  <a:lnTo>
                    <a:pt x="0" y="2092"/>
                  </a:lnTo>
                  <a:lnTo>
                    <a:pt x="1326" y="2839"/>
                  </a:lnTo>
                  <a:lnTo>
                    <a:pt x="1466" y="4362"/>
                  </a:lnTo>
                  <a:lnTo>
                    <a:pt x="2587" y="3325"/>
                  </a:lnTo>
                  <a:lnTo>
                    <a:pt x="4072" y="3661"/>
                  </a:lnTo>
                  <a:lnTo>
                    <a:pt x="3437" y="2279"/>
                  </a:lnTo>
                  <a:lnTo>
                    <a:pt x="4221" y="962"/>
                  </a:lnTo>
                  <a:lnTo>
                    <a:pt x="2699" y="1140"/>
                  </a:lnTo>
                  <a:lnTo>
                    <a:pt x="1700" y="1"/>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9"/>
            <p:cNvSpPr/>
            <p:nvPr/>
          </p:nvSpPr>
          <p:spPr>
            <a:xfrm>
              <a:off x="2733875" y="575925"/>
              <a:ext cx="108800" cy="106700"/>
            </a:xfrm>
            <a:custGeom>
              <a:avLst/>
              <a:gdLst/>
              <a:ahLst/>
              <a:cxnLst/>
              <a:rect l="l" t="t" r="r" b="b"/>
              <a:pathLst>
                <a:path w="4352" h="4268" extrusionOk="0">
                  <a:moveTo>
                    <a:pt x="1102" y="0"/>
                  </a:moveTo>
                  <a:lnTo>
                    <a:pt x="1205" y="1523"/>
                  </a:lnTo>
                  <a:lnTo>
                    <a:pt x="0" y="2466"/>
                  </a:lnTo>
                  <a:lnTo>
                    <a:pt x="1485" y="2839"/>
                  </a:lnTo>
                  <a:lnTo>
                    <a:pt x="2008" y="4268"/>
                  </a:lnTo>
                  <a:lnTo>
                    <a:pt x="2820" y="2979"/>
                  </a:lnTo>
                  <a:lnTo>
                    <a:pt x="4352" y="2923"/>
                  </a:lnTo>
                  <a:lnTo>
                    <a:pt x="3371" y="1747"/>
                  </a:lnTo>
                  <a:lnTo>
                    <a:pt x="3791" y="281"/>
                  </a:lnTo>
                  <a:lnTo>
                    <a:pt x="2372" y="841"/>
                  </a:lnTo>
                  <a:lnTo>
                    <a:pt x="1102" y="0"/>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9"/>
            <p:cNvSpPr/>
            <p:nvPr/>
          </p:nvSpPr>
          <p:spPr>
            <a:xfrm>
              <a:off x="2607100" y="675850"/>
              <a:ext cx="107875" cy="107875"/>
            </a:xfrm>
            <a:custGeom>
              <a:avLst/>
              <a:gdLst/>
              <a:ahLst/>
              <a:cxnLst/>
              <a:rect l="l" t="t" r="r" b="b"/>
              <a:pathLst>
                <a:path w="4315" h="4315" extrusionOk="0">
                  <a:moveTo>
                    <a:pt x="3091" y="0"/>
                  </a:moveTo>
                  <a:lnTo>
                    <a:pt x="1868" y="915"/>
                  </a:lnTo>
                  <a:lnTo>
                    <a:pt x="421" y="420"/>
                  </a:lnTo>
                  <a:lnTo>
                    <a:pt x="916" y="1868"/>
                  </a:lnTo>
                  <a:lnTo>
                    <a:pt x="0" y="3091"/>
                  </a:lnTo>
                  <a:lnTo>
                    <a:pt x="1523" y="3072"/>
                  </a:lnTo>
                  <a:lnTo>
                    <a:pt x="2400" y="4314"/>
                  </a:lnTo>
                  <a:lnTo>
                    <a:pt x="2858" y="2858"/>
                  </a:lnTo>
                  <a:lnTo>
                    <a:pt x="4315" y="2409"/>
                  </a:lnTo>
                  <a:lnTo>
                    <a:pt x="3073" y="1532"/>
                  </a:lnTo>
                  <a:lnTo>
                    <a:pt x="3091" y="0"/>
                  </a:ln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4" name="Google Shape;2304;p59"/>
          <p:cNvGrpSpPr/>
          <p:nvPr/>
        </p:nvGrpSpPr>
        <p:grpSpPr>
          <a:xfrm>
            <a:off x="6646982" y="1297516"/>
            <a:ext cx="1636530" cy="2880080"/>
            <a:chOff x="3979575" y="2176725"/>
            <a:chExt cx="1871175" cy="3293025"/>
          </a:xfrm>
        </p:grpSpPr>
        <p:sp>
          <p:nvSpPr>
            <p:cNvPr id="2305" name="Google Shape;2305;p59"/>
            <p:cNvSpPr/>
            <p:nvPr/>
          </p:nvSpPr>
          <p:spPr>
            <a:xfrm>
              <a:off x="4025150" y="3638175"/>
              <a:ext cx="372800" cy="261350"/>
            </a:xfrm>
            <a:custGeom>
              <a:avLst/>
              <a:gdLst/>
              <a:ahLst/>
              <a:cxnLst/>
              <a:rect l="l" t="t" r="r" b="b"/>
              <a:pathLst>
                <a:path w="14912" h="10454" extrusionOk="0">
                  <a:moveTo>
                    <a:pt x="14912" y="0"/>
                  </a:moveTo>
                  <a:lnTo>
                    <a:pt x="4425" y="1401"/>
                  </a:lnTo>
                  <a:cubicBezTo>
                    <a:pt x="4425" y="1401"/>
                    <a:pt x="746" y="5080"/>
                    <a:pt x="111" y="6135"/>
                  </a:cubicBezTo>
                  <a:cubicBezTo>
                    <a:pt x="1" y="6320"/>
                    <a:pt x="43" y="6396"/>
                    <a:pt x="189" y="6396"/>
                  </a:cubicBezTo>
                  <a:cubicBezTo>
                    <a:pt x="885" y="6396"/>
                    <a:pt x="3930" y="4660"/>
                    <a:pt x="3930" y="4660"/>
                  </a:cubicBezTo>
                  <a:lnTo>
                    <a:pt x="3930" y="4660"/>
                  </a:lnTo>
                  <a:cubicBezTo>
                    <a:pt x="3930" y="4660"/>
                    <a:pt x="886" y="8545"/>
                    <a:pt x="1026" y="9180"/>
                  </a:cubicBezTo>
                  <a:cubicBezTo>
                    <a:pt x="1037" y="9229"/>
                    <a:pt x="1070" y="9252"/>
                    <a:pt x="1121" y="9252"/>
                  </a:cubicBezTo>
                  <a:cubicBezTo>
                    <a:pt x="1730" y="9252"/>
                    <a:pt x="4920" y="6070"/>
                    <a:pt x="4920" y="6070"/>
                  </a:cubicBezTo>
                  <a:lnTo>
                    <a:pt x="4920" y="6070"/>
                  </a:lnTo>
                  <a:cubicBezTo>
                    <a:pt x="2865" y="10263"/>
                    <a:pt x="3538" y="10216"/>
                    <a:pt x="3781" y="10235"/>
                  </a:cubicBezTo>
                  <a:cubicBezTo>
                    <a:pt x="3786" y="10235"/>
                    <a:pt x="3791" y="10235"/>
                    <a:pt x="3796" y="10235"/>
                  </a:cubicBezTo>
                  <a:cubicBezTo>
                    <a:pt x="4595" y="10235"/>
                    <a:pt x="6899" y="6631"/>
                    <a:pt x="6900" y="6630"/>
                  </a:cubicBezTo>
                  <a:lnTo>
                    <a:pt x="6900" y="6630"/>
                  </a:lnTo>
                  <a:cubicBezTo>
                    <a:pt x="6900" y="6630"/>
                    <a:pt x="6825" y="7340"/>
                    <a:pt x="5910" y="9460"/>
                  </a:cubicBezTo>
                  <a:cubicBezTo>
                    <a:pt x="5617" y="10130"/>
                    <a:pt x="5644" y="10454"/>
                    <a:pt x="5876" y="10454"/>
                  </a:cubicBezTo>
                  <a:cubicBezTo>
                    <a:pt x="6377" y="10454"/>
                    <a:pt x="7836" y="8939"/>
                    <a:pt x="9094" y="6135"/>
                  </a:cubicBezTo>
                  <a:cubicBezTo>
                    <a:pt x="10439" y="3128"/>
                    <a:pt x="14912" y="0"/>
                    <a:pt x="14912" y="0"/>
                  </a:cubicBezTo>
                  <a:close/>
                </a:path>
              </a:pathLst>
            </a:custGeom>
            <a:solidFill>
              <a:srgbClr val="E8C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9"/>
            <p:cNvSpPr/>
            <p:nvPr/>
          </p:nvSpPr>
          <p:spPr>
            <a:xfrm>
              <a:off x="4701200" y="4097850"/>
              <a:ext cx="1102150" cy="321250"/>
            </a:xfrm>
            <a:custGeom>
              <a:avLst/>
              <a:gdLst/>
              <a:ahLst/>
              <a:cxnLst/>
              <a:rect l="l" t="t" r="r" b="b"/>
              <a:pathLst>
                <a:path w="44086" h="12850" extrusionOk="0">
                  <a:moveTo>
                    <a:pt x="887" y="0"/>
                  </a:moveTo>
                  <a:lnTo>
                    <a:pt x="0" y="6546"/>
                  </a:lnTo>
                  <a:cubicBezTo>
                    <a:pt x="0" y="6546"/>
                    <a:pt x="426" y="7391"/>
                    <a:pt x="2348" y="7391"/>
                  </a:cubicBezTo>
                  <a:cubicBezTo>
                    <a:pt x="2631" y="7391"/>
                    <a:pt x="2946" y="7372"/>
                    <a:pt x="3296" y="7331"/>
                  </a:cubicBezTo>
                  <a:cubicBezTo>
                    <a:pt x="4054" y="7240"/>
                    <a:pt x="6162" y="7175"/>
                    <a:pt x="8892" y="7175"/>
                  </a:cubicBezTo>
                  <a:cubicBezTo>
                    <a:pt x="16055" y="7175"/>
                    <a:pt x="27494" y="7625"/>
                    <a:pt x="30022" y="9254"/>
                  </a:cubicBezTo>
                  <a:cubicBezTo>
                    <a:pt x="32544" y="10879"/>
                    <a:pt x="34545" y="12850"/>
                    <a:pt x="36341" y="12850"/>
                  </a:cubicBezTo>
                  <a:cubicBezTo>
                    <a:pt x="37032" y="12850"/>
                    <a:pt x="37694" y="12557"/>
                    <a:pt x="38343" y="11841"/>
                  </a:cubicBezTo>
                  <a:cubicBezTo>
                    <a:pt x="40677" y="9254"/>
                    <a:pt x="44086" y="4324"/>
                    <a:pt x="38931" y="4286"/>
                  </a:cubicBezTo>
                  <a:cubicBezTo>
                    <a:pt x="33767" y="4258"/>
                    <a:pt x="887" y="0"/>
                    <a:pt x="887" y="0"/>
                  </a:cubicBezTo>
                  <a:close/>
                </a:path>
              </a:pathLst>
            </a:custGeom>
            <a:solidFill>
              <a:srgbClr val="94A7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9"/>
            <p:cNvSpPr/>
            <p:nvPr/>
          </p:nvSpPr>
          <p:spPr>
            <a:xfrm>
              <a:off x="5310975" y="2737250"/>
              <a:ext cx="36675" cy="42050"/>
            </a:xfrm>
            <a:custGeom>
              <a:avLst/>
              <a:gdLst/>
              <a:ahLst/>
              <a:cxnLst/>
              <a:rect l="l" t="t" r="r" b="b"/>
              <a:pathLst>
                <a:path w="1467" h="1682" extrusionOk="0">
                  <a:moveTo>
                    <a:pt x="925" y="1"/>
                  </a:moveTo>
                  <a:cubicBezTo>
                    <a:pt x="858" y="1"/>
                    <a:pt x="448" y="24"/>
                    <a:pt x="234" y="589"/>
                  </a:cubicBezTo>
                  <a:cubicBezTo>
                    <a:pt x="0" y="1215"/>
                    <a:pt x="1467" y="1682"/>
                    <a:pt x="1467" y="1682"/>
                  </a:cubicBezTo>
                  <a:lnTo>
                    <a:pt x="934" y="1"/>
                  </a:lnTo>
                  <a:cubicBezTo>
                    <a:pt x="934" y="1"/>
                    <a:pt x="931" y="1"/>
                    <a:pt x="925"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9"/>
            <p:cNvSpPr/>
            <p:nvPr/>
          </p:nvSpPr>
          <p:spPr>
            <a:xfrm>
              <a:off x="4857225" y="2719975"/>
              <a:ext cx="53175" cy="30975"/>
            </a:xfrm>
            <a:custGeom>
              <a:avLst/>
              <a:gdLst/>
              <a:ahLst/>
              <a:cxnLst/>
              <a:rect l="l" t="t" r="r" b="b"/>
              <a:pathLst>
                <a:path w="2127" h="1239" extrusionOk="0">
                  <a:moveTo>
                    <a:pt x="781" y="1"/>
                  </a:moveTo>
                  <a:cubicBezTo>
                    <a:pt x="436" y="253"/>
                    <a:pt x="174" y="608"/>
                    <a:pt x="44" y="1028"/>
                  </a:cubicBezTo>
                  <a:cubicBezTo>
                    <a:pt x="1" y="1180"/>
                    <a:pt x="88" y="1239"/>
                    <a:pt x="247" y="1239"/>
                  </a:cubicBezTo>
                  <a:cubicBezTo>
                    <a:pt x="780" y="1239"/>
                    <a:pt x="2126" y="580"/>
                    <a:pt x="2126" y="580"/>
                  </a:cubicBezTo>
                  <a:lnTo>
                    <a:pt x="781" y="1"/>
                  </a:ln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9"/>
            <p:cNvSpPr/>
            <p:nvPr/>
          </p:nvSpPr>
          <p:spPr>
            <a:xfrm>
              <a:off x="4626950" y="3716375"/>
              <a:ext cx="1175000" cy="1698500"/>
            </a:xfrm>
            <a:custGeom>
              <a:avLst/>
              <a:gdLst/>
              <a:ahLst/>
              <a:cxnLst/>
              <a:rect l="l" t="t" r="r" b="b"/>
              <a:pathLst>
                <a:path w="47000" h="67940" extrusionOk="0">
                  <a:moveTo>
                    <a:pt x="6743" y="0"/>
                  </a:moveTo>
                  <a:cubicBezTo>
                    <a:pt x="6743" y="1"/>
                    <a:pt x="21721" y="23495"/>
                    <a:pt x="26232" y="31181"/>
                  </a:cubicBezTo>
                  <a:cubicBezTo>
                    <a:pt x="30751" y="38866"/>
                    <a:pt x="20806" y="40211"/>
                    <a:pt x="13354" y="42013"/>
                  </a:cubicBezTo>
                  <a:cubicBezTo>
                    <a:pt x="8788" y="43124"/>
                    <a:pt x="4642" y="44310"/>
                    <a:pt x="2120" y="45067"/>
                  </a:cubicBezTo>
                  <a:cubicBezTo>
                    <a:pt x="738" y="45478"/>
                    <a:pt x="1" y="46990"/>
                    <a:pt x="533" y="48335"/>
                  </a:cubicBezTo>
                  <a:cubicBezTo>
                    <a:pt x="2787" y="54104"/>
                    <a:pt x="8399" y="67940"/>
                    <a:pt x="10405" y="67940"/>
                  </a:cubicBezTo>
                  <a:cubicBezTo>
                    <a:pt x="10642" y="67940"/>
                    <a:pt x="10830" y="67745"/>
                    <a:pt x="10954" y="67320"/>
                  </a:cubicBezTo>
                  <a:cubicBezTo>
                    <a:pt x="12402" y="62352"/>
                    <a:pt x="9507" y="57374"/>
                    <a:pt x="10954" y="55796"/>
                  </a:cubicBezTo>
                  <a:cubicBezTo>
                    <a:pt x="12402" y="54218"/>
                    <a:pt x="47000" y="52873"/>
                    <a:pt x="45197" y="40678"/>
                  </a:cubicBezTo>
                  <a:cubicBezTo>
                    <a:pt x="43395" y="28482"/>
                    <a:pt x="26241" y="9283"/>
                    <a:pt x="26241" y="9283"/>
                  </a:cubicBezTo>
                  <a:lnTo>
                    <a:pt x="25111" y="2727"/>
                  </a:lnTo>
                  <a:lnTo>
                    <a:pt x="6743" y="0"/>
                  </a:lnTo>
                  <a:close/>
                </a:path>
              </a:pathLst>
            </a:custGeom>
            <a:solidFill>
              <a:srgbClr val="E8C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9"/>
            <p:cNvSpPr/>
            <p:nvPr/>
          </p:nvSpPr>
          <p:spPr>
            <a:xfrm>
              <a:off x="3979575" y="2720175"/>
              <a:ext cx="1030025" cy="1018675"/>
            </a:xfrm>
            <a:custGeom>
              <a:avLst/>
              <a:gdLst/>
              <a:ahLst/>
              <a:cxnLst/>
              <a:rect l="l" t="t" r="r" b="b"/>
              <a:pathLst>
                <a:path w="41201" h="40747" extrusionOk="0">
                  <a:moveTo>
                    <a:pt x="41043" y="0"/>
                  </a:moveTo>
                  <a:cubicBezTo>
                    <a:pt x="39744" y="0"/>
                    <a:pt x="30728" y="297"/>
                    <a:pt x="25503" y="8351"/>
                  </a:cubicBezTo>
                  <a:cubicBezTo>
                    <a:pt x="19854" y="17044"/>
                    <a:pt x="15549" y="29352"/>
                    <a:pt x="12047" y="31491"/>
                  </a:cubicBezTo>
                  <a:cubicBezTo>
                    <a:pt x="8545" y="33638"/>
                    <a:pt x="6743" y="34432"/>
                    <a:pt x="4147" y="36347"/>
                  </a:cubicBezTo>
                  <a:cubicBezTo>
                    <a:pt x="1900" y="37998"/>
                    <a:pt x="0" y="40746"/>
                    <a:pt x="892" y="40746"/>
                  </a:cubicBezTo>
                  <a:cubicBezTo>
                    <a:pt x="1034" y="40746"/>
                    <a:pt x="1247" y="40676"/>
                    <a:pt x="1542" y="40521"/>
                  </a:cubicBezTo>
                  <a:cubicBezTo>
                    <a:pt x="3554" y="39471"/>
                    <a:pt x="4574" y="38708"/>
                    <a:pt x="5993" y="38708"/>
                  </a:cubicBezTo>
                  <a:cubicBezTo>
                    <a:pt x="6088" y="38708"/>
                    <a:pt x="6186" y="38711"/>
                    <a:pt x="6285" y="38718"/>
                  </a:cubicBezTo>
                  <a:cubicBezTo>
                    <a:pt x="6951" y="38765"/>
                    <a:pt x="8272" y="39053"/>
                    <a:pt x="9906" y="39053"/>
                  </a:cubicBezTo>
                  <a:cubicBezTo>
                    <a:pt x="12166" y="39053"/>
                    <a:pt x="15026" y="38503"/>
                    <a:pt x="17585" y="36010"/>
                  </a:cubicBezTo>
                  <a:cubicBezTo>
                    <a:pt x="21992" y="31724"/>
                    <a:pt x="29220" y="19752"/>
                    <a:pt x="31368" y="16708"/>
                  </a:cubicBezTo>
                  <a:cubicBezTo>
                    <a:pt x="33516" y="13655"/>
                    <a:pt x="38595" y="11068"/>
                    <a:pt x="38595" y="11068"/>
                  </a:cubicBezTo>
                  <a:lnTo>
                    <a:pt x="41201" y="2"/>
                  </a:lnTo>
                  <a:cubicBezTo>
                    <a:pt x="41201" y="2"/>
                    <a:pt x="41146" y="0"/>
                    <a:pt x="41043" y="0"/>
                  </a:cubicBezTo>
                  <a:close/>
                </a:path>
              </a:pathLst>
            </a:custGeom>
            <a:solidFill>
              <a:srgbClr val="F1DE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9"/>
            <p:cNvSpPr/>
            <p:nvPr/>
          </p:nvSpPr>
          <p:spPr>
            <a:xfrm>
              <a:off x="4901725" y="2247950"/>
              <a:ext cx="540700" cy="945275"/>
            </a:xfrm>
            <a:custGeom>
              <a:avLst/>
              <a:gdLst/>
              <a:ahLst/>
              <a:cxnLst/>
              <a:rect l="l" t="t" r="r" b="b"/>
              <a:pathLst>
                <a:path w="21628" h="37811" extrusionOk="0">
                  <a:moveTo>
                    <a:pt x="11345" y="0"/>
                  </a:moveTo>
                  <a:cubicBezTo>
                    <a:pt x="9164" y="0"/>
                    <a:pt x="6841" y="1038"/>
                    <a:pt x="5688" y="1858"/>
                  </a:cubicBezTo>
                  <a:cubicBezTo>
                    <a:pt x="3596" y="3352"/>
                    <a:pt x="4193" y="6453"/>
                    <a:pt x="4595" y="10571"/>
                  </a:cubicBezTo>
                  <a:cubicBezTo>
                    <a:pt x="4987" y="14689"/>
                    <a:pt x="7228" y="15819"/>
                    <a:pt x="7228" y="15819"/>
                  </a:cubicBezTo>
                  <a:cubicBezTo>
                    <a:pt x="7079" y="17985"/>
                    <a:pt x="2979" y="18947"/>
                    <a:pt x="2979" y="18947"/>
                  </a:cubicBezTo>
                  <a:lnTo>
                    <a:pt x="1" y="27211"/>
                  </a:lnTo>
                  <a:lnTo>
                    <a:pt x="11309" y="37810"/>
                  </a:lnTo>
                  <a:lnTo>
                    <a:pt x="20236" y="30368"/>
                  </a:lnTo>
                  <a:cubicBezTo>
                    <a:pt x="20236" y="30368"/>
                    <a:pt x="21628" y="21655"/>
                    <a:pt x="18014" y="20376"/>
                  </a:cubicBezTo>
                  <a:cubicBezTo>
                    <a:pt x="14400" y="19097"/>
                    <a:pt x="14260" y="15156"/>
                    <a:pt x="14260" y="15156"/>
                  </a:cubicBezTo>
                  <a:cubicBezTo>
                    <a:pt x="14260" y="15156"/>
                    <a:pt x="19041" y="13148"/>
                    <a:pt x="19396" y="10468"/>
                  </a:cubicBezTo>
                  <a:cubicBezTo>
                    <a:pt x="19627" y="8683"/>
                    <a:pt x="18415" y="8387"/>
                    <a:pt x="17586" y="8387"/>
                  </a:cubicBezTo>
                  <a:cubicBezTo>
                    <a:pt x="17174" y="8387"/>
                    <a:pt x="16856" y="8460"/>
                    <a:pt x="16856" y="8460"/>
                  </a:cubicBezTo>
                  <a:cubicBezTo>
                    <a:pt x="16856" y="8460"/>
                    <a:pt x="17650" y="7433"/>
                    <a:pt x="15707" y="2792"/>
                  </a:cubicBezTo>
                  <a:cubicBezTo>
                    <a:pt x="14832" y="700"/>
                    <a:pt x="13136" y="0"/>
                    <a:pt x="11345" y="0"/>
                  </a:cubicBezTo>
                  <a:close/>
                </a:path>
              </a:pathLst>
            </a:custGeom>
            <a:solidFill>
              <a:srgbClr val="F1DE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9"/>
            <p:cNvSpPr/>
            <p:nvPr/>
          </p:nvSpPr>
          <p:spPr>
            <a:xfrm>
              <a:off x="4085575" y="3473800"/>
              <a:ext cx="1748000" cy="1461500"/>
            </a:xfrm>
            <a:custGeom>
              <a:avLst/>
              <a:gdLst/>
              <a:ahLst/>
              <a:cxnLst/>
              <a:rect l="l" t="t" r="r" b="b"/>
              <a:pathLst>
                <a:path w="69920" h="58460" extrusionOk="0">
                  <a:moveTo>
                    <a:pt x="27118" y="1"/>
                  </a:moveTo>
                  <a:cubicBezTo>
                    <a:pt x="27118" y="1"/>
                    <a:pt x="16501" y="10609"/>
                    <a:pt x="19433" y="18295"/>
                  </a:cubicBezTo>
                  <a:cubicBezTo>
                    <a:pt x="22375" y="25971"/>
                    <a:pt x="34113" y="34786"/>
                    <a:pt x="34113" y="34786"/>
                  </a:cubicBezTo>
                  <a:cubicBezTo>
                    <a:pt x="34113" y="34786"/>
                    <a:pt x="18889" y="32842"/>
                    <a:pt x="8944" y="32842"/>
                  </a:cubicBezTo>
                  <a:cubicBezTo>
                    <a:pt x="6655" y="32842"/>
                    <a:pt x="4646" y="32945"/>
                    <a:pt x="3166" y="33198"/>
                  </a:cubicBezTo>
                  <a:cubicBezTo>
                    <a:pt x="3166" y="33198"/>
                    <a:pt x="2877" y="33029"/>
                    <a:pt x="2480" y="33029"/>
                  </a:cubicBezTo>
                  <a:cubicBezTo>
                    <a:pt x="1662" y="33029"/>
                    <a:pt x="385" y="33749"/>
                    <a:pt x="234" y="38157"/>
                  </a:cubicBezTo>
                  <a:cubicBezTo>
                    <a:pt x="0" y="44712"/>
                    <a:pt x="224" y="57338"/>
                    <a:pt x="224" y="57338"/>
                  </a:cubicBezTo>
                  <a:cubicBezTo>
                    <a:pt x="224" y="57338"/>
                    <a:pt x="688" y="58459"/>
                    <a:pt x="1512" y="58459"/>
                  </a:cubicBezTo>
                  <a:cubicBezTo>
                    <a:pt x="2504" y="58459"/>
                    <a:pt x="4018" y="56835"/>
                    <a:pt x="5874" y="49680"/>
                  </a:cubicBezTo>
                  <a:cubicBezTo>
                    <a:pt x="7019" y="45257"/>
                    <a:pt x="9659" y="43772"/>
                    <a:pt x="13516" y="43772"/>
                  </a:cubicBezTo>
                  <a:cubicBezTo>
                    <a:pt x="21074" y="43772"/>
                    <a:pt x="33303" y="49472"/>
                    <a:pt x="48111" y="49923"/>
                  </a:cubicBezTo>
                  <a:cubicBezTo>
                    <a:pt x="48325" y="49930"/>
                    <a:pt x="48535" y="49933"/>
                    <a:pt x="48740" y="49933"/>
                  </a:cubicBezTo>
                  <a:cubicBezTo>
                    <a:pt x="69919" y="49933"/>
                    <a:pt x="41798" y="14914"/>
                    <a:pt x="41798" y="14914"/>
                  </a:cubicBezTo>
                  <a:lnTo>
                    <a:pt x="27118" y="1"/>
                  </a:lnTo>
                  <a:close/>
                </a:path>
              </a:pathLst>
            </a:custGeom>
            <a:solidFill>
              <a:srgbClr val="F1DE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9"/>
            <p:cNvSpPr/>
            <p:nvPr/>
          </p:nvSpPr>
          <p:spPr>
            <a:xfrm>
              <a:off x="4311775" y="2709200"/>
              <a:ext cx="1538975" cy="1728350"/>
            </a:xfrm>
            <a:custGeom>
              <a:avLst/>
              <a:gdLst/>
              <a:ahLst/>
              <a:cxnLst/>
              <a:rect l="l" t="t" r="r" b="b"/>
              <a:pathLst>
                <a:path w="61559" h="69134" extrusionOk="0">
                  <a:moveTo>
                    <a:pt x="24969" y="1"/>
                  </a:moveTo>
                  <a:cubicBezTo>
                    <a:pt x="24908" y="1"/>
                    <a:pt x="24846" y="7"/>
                    <a:pt x="24785" y="21"/>
                  </a:cubicBezTo>
                  <a:lnTo>
                    <a:pt x="22599" y="432"/>
                  </a:lnTo>
                  <a:cubicBezTo>
                    <a:pt x="23374" y="1020"/>
                    <a:pt x="25718" y="7930"/>
                    <a:pt x="23599" y="12478"/>
                  </a:cubicBezTo>
                  <a:cubicBezTo>
                    <a:pt x="23599" y="12478"/>
                    <a:pt x="21021" y="13533"/>
                    <a:pt x="20452" y="18501"/>
                  </a:cubicBezTo>
                  <a:cubicBezTo>
                    <a:pt x="19882" y="23479"/>
                    <a:pt x="21012" y="24945"/>
                    <a:pt x="17398" y="28773"/>
                  </a:cubicBezTo>
                  <a:cubicBezTo>
                    <a:pt x="13784" y="32611"/>
                    <a:pt x="1" y="45937"/>
                    <a:pt x="15577" y="62092"/>
                  </a:cubicBezTo>
                  <a:cubicBezTo>
                    <a:pt x="15577" y="62092"/>
                    <a:pt x="18174" y="57915"/>
                    <a:pt x="23359" y="57915"/>
                  </a:cubicBezTo>
                  <a:cubicBezTo>
                    <a:pt x="23432" y="57915"/>
                    <a:pt x="23506" y="57916"/>
                    <a:pt x="23580" y="57918"/>
                  </a:cubicBezTo>
                  <a:cubicBezTo>
                    <a:pt x="27878" y="58008"/>
                    <a:pt x="37539" y="63109"/>
                    <a:pt x="46035" y="63109"/>
                  </a:cubicBezTo>
                  <a:cubicBezTo>
                    <a:pt x="48062" y="63109"/>
                    <a:pt x="50022" y="62819"/>
                    <a:pt x="51828" y="62101"/>
                  </a:cubicBezTo>
                  <a:cubicBezTo>
                    <a:pt x="53373" y="61488"/>
                    <a:pt x="54422" y="61232"/>
                    <a:pt x="55096" y="61232"/>
                  </a:cubicBezTo>
                  <a:cubicBezTo>
                    <a:pt x="58505" y="61232"/>
                    <a:pt x="52314" y="67788"/>
                    <a:pt x="52314" y="67788"/>
                  </a:cubicBezTo>
                  <a:lnTo>
                    <a:pt x="53098" y="69133"/>
                  </a:lnTo>
                  <a:cubicBezTo>
                    <a:pt x="53098" y="69133"/>
                    <a:pt x="61558" y="65473"/>
                    <a:pt x="57879" y="59832"/>
                  </a:cubicBezTo>
                  <a:cubicBezTo>
                    <a:pt x="54200" y="54201"/>
                    <a:pt x="37727" y="44191"/>
                    <a:pt x="38185" y="36739"/>
                  </a:cubicBezTo>
                  <a:cubicBezTo>
                    <a:pt x="38642" y="29287"/>
                    <a:pt x="48111" y="27205"/>
                    <a:pt x="45739" y="18511"/>
                  </a:cubicBezTo>
                  <a:cubicBezTo>
                    <a:pt x="43797" y="11367"/>
                    <a:pt x="43610" y="5288"/>
                    <a:pt x="43601" y="3345"/>
                  </a:cubicBezTo>
                  <a:cubicBezTo>
                    <a:pt x="43601" y="2944"/>
                    <a:pt x="43386" y="2570"/>
                    <a:pt x="43041" y="2365"/>
                  </a:cubicBezTo>
                  <a:lnTo>
                    <a:pt x="40893" y="1113"/>
                  </a:lnTo>
                  <a:lnTo>
                    <a:pt x="40893" y="1113"/>
                  </a:lnTo>
                  <a:cubicBezTo>
                    <a:pt x="40893" y="1114"/>
                    <a:pt x="42350" y="12870"/>
                    <a:pt x="36709" y="13431"/>
                  </a:cubicBezTo>
                  <a:cubicBezTo>
                    <a:pt x="36596" y="13442"/>
                    <a:pt x="36484" y="13447"/>
                    <a:pt x="36371" y="13447"/>
                  </a:cubicBezTo>
                  <a:cubicBezTo>
                    <a:pt x="31568" y="13447"/>
                    <a:pt x="26925" y="3546"/>
                    <a:pt x="25802" y="581"/>
                  </a:cubicBezTo>
                  <a:cubicBezTo>
                    <a:pt x="25667" y="230"/>
                    <a:pt x="25332" y="1"/>
                    <a:pt x="24969"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9"/>
            <p:cNvSpPr/>
            <p:nvPr/>
          </p:nvSpPr>
          <p:spPr>
            <a:xfrm>
              <a:off x="4864850" y="3696750"/>
              <a:ext cx="69825" cy="61900"/>
            </a:xfrm>
            <a:custGeom>
              <a:avLst/>
              <a:gdLst/>
              <a:ahLst/>
              <a:cxnLst/>
              <a:rect l="l" t="t" r="r" b="b"/>
              <a:pathLst>
                <a:path w="2793" h="2476" extrusionOk="0">
                  <a:moveTo>
                    <a:pt x="1392" y="1"/>
                  </a:moveTo>
                  <a:lnTo>
                    <a:pt x="0" y="2476"/>
                  </a:lnTo>
                  <a:lnTo>
                    <a:pt x="2792" y="2476"/>
                  </a:lnTo>
                  <a:lnTo>
                    <a:pt x="1392" y="1"/>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9"/>
            <p:cNvSpPr/>
            <p:nvPr/>
          </p:nvSpPr>
          <p:spPr>
            <a:xfrm>
              <a:off x="4919000" y="3817700"/>
              <a:ext cx="71225" cy="62575"/>
            </a:xfrm>
            <a:custGeom>
              <a:avLst/>
              <a:gdLst/>
              <a:ahLst/>
              <a:cxnLst/>
              <a:rect l="l" t="t" r="r" b="b"/>
              <a:pathLst>
                <a:path w="2849" h="2503" extrusionOk="0">
                  <a:moveTo>
                    <a:pt x="1" y="0"/>
                  </a:moveTo>
                  <a:lnTo>
                    <a:pt x="1243" y="2503"/>
                  </a:lnTo>
                  <a:lnTo>
                    <a:pt x="2849" y="140"/>
                  </a:lnTo>
                  <a:lnTo>
                    <a:pt x="1"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9"/>
            <p:cNvSpPr/>
            <p:nvPr/>
          </p:nvSpPr>
          <p:spPr>
            <a:xfrm>
              <a:off x="4918300" y="3590075"/>
              <a:ext cx="71225" cy="62350"/>
            </a:xfrm>
            <a:custGeom>
              <a:avLst/>
              <a:gdLst/>
              <a:ahLst/>
              <a:cxnLst/>
              <a:rect l="l" t="t" r="r" b="b"/>
              <a:pathLst>
                <a:path w="2849" h="2494" extrusionOk="0">
                  <a:moveTo>
                    <a:pt x="2849" y="0"/>
                  </a:moveTo>
                  <a:lnTo>
                    <a:pt x="1" y="131"/>
                  </a:lnTo>
                  <a:lnTo>
                    <a:pt x="1597" y="2494"/>
                  </a:lnTo>
                  <a:lnTo>
                    <a:pt x="2849"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9"/>
            <p:cNvSpPr/>
            <p:nvPr/>
          </p:nvSpPr>
          <p:spPr>
            <a:xfrm>
              <a:off x="4785700" y="3481975"/>
              <a:ext cx="61900" cy="71225"/>
            </a:xfrm>
            <a:custGeom>
              <a:avLst/>
              <a:gdLst/>
              <a:ahLst/>
              <a:cxnLst/>
              <a:rect l="l" t="t" r="r" b="b"/>
              <a:pathLst>
                <a:path w="2476" h="2849" extrusionOk="0">
                  <a:moveTo>
                    <a:pt x="2391" y="1"/>
                  </a:moveTo>
                  <a:lnTo>
                    <a:pt x="1" y="1551"/>
                  </a:lnTo>
                  <a:lnTo>
                    <a:pt x="2475" y="2849"/>
                  </a:lnTo>
                  <a:lnTo>
                    <a:pt x="2391" y="1"/>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9"/>
            <p:cNvSpPr/>
            <p:nvPr/>
          </p:nvSpPr>
          <p:spPr>
            <a:xfrm>
              <a:off x="4942825" y="3422225"/>
              <a:ext cx="68425" cy="67725"/>
            </a:xfrm>
            <a:custGeom>
              <a:avLst/>
              <a:gdLst/>
              <a:ahLst/>
              <a:cxnLst/>
              <a:rect l="l" t="t" r="r" b="b"/>
              <a:pathLst>
                <a:path w="2737" h="2709" extrusionOk="0">
                  <a:moveTo>
                    <a:pt x="869" y="0"/>
                  </a:moveTo>
                  <a:lnTo>
                    <a:pt x="0" y="2708"/>
                  </a:lnTo>
                  <a:lnTo>
                    <a:pt x="2736" y="2148"/>
                  </a:lnTo>
                  <a:lnTo>
                    <a:pt x="869"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9"/>
            <p:cNvSpPr/>
            <p:nvPr/>
          </p:nvSpPr>
          <p:spPr>
            <a:xfrm>
              <a:off x="5027550" y="3842450"/>
              <a:ext cx="69850" cy="62100"/>
            </a:xfrm>
            <a:custGeom>
              <a:avLst/>
              <a:gdLst/>
              <a:ahLst/>
              <a:cxnLst/>
              <a:rect l="l" t="t" r="r" b="b"/>
              <a:pathLst>
                <a:path w="2794" h="2484" extrusionOk="0">
                  <a:moveTo>
                    <a:pt x="1402" y="0"/>
                  </a:moveTo>
                  <a:lnTo>
                    <a:pt x="1" y="2484"/>
                  </a:lnTo>
                  <a:lnTo>
                    <a:pt x="2793" y="2484"/>
                  </a:lnTo>
                  <a:lnTo>
                    <a:pt x="1402"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9"/>
            <p:cNvSpPr/>
            <p:nvPr/>
          </p:nvSpPr>
          <p:spPr>
            <a:xfrm>
              <a:off x="5122350" y="3758150"/>
              <a:ext cx="71225" cy="62375"/>
            </a:xfrm>
            <a:custGeom>
              <a:avLst/>
              <a:gdLst/>
              <a:ahLst/>
              <a:cxnLst/>
              <a:rect l="l" t="t" r="r" b="b"/>
              <a:pathLst>
                <a:path w="2849" h="2495" extrusionOk="0">
                  <a:moveTo>
                    <a:pt x="2848" y="1"/>
                  </a:moveTo>
                  <a:lnTo>
                    <a:pt x="0" y="141"/>
                  </a:lnTo>
                  <a:lnTo>
                    <a:pt x="1597" y="2494"/>
                  </a:lnTo>
                  <a:lnTo>
                    <a:pt x="2848" y="1"/>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9"/>
            <p:cNvSpPr/>
            <p:nvPr/>
          </p:nvSpPr>
          <p:spPr>
            <a:xfrm>
              <a:off x="4818625" y="3887500"/>
              <a:ext cx="71225" cy="62350"/>
            </a:xfrm>
            <a:custGeom>
              <a:avLst/>
              <a:gdLst/>
              <a:ahLst/>
              <a:cxnLst/>
              <a:rect l="l" t="t" r="r" b="b"/>
              <a:pathLst>
                <a:path w="2849" h="2494" extrusionOk="0">
                  <a:moveTo>
                    <a:pt x="2848" y="0"/>
                  </a:moveTo>
                  <a:lnTo>
                    <a:pt x="0" y="131"/>
                  </a:lnTo>
                  <a:lnTo>
                    <a:pt x="1597" y="2494"/>
                  </a:lnTo>
                  <a:lnTo>
                    <a:pt x="2848"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9"/>
            <p:cNvSpPr/>
            <p:nvPr/>
          </p:nvSpPr>
          <p:spPr>
            <a:xfrm>
              <a:off x="4999775" y="3684625"/>
              <a:ext cx="61900" cy="71225"/>
            </a:xfrm>
            <a:custGeom>
              <a:avLst/>
              <a:gdLst/>
              <a:ahLst/>
              <a:cxnLst/>
              <a:rect l="l" t="t" r="r" b="b"/>
              <a:pathLst>
                <a:path w="2476" h="2849" extrusionOk="0">
                  <a:moveTo>
                    <a:pt x="2391" y="0"/>
                  </a:moveTo>
                  <a:lnTo>
                    <a:pt x="1" y="1560"/>
                  </a:lnTo>
                  <a:lnTo>
                    <a:pt x="2475" y="2849"/>
                  </a:lnTo>
                  <a:lnTo>
                    <a:pt x="2391"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9"/>
            <p:cNvSpPr/>
            <p:nvPr/>
          </p:nvSpPr>
          <p:spPr>
            <a:xfrm>
              <a:off x="5581075" y="4141025"/>
              <a:ext cx="61900" cy="71225"/>
            </a:xfrm>
            <a:custGeom>
              <a:avLst/>
              <a:gdLst/>
              <a:ahLst/>
              <a:cxnLst/>
              <a:rect l="l" t="t" r="r" b="b"/>
              <a:pathLst>
                <a:path w="2476" h="2849" extrusionOk="0">
                  <a:moveTo>
                    <a:pt x="2391" y="1"/>
                  </a:moveTo>
                  <a:lnTo>
                    <a:pt x="1" y="1560"/>
                  </a:lnTo>
                  <a:lnTo>
                    <a:pt x="2475" y="2849"/>
                  </a:lnTo>
                  <a:lnTo>
                    <a:pt x="2391" y="1"/>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9"/>
            <p:cNvSpPr/>
            <p:nvPr/>
          </p:nvSpPr>
          <p:spPr>
            <a:xfrm>
              <a:off x="5180000" y="3473800"/>
              <a:ext cx="61900" cy="71250"/>
            </a:xfrm>
            <a:custGeom>
              <a:avLst/>
              <a:gdLst/>
              <a:ahLst/>
              <a:cxnLst/>
              <a:rect l="l" t="t" r="r" b="b"/>
              <a:pathLst>
                <a:path w="2476" h="2850" extrusionOk="0">
                  <a:moveTo>
                    <a:pt x="2391" y="1"/>
                  </a:moveTo>
                  <a:lnTo>
                    <a:pt x="1" y="1551"/>
                  </a:lnTo>
                  <a:lnTo>
                    <a:pt x="2475" y="2849"/>
                  </a:lnTo>
                  <a:lnTo>
                    <a:pt x="2391" y="1"/>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9"/>
            <p:cNvSpPr/>
            <p:nvPr/>
          </p:nvSpPr>
          <p:spPr>
            <a:xfrm>
              <a:off x="5519450" y="4048825"/>
              <a:ext cx="61650" cy="71225"/>
            </a:xfrm>
            <a:custGeom>
              <a:avLst/>
              <a:gdLst/>
              <a:ahLst/>
              <a:cxnLst/>
              <a:rect l="l" t="t" r="r" b="b"/>
              <a:pathLst>
                <a:path w="2466" h="2849" extrusionOk="0">
                  <a:moveTo>
                    <a:pt x="2382" y="0"/>
                  </a:moveTo>
                  <a:lnTo>
                    <a:pt x="0" y="1550"/>
                  </a:lnTo>
                  <a:lnTo>
                    <a:pt x="2466" y="2848"/>
                  </a:lnTo>
                  <a:lnTo>
                    <a:pt x="2382"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9"/>
            <p:cNvSpPr/>
            <p:nvPr/>
          </p:nvSpPr>
          <p:spPr>
            <a:xfrm>
              <a:off x="5142650" y="3611550"/>
              <a:ext cx="68200" cy="67725"/>
            </a:xfrm>
            <a:custGeom>
              <a:avLst/>
              <a:gdLst/>
              <a:ahLst/>
              <a:cxnLst/>
              <a:rect l="l" t="t" r="r" b="b"/>
              <a:pathLst>
                <a:path w="2728" h="2709" extrusionOk="0">
                  <a:moveTo>
                    <a:pt x="860" y="1"/>
                  </a:moveTo>
                  <a:lnTo>
                    <a:pt x="1" y="2709"/>
                  </a:lnTo>
                  <a:lnTo>
                    <a:pt x="1" y="2709"/>
                  </a:lnTo>
                  <a:lnTo>
                    <a:pt x="2727" y="2139"/>
                  </a:lnTo>
                  <a:lnTo>
                    <a:pt x="860" y="1"/>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9"/>
            <p:cNvSpPr/>
            <p:nvPr/>
          </p:nvSpPr>
          <p:spPr>
            <a:xfrm>
              <a:off x="5060700" y="3486650"/>
              <a:ext cx="69850" cy="61900"/>
            </a:xfrm>
            <a:custGeom>
              <a:avLst/>
              <a:gdLst/>
              <a:ahLst/>
              <a:cxnLst/>
              <a:rect l="l" t="t" r="r" b="b"/>
              <a:pathLst>
                <a:path w="2794" h="2476" extrusionOk="0">
                  <a:moveTo>
                    <a:pt x="1402" y="1"/>
                  </a:moveTo>
                  <a:lnTo>
                    <a:pt x="1" y="2475"/>
                  </a:lnTo>
                  <a:lnTo>
                    <a:pt x="2793" y="2475"/>
                  </a:lnTo>
                  <a:lnTo>
                    <a:pt x="1402" y="1"/>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9"/>
            <p:cNvSpPr/>
            <p:nvPr/>
          </p:nvSpPr>
          <p:spPr>
            <a:xfrm>
              <a:off x="5161800" y="3919700"/>
              <a:ext cx="71000" cy="62600"/>
            </a:xfrm>
            <a:custGeom>
              <a:avLst/>
              <a:gdLst/>
              <a:ahLst/>
              <a:cxnLst/>
              <a:rect l="l" t="t" r="r" b="b"/>
              <a:pathLst>
                <a:path w="2840" h="2504" extrusionOk="0">
                  <a:moveTo>
                    <a:pt x="2839" y="1"/>
                  </a:moveTo>
                  <a:lnTo>
                    <a:pt x="0" y="141"/>
                  </a:lnTo>
                  <a:lnTo>
                    <a:pt x="1588" y="2504"/>
                  </a:lnTo>
                  <a:lnTo>
                    <a:pt x="2839" y="1"/>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9"/>
            <p:cNvSpPr/>
            <p:nvPr/>
          </p:nvSpPr>
          <p:spPr>
            <a:xfrm>
              <a:off x="4875350" y="3998625"/>
              <a:ext cx="69825" cy="62125"/>
            </a:xfrm>
            <a:custGeom>
              <a:avLst/>
              <a:gdLst/>
              <a:ahLst/>
              <a:cxnLst/>
              <a:rect l="l" t="t" r="r" b="b"/>
              <a:pathLst>
                <a:path w="2793" h="2485" extrusionOk="0">
                  <a:moveTo>
                    <a:pt x="1401" y="0"/>
                  </a:moveTo>
                  <a:lnTo>
                    <a:pt x="0" y="2484"/>
                  </a:lnTo>
                  <a:lnTo>
                    <a:pt x="2793" y="2484"/>
                  </a:lnTo>
                  <a:lnTo>
                    <a:pt x="1401"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9"/>
            <p:cNvSpPr/>
            <p:nvPr/>
          </p:nvSpPr>
          <p:spPr>
            <a:xfrm>
              <a:off x="4974325" y="4098075"/>
              <a:ext cx="71225" cy="62600"/>
            </a:xfrm>
            <a:custGeom>
              <a:avLst/>
              <a:gdLst/>
              <a:ahLst/>
              <a:cxnLst/>
              <a:rect l="l" t="t" r="r" b="b"/>
              <a:pathLst>
                <a:path w="2849" h="2504" extrusionOk="0">
                  <a:moveTo>
                    <a:pt x="1" y="0"/>
                  </a:moveTo>
                  <a:lnTo>
                    <a:pt x="1252" y="2503"/>
                  </a:lnTo>
                  <a:lnTo>
                    <a:pt x="2849" y="150"/>
                  </a:lnTo>
                  <a:lnTo>
                    <a:pt x="1"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9"/>
            <p:cNvSpPr/>
            <p:nvPr/>
          </p:nvSpPr>
          <p:spPr>
            <a:xfrm>
              <a:off x="5071225" y="4098300"/>
              <a:ext cx="69825" cy="62125"/>
            </a:xfrm>
            <a:custGeom>
              <a:avLst/>
              <a:gdLst/>
              <a:ahLst/>
              <a:cxnLst/>
              <a:rect l="l" t="t" r="r" b="b"/>
              <a:pathLst>
                <a:path w="2793" h="2485" extrusionOk="0">
                  <a:moveTo>
                    <a:pt x="1401" y="1"/>
                  </a:moveTo>
                  <a:lnTo>
                    <a:pt x="0" y="2485"/>
                  </a:lnTo>
                  <a:lnTo>
                    <a:pt x="2792" y="2485"/>
                  </a:lnTo>
                  <a:lnTo>
                    <a:pt x="1401" y="1"/>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9"/>
            <p:cNvSpPr/>
            <p:nvPr/>
          </p:nvSpPr>
          <p:spPr>
            <a:xfrm>
              <a:off x="5166700" y="4053250"/>
              <a:ext cx="71225" cy="62350"/>
            </a:xfrm>
            <a:custGeom>
              <a:avLst/>
              <a:gdLst/>
              <a:ahLst/>
              <a:cxnLst/>
              <a:rect l="l" t="t" r="r" b="b"/>
              <a:pathLst>
                <a:path w="2849" h="2494" extrusionOk="0">
                  <a:moveTo>
                    <a:pt x="2849" y="0"/>
                  </a:moveTo>
                  <a:lnTo>
                    <a:pt x="0" y="131"/>
                  </a:lnTo>
                  <a:lnTo>
                    <a:pt x="1597" y="2494"/>
                  </a:lnTo>
                  <a:lnTo>
                    <a:pt x="2849"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9"/>
            <p:cNvSpPr/>
            <p:nvPr/>
          </p:nvSpPr>
          <p:spPr>
            <a:xfrm>
              <a:off x="4734575" y="4053250"/>
              <a:ext cx="71000" cy="62350"/>
            </a:xfrm>
            <a:custGeom>
              <a:avLst/>
              <a:gdLst/>
              <a:ahLst/>
              <a:cxnLst/>
              <a:rect l="l" t="t" r="r" b="b"/>
              <a:pathLst>
                <a:path w="2840" h="2494" extrusionOk="0">
                  <a:moveTo>
                    <a:pt x="2839" y="0"/>
                  </a:moveTo>
                  <a:lnTo>
                    <a:pt x="0" y="131"/>
                  </a:lnTo>
                  <a:lnTo>
                    <a:pt x="1588" y="2494"/>
                  </a:lnTo>
                  <a:lnTo>
                    <a:pt x="2839"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9"/>
            <p:cNvSpPr/>
            <p:nvPr/>
          </p:nvSpPr>
          <p:spPr>
            <a:xfrm>
              <a:off x="4677850" y="4121650"/>
              <a:ext cx="61175" cy="71225"/>
            </a:xfrm>
            <a:custGeom>
              <a:avLst/>
              <a:gdLst/>
              <a:ahLst/>
              <a:cxnLst/>
              <a:rect l="l" t="t" r="r" b="b"/>
              <a:pathLst>
                <a:path w="2447" h="2849" extrusionOk="0">
                  <a:moveTo>
                    <a:pt x="19" y="1"/>
                  </a:moveTo>
                  <a:lnTo>
                    <a:pt x="0" y="2849"/>
                  </a:lnTo>
                  <a:lnTo>
                    <a:pt x="0" y="2849"/>
                  </a:lnTo>
                  <a:lnTo>
                    <a:pt x="2447" y="1495"/>
                  </a:lnTo>
                  <a:lnTo>
                    <a:pt x="19" y="1"/>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9"/>
            <p:cNvSpPr/>
            <p:nvPr/>
          </p:nvSpPr>
          <p:spPr>
            <a:xfrm>
              <a:off x="5010975" y="3967575"/>
              <a:ext cx="61900" cy="71225"/>
            </a:xfrm>
            <a:custGeom>
              <a:avLst/>
              <a:gdLst/>
              <a:ahLst/>
              <a:cxnLst/>
              <a:rect l="l" t="t" r="r" b="b"/>
              <a:pathLst>
                <a:path w="2476" h="2849" extrusionOk="0">
                  <a:moveTo>
                    <a:pt x="2391" y="0"/>
                  </a:moveTo>
                  <a:lnTo>
                    <a:pt x="1" y="1550"/>
                  </a:lnTo>
                  <a:lnTo>
                    <a:pt x="2476" y="2848"/>
                  </a:lnTo>
                  <a:lnTo>
                    <a:pt x="2391"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9"/>
            <p:cNvSpPr/>
            <p:nvPr/>
          </p:nvSpPr>
          <p:spPr>
            <a:xfrm>
              <a:off x="5225300" y="4162750"/>
              <a:ext cx="71000" cy="62350"/>
            </a:xfrm>
            <a:custGeom>
              <a:avLst/>
              <a:gdLst/>
              <a:ahLst/>
              <a:cxnLst/>
              <a:rect l="l" t="t" r="r" b="b"/>
              <a:pathLst>
                <a:path w="2840" h="2494" extrusionOk="0">
                  <a:moveTo>
                    <a:pt x="2839" y="0"/>
                  </a:moveTo>
                  <a:lnTo>
                    <a:pt x="0" y="131"/>
                  </a:lnTo>
                  <a:lnTo>
                    <a:pt x="1588" y="2493"/>
                  </a:lnTo>
                  <a:lnTo>
                    <a:pt x="2839"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9"/>
            <p:cNvSpPr/>
            <p:nvPr/>
          </p:nvSpPr>
          <p:spPr>
            <a:xfrm>
              <a:off x="5344825" y="4145700"/>
              <a:ext cx="69600" cy="62125"/>
            </a:xfrm>
            <a:custGeom>
              <a:avLst/>
              <a:gdLst/>
              <a:ahLst/>
              <a:cxnLst/>
              <a:rect l="l" t="t" r="r" b="b"/>
              <a:pathLst>
                <a:path w="2784" h="2485" extrusionOk="0">
                  <a:moveTo>
                    <a:pt x="1392" y="0"/>
                  </a:moveTo>
                  <a:lnTo>
                    <a:pt x="1" y="2484"/>
                  </a:lnTo>
                  <a:lnTo>
                    <a:pt x="2783" y="2484"/>
                  </a:lnTo>
                  <a:lnTo>
                    <a:pt x="1392"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9"/>
            <p:cNvSpPr/>
            <p:nvPr/>
          </p:nvSpPr>
          <p:spPr>
            <a:xfrm>
              <a:off x="5414400" y="4029425"/>
              <a:ext cx="71225" cy="62600"/>
            </a:xfrm>
            <a:custGeom>
              <a:avLst/>
              <a:gdLst/>
              <a:ahLst/>
              <a:cxnLst/>
              <a:rect l="l" t="t" r="r" b="b"/>
              <a:pathLst>
                <a:path w="2849" h="2504" extrusionOk="0">
                  <a:moveTo>
                    <a:pt x="2848" y="1"/>
                  </a:moveTo>
                  <a:lnTo>
                    <a:pt x="0" y="141"/>
                  </a:lnTo>
                  <a:lnTo>
                    <a:pt x="1597" y="2504"/>
                  </a:lnTo>
                  <a:lnTo>
                    <a:pt x="2848" y="1"/>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9"/>
            <p:cNvSpPr/>
            <p:nvPr/>
          </p:nvSpPr>
          <p:spPr>
            <a:xfrm>
              <a:off x="5282500" y="4000725"/>
              <a:ext cx="61875" cy="71225"/>
            </a:xfrm>
            <a:custGeom>
              <a:avLst/>
              <a:gdLst/>
              <a:ahLst/>
              <a:cxnLst/>
              <a:rect l="l" t="t" r="r" b="b"/>
              <a:pathLst>
                <a:path w="2475" h="2849" extrusionOk="0">
                  <a:moveTo>
                    <a:pt x="2391" y="0"/>
                  </a:moveTo>
                  <a:lnTo>
                    <a:pt x="0" y="1550"/>
                  </a:lnTo>
                  <a:lnTo>
                    <a:pt x="2475" y="2849"/>
                  </a:lnTo>
                  <a:lnTo>
                    <a:pt x="2391"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9"/>
            <p:cNvSpPr/>
            <p:nvPr/>
          </p:nvSpPr>
          <p:spPr>
            <a:xfrm>
              <a:off x="5329650" y="3855050"/>
              <a:ext cx="68425" cy="67725"/>
            </a:xfrm>
            <a:custGeom>
              <a:avLst/>
              <a:gdLst/>
              <a:ahLst/>
              <a:cxnLst/>
              <a:rect l="l" t="t" r="r" b="b"/>
              <a:pathLst>
                <a:path w="2737" h="2709" extrusionOk="0">
                  <a:moveTo>
                    <a:pt x="860" y="0"/>
                  </a:moveTo>
                  <a:lnTo>
                    <a:pt x="1" y="2708"/>
                  </a:lnTo>
                  <a:lnTo>
                    <a:pt x="2737" y="2148"/>
                  </a:lnTo>
                  <a:lnTo>
                    <a:pt x="860"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9"/>
            <p:cNvSpPr/>
            <p:nvPr/>
          </p:nvSpPr>
          <p:spPr>
            <a:xfrm>
              <a:off x="5463650" y="4178375"/>
              <a:ext cx="68425" cy="67725"/>
            </a:xfrm>
            <a:custGeom>
              <a:avLst/>
              <a:gdLst/>
              <a:ahLst/>
              <a:cxnLst/>
              <a:rect l="l" t="t" r="r" b="b"/>
              <a:pathLst>
                <a:path w="2737" h="2709" extrusionOk="0">
                  <a:moveTo>
                    <a:pt x="860" y="1"/>
                  </a:moveTo>
                  <a:lnTo>
                    <a:pt x="1" y="2709"/>
                  </a:lnTo>
                  <a:lnTo>
                    <a:pt x="2737" y="2149"/>
                  </a:lnTo>
                  <a:lnTo>
                    <a:pt x="860" y="1"/>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9"/>
            <p:cNvSpPr/>
            <p:nvPr/>
          </p:nvSpPr>
          <p:spPr>
            <a:xfrm>
              <a:off x="5226475" y="3760500"/>
              <a:ext cx="69825" cy="61875"/>
            </a:xfrm>
            <a:custGeom>
              <a:avLst/>
              <a:gdLst/>
              <a:ahLst/>
              <a:cxnLst/>
              <a:rect l="l" t="t" r="r" b="b"/>
              <a:pathLst>
                <a:path w="2793" h="2475" extrusionOk="0">
                  <a:moveTo>
                    <a:pt x="1401" y="0"/>
                  </a:moveTo>
                  <a:lnTo>
                    <a:pt x="0" y="2475"/>
                  </a:lnTo>
                  <a:lnTo>
                    <a:pt x="2792" y="2475"/>
                  </a:lnTo>
                  <a:lnTo>
                    <a:pt x="1401"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9"/>
            <p:cNvSpPr/>
            <p:nvPr/>
          </p:nvSpPr>
          <p:spPr>
            <a:xfrm>
              <a:off x="5149425" y="3365250"/>
              <a:ext cx="71000" cy="62350"/>
            </a:xfrm>
            <a:custGeom>
              <a:avLst/>
              <a:gdLst/>
              <a:ahLst/>
              <a:cxnLst/>
              <a:rect l="l" t="t" r="r" b="b"/>
              <a:pathLst>
                <a:path w="2840" h="2494" extrusionOk="0">
                  <a:moveTo>
                    <a:pt x="2839" y="1"/>
                  </a:moveTo>
                  <a:lnTo>
                    <a:pt x="0" y="131"/>
                  </a:lnTo>
                  <a:lnTo>
                    <a:pt x="1588" y="2494"/>
                  </a:lnTo>
                  <a:lnTo>
                    <a:pt x="2839" y="1"/>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9"/>
            <p:cNvSpPr/>
            <p:nvPr/>
          </p:nvSpPr>
          <p:spPr>
            <a:xfrm>
              <a:off x="5260775" y="3195075"/>
              <a:ext cx="71000" cy="62575"/>
            </a:xfrm>
            <a:custGeom>
              <a:avLst/>
              <a:gdLst/>
              <a:ahLst/>
              <a:cxnLst/>
              <a:rect l="l" t="t" r="r" b="b"/>
              <a:pathLst>
                <a:path w="2840" h="2503" extrusionOk="0">
                  <a:moveTo>
                    <a:pt x="2840" y="0"/>
                  </a:moveTo>
                  <a:lnTo>
                    <a:pt x="1" y="140"/>
                  </a:lnTo>
                  <a:lnTo>
                    <a:pt x="1588" y="2503"/>
                  </a:lnTo>
                  <a:lnTo>
                    <a:pt x="2840"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9"/>
            <p:cNvSpPr/>
            <p:nvPr/>
          </p:nvSpPr>
          <p:spPr>
            <a:xfrm>
              <a:off x="5282025" y="3370850"/>
              <a:ext cx="71000" cy="62375"/>
            </a:xfrm>
            <a:custGeom>
              <a:avLst/>
              <a:gdLst/>
              <a:ahLst/>
              <a:cxnLst/>
              <a:rect l="l" t="t" r="r" b="b"/>
              <a:pathLst>
                <a:path w="2840" h="2495" extrusionOk="0">
                  <a:moveTo>
                    <a:pt x="2839" y="1"/>
                  </a:moveTo>
                  <a:lnTo>
                    <a:pt x="1" y="141"/>
                  </a:lnTo>
                  <a:lnTo>
                    <a:pt x="1588" y="2494"/>
                  </a:lnTo>
                  <a:lnTo>
                    <a:pt x="2839" y="1"/>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9"/>
            <p:cNvSpPr/>
            <p:nvPr/>
          </p:nvSpPr>
          <p:spPr>
            <a:xfrm>
              <a:off x="5178600" y="3104250"/>
              <a:ext cx="71000" cy="62350"/>
            </a:xfrm>
            <a:custGeom>
              <a:avLst/>
              <a:gdLst/>
              <a:ahLst/>
              <a:cxnLst/>
              <a:rect l="l" t="t" r="r" b="b"/>
              <a:pathLst>
                <a:path w="2840" h="2494" extrusionOk="0">
                  <a:moveTo>
                    <a:pt x="2840" y="1"/>
                  </a:moveTo>
                  <a:lnTo>
                    <a:pt x="1" y="141"/>
                  </a:lnTo>
                  <a:lnTo>
                    <a:pt x="1588" y="2494"/>
                  </a:lnTo>
                  <a:lnTo>
                    <a:pt x="2840" y="1"/>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9"/>
            <p:cNvSpPr/>
            <p:nvPr/>
          </p:nvSpPr>
          <p:spPr>
            <a:xfrm>
              <a:off x="5001650" y="3304550"/>
              <a:ext cx="61875" cy="71000"/>
            </a:xfrm>
            <a:custGeom>
              <a:avLst/>
              <a:gdLst/>
              <a:ahLst/>
              <a:cxnLst/>
              <a:rect l="l" t="t" r="r" b="b"/>
              <a:pathLst>
                <a:path w="2475" h="2840" extrusionOk="0">
                  <a:moveTo>
                    <a:pt x="2391" y="1"/>
                  </a:moveTo>
                  <a:lnTo>
                    <a:pt x="0" y="1551"/>
                  </a:lnTo>
                  <a:lnTo>
                    <a:pt x="2475" y="2840"/>
                  </a:lnTo>
                  <a:lnTo>
                    <a:pt x="2391" y="1"/>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9"/>
            <p:cNvSpPr/>
            <p:nvPr/>
          </p:nvSpPr>
          <p:spPr>
            <a:xfrm>
              <a:off x="5162975" y="3231950"/>
              <a:ext cx="68425" cy="67950"/>
            </a:xfrm>
            <a:custGeom>
              <a:avLst/>
              <a:gdLst/>
              <a:ahLst/>
              <a:cxnLst/>
              <a:rect l="l" t="t" r="r" b="b"/>
              <a:pathLst>
                <a:path w="2737" h="2718" extrusionOk="0">
                  <a:moveTo>
                    <a:pt x="869" y="1"/>
                  </a:moveTo>
                  <a:lnTo>
                    <a:pt x="0" y="2718"/>
                  </a:lnTo>
                  <a:lnTo>
                    <a:pt x="2736" y="2148"/>
                  </a:lnTo>
                  <a:lnTo>
                    <a:pt x="869" y="1"/>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9"/>
            <p:cNvSpPr/>
            <p:nvPr/>
          </p:nvSpPr>
          <p:spPr>
            <a:xfrm>
              <a:off x="5329650" y="3049625"/>
              <a:ext cx="68425" cy="67950"/>
            </a:xfrm>
            <a:custGeom>
              <a:avLst/>
              <a:gdLst/>
              <a:ahLst/>
              <a:cxnLst/>
              <a:rect l="l" t="t" r="r" b="b"/>
              <a:pathLst>
                <a:path w="2737" h="2718" extrusionOk="0">
                  <a:moveTo>
                    <a:pt x="860" y="0"/>
                  </a:moveTo>
                  <a:lnTo>
                    <a:pt x="1" y="2718"/>
                  </a:lnTo>
                  <a:lnTo>
                    <a:pt x="2737" y="2148"/>
                  </a:lnTo>
                  <a:lnTo>
                    <a:pt x="860"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9"/>
            <p:cNvSpPr/>
            <p:nvPr/>
          </p:nvSpPr>
          <p:spPr>
            <a:xfrm>
              <a:off x="5363725" y="3214200"/>
              <a:ext cx="68425" cy="67975"/>
            </a:xfrm>
            <a:custGeom>
              <a:avLst/>
              <a:gdLst/>
              <a:ahLst/>
              <a:cxnLst/>
              <a:rect l="l" t="t" r="r" b="b"/>
              <a:pathLst>
                <a:path w="2737" h="2719" extrusionOk="0">
                  <a:moveTo>
                    <a:pt x="869" y="1"/>
                  </a:moveTo>
                  <a:lnTo>
                    <a:pt x="1" y="2718"/>
                  </a:lnTo>
                  <a:lnTo>
                    <a:pt x="2737" y="2149"/>
                  </a:lnTo>
                  <a:lnTo>
                    <a:pt x="869" y="1"/>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9"/>
            <p:cNvSpPr/>
            <p:nvPr/>
          </p:nvSpPr>
          <p:spPr>
            <a:xfrm>
              <a:off x="4833325" y="3340050"/>
              <a:ext cx="69825" cy="62125"/>
            </a:xfrm>
            <a:custGeom>
              <a:avLst/>
              <a:gdLst/>
              <a:ahLst/>
              <a:cxnLst/>
              <a:rect l="l" t="t" r="r" b="b"/>
              <a:pathLst>
                <a:path w="2793" h="2485" extrusionOk="0">
                  <a:moveTo>
                    <a:pt x="1401" y="0"/>
                  </a:moveTo>
                  <a:lnTo>
                    <a:pt x="1" y="2484"/>
                  </a:lnTo>
                  <a:lnTo>
                    <a:pt x="2793" y="2484"/>
                  </a:lnTo>
                  <a:lnTo>
                    <a:pt x="1401"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9"/>
            <p:cNvSpPr/>
            <p:nvPr/>
          </p:nvSpPr>
          <p:spPr>
            <a:xfrm>
              <a:off x="4687650" y="3872075"/>
              <a:ext cx="69825" cy="62125"/>
            </a:xfrm>
            <a:custGeom>
              <a:avLst/>
              <a:gdLst/>
              <a:ahLst/>
              <a:cxnLst/>
              <a:rect l="l" t="t" r="r" b="b"/>
              <a:pathLst>
                <a:path w="2793" h="2485" extrusionOk="0">
                  <a:moveTo>
                    <a:pt x="1401" y="1"/>
                  </a:moveTo>
                  <a:lnTo>
                    <a:pt x="0" y="2485"/>
                  </a:lnTo>
                  <a:lnTo>
                    <a:pt x="2793" y="2485"/>
                  </a:lnTo>
                  <a:lnTo>
                    <a:pt x="1401" y="1"/>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9"/>
            <p:cNvSpPr/>
            <p:nvPr/>
          </p:nvSpPr>
          <p:spPr>
            <a:xfrm>
              <a:off x="4549200" y="3837525"/>
              <a:ext cx="69850" cy="62125"/>
            </a:xfrm>
            <a:custGeom>
              <a:avLst/>
              <a:gdLst/>
              <a:ahLst/>
              <a:cxnLst/>
              <a:rect l="l" t="t" r="r" b="b"/>
              <a:pathLst>
                <a:path w="2794" h="2485" extrusionOk="0">
                  <a:moveTo>
                    <a:pt x="1402" y="1"/>
                  </a:moveTo>
                  <a:lnTo>
                    <a:pt x="1" y="2485"/>
                  </a:lnTo>
                  <a:lnTo>
                    <a:pt x="2793" y="2485"/>
                  </a:lnTo>
                  <a:lnTo>
                    <a:pt x="1402" y="1"/>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9"/>
            <p:cNvSpPr/>
            <p:nvPr/>
          </p:nvSpPr>
          <p:spPr>
            <a:xfrm>
              <a:off x="4713100" y="3758150"/>
              <a:ext cx="71225" cy="62375"/>
            </a:xfrm>
            <a:custGeom>
              <a:avLst/>
              <a:gdLst/>
              <a:ahLst/>
              <a:cxnLst/>
              <a:rect l="l" t="t" r="r" b="b"/>
              <a:pathLst>
                <a:path w="2849" h="2495" extrusionOk="0">
                  <a:moveTo>
                    <a:pt x="2848" y="1"/>
                  </a:moveTo>
                  <a:lnTo>
                    <a:pt x="0" y="141"/>
                  </a:lnTo>
                  <a:lnTo>
                    <a:pt x="1597" y="2494"/>
                  </a:lnTo>
                  <a:lnTo>
                    <a:pt x="2848" y="1"/>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9"/>
            <p:cNvSpPr/>
            <p:nvPr/>
          </p:nvSpPr>
          <p:spPr>
            <a:xfrm>
              <a:off x="4588200" y="3701675"/>
              <a:ext cx="61900" cy="71225"/>
            </a:xfrm>
            <a:custGeom>
              <a:avLst/>
              <a:gdLst/>
              <a:ahLst/>
              <a:cxnLst/>
              <a:rect l="l" t="t" r="r" b="b"/>
              <a:pathLst>
                <a:path w="2476" h="2849" extrusionOk="0">
                  <a:moveTo>
                    <a:pt x="2382" y="0"/>
                  </a:moveTo>
                  <a:lnTo>
                    <a:pt x="0" y="1560"/>
                  </a:lnTo>
                  <a:lnTo>
                    <a:pt x="2475" y="2848"/>
                  </a:lnTo>
                  <a:lnTo>
                    <a:pt x="2382"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9"/>
            <p:cNvSpPr/>
            <p:nvPr/>
          </p:nvSpPr>
          <p:spPr>
            <a:xfrm>
              <a:off x="4588200" y="3982050"/>
              <a:ext cx="61900" cy="71225"/>
            </a:xfrm>
            <a:custGeom>
              <a:avLst/>
              <a:gdLst/>
              <a:ahLst/>
              <a:cxnLst/>
              <a:rect l="l" t="t" r="r" b="b"/>
              <a:pathLst>
                <a:path w="2476" h="2849" extrusionOk="0">
                  <a:moveTo>
                    <a:pt x="2382" y="0"/>
                  </a:moveTo>
                  <a:lnTo>
                    <a:pt x="0" y="1550"/>
                  </a:lnTo>
                  <a:lnTo>
                    <a:pt x="2475" y="2848"/>
                  </a:lnTo>
                  <a:lnTo>
                    <a:pt x="2382"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9"/>
            <p:cNvSpPr/>
            <p:nvPr/>
          </p:nvSpPr>
          <p:spPr>
            <a:xfrm>
              <a:off x="4760950" y="3594750"/>
              <a:ext cx="68425" cy="67725"/>
            </a:xfrm>
            <a:custGeom>
              <a:avLst/>
              <a:gdLst/>
              <a:ahLst/>
              <a:cxnLst/>
              <a:rect l="l" t="t" r="r" b="b"/>
              <a:pathLst>
                <a:path w="2737" h="2709" extrusionOk="0">
                  <a:moveTo>
                    <a:pt x="860" y="0"/>
                  </a:moveTo>
                  <a:lnTo>
                    <a:pt x="1" y="2708"/>
                  </a:lnTo>
                  <a:lnTo>
                    <a:pt x="1" y="2708"/>
                  </a:lnTo>
                  <a:lnTo>
                    <a:pt x="2737" y="2148"/>
                  </a:lnTo>
                  <a:lnTo>
                    <a:pt x="860"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9"/>
            <p:cNvSpPr/>
            <p:nvPr/>
          </p:nvSpPr>
          <p:spPr>
            <a:xfrm>
              <a:off x="4656375" y="3546425"/>
              <a:ext cx="69825" cy="62125"/>
            </a:xfrm>
            <a:custGeom>
              <a:avLst/>
              <a:gdLst/>
              <a:ahLst/>
              <a:cxnLst/>
              <a:rect l="l" t="t" r="r" b="b"/>
              <a:pathLst>
                <a:path w="2793" h="2485" extrusionOk="0">
                  <a:moveTo>
                    <a:pt x="1392" y="0"/>
                  </a:moveTo>
                  <a:lnTo>
                    <a:pt x="0" y="2484"/>
                  </a:lnTo>
                  <a:lnTo>
                    <a:pt x="2792" y="2484"/>
                  </a:lnTo>
                  <a:lnTo>
                    <a:pt x="1392"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9"/>
            <p:cNvSpPr/>
            <p:nvPr/>
          </p:nvSpPr>
          <p:spPr>
            <a:xfrm>
              <a:off x="4834025" y="3185725"/>
              <a:ext cx="71225" cy="62600"/>
            </a:xfrm>
            <a:custGeom>
              <a:avLst/>
              <a:gdLst/>
              <a:ahLst/>
              <a:cxnLst/>
              <a:rect l="l" t="t" r="r" b="b"/>
              <a:pathLst>
                <a:path w="2849" h="2504" extrusionOk="0">
                  <a:moveTo>
                    <a:pt x="2849" y="1"/>
                  </a:moveTo>
                  <a:lnTo>
                    <a:pt x="1" y="141"/>
                  </a:lnTo>
                  <a:lnTo>
                    <a:pt x="1597" y="2503"/>
                  </a:lnTo>
                  <a:lnTo>
                    <a:pt x="2849" y="1"/>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9"/>
            <p:cNvSpPr/>
            <p:nvPr/>
          </p:nvSpPr>
          <p:spPr>
            <a:xfrm>
              <a:off x="5051150" y="3068775"/>
              <a:ext cx="61875" cy="71225"/>
            </a:xfrm>
            <a:custGeom>
              <a:avLst/>
              <a:gdLst/>
              <a:ahLst/>
              <a:cxnLst/>
              <a:rect l="l" t="t" r="r" b="b"/>
              <a:pathLst>
                <a:path w="2475" h="2849" extrusionOk="0">
                  <a:moveTo>
                    <a:pt x="2381" y="0"/>
                  </a:moveTo>
                  <a:lnTo>
                    <a:pt x="0" y="1550"/>
                  </a:lnTo>
                  <a:lnTo>
                    <a:pt x="2475" y="2848"/>
                  </a:lnTo>
                  <a:lnTo>
                    <a:pt x="2381"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9"/>
            <p:cNvSpPr/>
            <p:nvPr/>
          </p:nvSpPr>
          <p:spPr>
            <a:xfrm>
              <a:off x="4954725" y="2927525"/>
              <a:ext cx="61650" cy="71225"/>
            </a:xfrm>
            <a:custGeom>
              <a:avLst/>
              <a:gdLst/>
              <a:ahLst/>
              <a:cxnLst/>
              <a:rect l="l" t="t" r="r" b="b"/>
              <a:pathLst>
                <a:path w="2466" h="2849" extrusionOk="0">
                  <a:moveTo>
                    <a:pt x="2382" y="0"/>
                  </a:moveTo>
                  <a:lnTo>
                    <a:pt x="0" y="1560"/>
                  </a:lnTo>
                  <a:lnTo>
                    <a:pt x="2466" y="2849"/>
                  </a:lnTo>
                  <a:lnTo>
                    <a:pt x="2382"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9"/>
            <p:cNvSpPr/>
            <p:nvPr/>
          </p:nvSpPr>
          <p:spPr>
            <a:xfrm>
              <a:off x="4917125" y="3059900"/>
              <a:ext cx="68450" cy="67725"/>
            </a:xfrm>
            <a:custGeom>
              <a:avLst/>
              <a:gdLst/>
              <a:ahLst/>
              <a:cxnLst/>
              <a:rect l="l" t="t" r="r" b="b"/>
              <a:pathLst>
                <a:path w="2738" h="2709" extrusionOk="0">
                  <a:moveTo>
                    <a:pt x="869" y="0"/>
                  </a:moveTo>
                  <a:lnTo>
                    <a:pt x="1" y="2708"/>
                  </a:lnTo>
                  <a:lnTo>
                    <a:pt x="2737" y="2139"/>
                  </a:lnTo>
                  <a:lnTo>
                    <a:pt x="869"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9"/>
            <p:cNvSpPr/>
            <p:nvPr/>
          </p:nvSpPr>
          <p:spPr>
            <a:xfrm>
              <a:off x="4982275" y="3188300"/>
              <a:ext cx="68425" cy="67725"/>
            </a:xfrm>
            <a:custGeom>
              <a:avLst/>
              <a:gdLst/>
              <a:ahLst/>
              <a:cxnLst/>
              <a:rect l="l" t="t" r="r" b="b"/>
              <a:pathLst>
                <a:path w="2737" h="2709" extrusionOk="0">
                  <a:moveTo>
                    <a:pt x="869" y="0"/>
                  </a:moveTo>
                  <a:lnTo>
                    <a:pt x="0" y="2708"/>
                  </a:lnTo>
                  <a:lnTo>
                    <a:pt x="2736" y="2148"/>
                  </a:lnTo>
                  <a:lnTo>
                    <a:pt x="869" y="0"/>
                  </a:lnTo>
                  <a:close/>
                </a:path>
              </a:pathLst>
            </a:custGeom>
            <a:solidFill>
              <a:srgbClr val="E3E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9"/>
            <p:cNvSpPr/>
            <p:nvPr/>
          </p:nvSpPr>
          <p:spPr>
            <a:xfrm>
              <a:off x="4978075" y="2788850"/>
              <a:ext cx="779300" cy="875125"/>
            </a:xfrm>
            <a:custGeom>
              <a:avLst/>
              <a:gdLst/>
              <a:ahLst/>
              <a:cxnLst/>
              <a:rect l="l" t="t" r="r" b="b"/>
              <a:pathLst>
                <a:path w="31172" h="35005" extrusionOk="0">
                  <a:moveTo>
                    <a:pt x="16949" y="1"/>
                  </a:moveTo>
                  <a:cubicBezTo>
                    <a:pt x="16949" y="1709"/>
                    <a:pt x="17080" y="7938"/>
                    <a:pt x="19087" y="15325"/>
                  </a:cubicBezTo>
                  <a:cubicBezTo>
                    <a:pt x="19508" y="16791"/>
                    <a:pt x="19666" y="18304"/>
                    <a:pt x="19554" y="19826"/>
                  </a:cubicBezTo>
                  <a:cubicBezTo>
                    <a:pt x="19657" y="20115"/>
                    <a:pt x="19760" y="20405"/>
                    <a:pt x="19844" y="20675"/>
                  </a:cubicBezTo>
                  <a:cubicBezTo>
                    <a:pt x="20594" y="23022"/>
                    <a:pt x="20972" y="23916"/>
                    <a:pt x="20560" y="23916"/>
                  </a:cubicBezTo>
                  <a:cubicBezTo>
                    <a:pt x="20454" y="23916"/>
                    <a:pt x="20295" y="23857"/>
                    <a:pt x="20077" y="23748"/>
                  </a:cubicBezTo>
                  <a:cubicBezTo>
                    <a:pt x="19872" y="23645"/>
                    <a:pt x="19442" y="23440"/>
                    <a:pt x="18863" y="23169"/>
                  </a:cubicBezTo>
                  <a:cubicBezTo>
                    <a:pt x="16463" y="21992"/>
                    <a:pt x="11570" y="19424"/>
                    <a:pt x="10571" y="16893"/>
                  </a:cubicBezTo>
                  <a:cubicBezTo>
                    <a:pt x="9450" y="14064"/>
                    <a:pt x="7620" y="11533"/>
                    <a:pt x="6135" y="9806"/>
                  </a:cubicBezTo>
                  <a:cubicBezTo>
                    <a:pt x="5846" y="9526"/>
                    <a:pt x="5566" y="9217"/>
                    <a:pt x="5286" y="8891"/>
                  </a:cubicBezTo>
                  <a:cubicBezTo>
                    <a:pt x="5146" y="8773"/>
                    <a:pt x="5046" y="8723"/>
                    <a:pt x="4978" y="8723"/>
                  </a:cubicBezTo>
                  <a:cubicBezTo>
                    <a:pt x="4587" y="8723"/>
                    <a:pt x="5202" y="10338"/>
                    <a:pt x="5202" y="10338"/>
                  </a:cubicBezTo>
                  <a:cubicBezTo>
                    <a:pt x="5202" y="10338"/>
                    <a:pt x="4081" y="8842"/>
                    <a:pt x="3707" y="8842"/>
                  </a:cubicBezTo>
                  <a:cubicBezTo>
                    <a:pt x="3660" y="8842"/>
                    <a:pt x="3625" y="8865"/>
                    <a:pt x="3605" y="8919"/>
                  </a:cubicBezTo>
                  <a:cubicBezTo>
                    <a:pt x="3427" y="9385"/>
                    <a:pt x="3838" y="10394"/>
                    <a:pt x="3838" y="10394"/>
                  </a:cubicBezTo>
                  <a:cubicBezTo>
                    <a:pt x="3838" y="10394"/>
                    <a:pt x="2606" y="9007"/>
                    <a:pt x="2007" y="9007"/>
                  </a:cubicBezTo>
                  <a:cubicBezTo>
                    <a:pt x="1963" y="9007"/>
                    <a:pt x="1923" y="9015"/>
                    <a:pt x="1887" y="9031"/>
                  </a:cubicBezTo>
                  <a:cubicBezTo>
                    <a:pt x="1354" y="9273"/>
                    <a:pt x="2718" y="11160"/>
                    <a:pt x="2718" y="11160"/>
                  </a:cubicBezTo>
                  <a:cubicBezTo>
                    <a:pt x="2081" y="10442"/>
                    <a:pt x="1598" y="10341"/>
                    <a:pt x="1376" y="10341"/>
                  </a:cubicBezTo>
                  <a:cubicBezTo>
                    <a:pt x="1289" y="10341"/>
                    <a:pt x="1242" y="10357"/>
                    <a:pt x="1242" y="10357"/>
                  </a:cubicBezTo>
                  <a:cubicBezTo>
                    <a:pt x="0" y="10581"/>
                    <a:pt x="3950" y="15100"/>
                    <a:pt x="4296" y="16679"/>
                  </a:cubicBezTo>
                  <a:cubicBezTo>
                    <a:pt x="4374" y="17046"/>
                    <a:pt x="4349" y="17193"/>
                    <a:pt x="4241" y="17193"/>
                  </a:cubicBezTo>
                  <a:cubicBezTo>
                    <a:pt x="3885" y="17193"/>
                    <a:pt x="2633" y="15588"/>
                    <a:pt x="1242" y="14979"/>
                  </a:cubicBezTo>
                  <a:cubicBezTo>
                    <a:pt x="1089" y="14912"/>
                    <a:pt x="973" y="14881"/>
                    <a:pt x="890" y="14881"/>
                  </a:cubicBezTo>
                  <a:cubicBezTo>
                    <a:pt x="4" y="14881"/>
                    <a:pt x="2975" y="18536"/>
                    <a:pt x="4632" y="21535"/>
                  </a:cubicBezTo>
                  <a:cubicBezTo>
                    <a:pt x="6434" y="24812"/>
                    <a:pt x="8470" y="23682"/>
                    <a:pt x="14680" y="30004"/>
                  </a:cubicBezTo>
                  <a:cubicBezTo>
                    <a:pt x="14932" y="30266"/>
                    <a:pt x="15184" y="30499"/>
                    <a:pt x="15436" y="30733"/>
                  </a:cubicBezTo>
                  <a:cubicBezTo>
                    <a:pt x="18731" y="33829"/>
                    <a:pt x="21807" y="35004"/>
                    <a:pt x="24276" y="35004"/>
                  </a:cubicBezTo>
                  <a:cubicBezTo>
                    <a:pt x="26221" y="35004"/>
                    <a:pt x="27790" y="34274"/>
                    <a:pt x="28790" y="33179"/>
                  </a:cubicBezTo>
                  <a:cubicBezTo>
                    <a:pt x="31171" y="30574"/>
                    <a:pt x="29817" y="24710"/>
                    <a:pt x="28809" y="18490"/>
                  </a:cubicBezTo>
                  <a:cubicBezTo>
                    <a:pt x="27791" y="12280"/>
                    <a:pt x="25988" y="4380"/>
                    <a:pt x="21917" y="2457"/>
                  </a:cubicBezTo>
                  <a:cubicBezTo>
                    <a:pt x="20414" y="1747"/>
                    <a:pt x="18611" y="841"/>
                    <a:pt x="16949" y="1"/>
                  </a:cubicBezTo>
                  <a:close/>
                </a:path>
              </a:pathLst>
            </a:custGeom>
            <a:solidFill>
              <a:srgbClr val="F1DE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9"/>
            <p:cNvSpPr/>
            <p:nvPr/>
          </p:nvSpPr>
          <p:spPr>
            <a:xfrm>
              <a:off x="4889600" y="2176725"/>
              <a:ext cx="680075" cy="544925"/>
            </a:xfrm>
            <a:custGeom>
              <a:avLst/>
              <a:gdLst/>
              <a:ahLst/>
              <a:cxnLst/>
              <a:rect l="l" t="t" r="r" b="b"/>
              <a:pathLst>
                <a:path w="27203" h="21797" extrusionOk="0">
                  <a:moveTo>
                    <a:pt x="13507" y="1"/>
                  </a:moveTo>
                  <a:cubicBezTo>
                    <a:pt x="13135" y="1"/>
                    <a:pt x="12748" y="31"/>
                    <a:pt x="12345" y="94"/>
                  </a:cubicBezTo>
                  <a:cubicBezTo>
                    <a:pt x="10029" y="458"/>
                    <a:pt x="8591" y="1261"/>
                    <a:pt x="7676" y="2102"/>
                  </a:cubicBezTo>
                  <a:cubicBezTo>
                    <a:pt x="7643" y="2101"/>
                    <a:pt x="7610" y="2101"/>
                    <a:pt x="7577" y="2101"/>
                  </a:cubicBezTo>
                  <a:cubicBezTo>
                    <a:pt x="3218" y="2101"/>
                    <a:pt x="2958" y="8222"/>
                    <a:pt x="2596" y="11197"/>
                  </a:cubicBezTo>
                  <a:cubicBezTo>
                    <a:pt x="2241" y="14185"/>
                    <a:pt x="0" y="16427"/>
                    <a:pt x="0" y="16427"/>
                  </a:cubicBezTo>
                  <a:cubicBezTo>
                    <a:pt x="1616" y="18229"/>
                    <a:pt x="3577" y="19686"/>
                    <a:pt x="5771" y="20704"/>
                  </a:cubicBezTo>
                  <a:cubicBezTo>
                    <a:pt x="8152" y="20461"/>
                    <a:pt x="8087" y="17958"/>
                    <a:pt x="8087" y="17958"/>
                  </a:cubicBezTo>
                  <a:cubicBezTo>
                    <a:pt x="4968" y="16669"/>
                    <a:pt x="4903" y="11711"/>
                    <a:pt x="4800" y="10375"/>
                  </a:cubicBezTo>
                  <a:cubicBezTo>
                    <a:pt x="4706" y="9031"/>
                    <a:pt x="5295" y="8947"/>
                    <a:pt x="5295" y="8947"/>
                  </a:cubicBezTo>
                  <a:cubicBezTo>
                    <a:pt x="7302" y="8162"/>
                    <a:pt x="8694" y="5006"/>
                    <a:pt x="8694" y="5006"/>
                  </a:cubicBezTo>
                  <a:cubicBezTo>
                    <a:pt x="10477" y="7359"/>
                    <a:pt x="12448" y="8386"/>
                    <a:pt x="14829" y="8480"/>
                  </a:cubicBezTo>
                  <a:cubicBezTo>
                    <a:pt x="14829" y="8480"/>
                    <a:pt x="16314" y="8891"/>
                    <a:pt x="15922" y="11459"/>
                  </a:cubicBezTo>
                  <a:cubicBezTo>
                    <a:pt x="15806" y="12198"/>
                    <a:pt x="15828" y="12416"/>
                    <a:pt x="15955" y="12416"/>
                  </a:cubicBezTo>
                  <a:cubicBezTo>
                    <a:pt x="16137" y="12416"/>
                    <a:pt x="16536" y="11969"/>
                    <a:pt x="17054" y="11969"/>
                  </a:cubicBezTo>
                  <a:cubicBezTo>
                    <a:pt x="17427" y="11969"/>
                    <a:pt x="17861" y="12199"/>
                    <a:pt x="18322" y="12990"/>
                  </a:cubicBezTo>
                  <a:cubicBezTo>
                    <a:pt x="19881" y="15652"/>
                    <a:pt x="14437" y="17006"/>
                    <a:pt x="14437" y="17006"/>
                  </a:cubicBezTo>
                  <a:cubicBezTo>
                    <a:pt x="14437" y="17006"/>
                    <a:pt x="13830" y="20479"/>
                    <a:pt x="15091" y="21796"/>
                  </a:cubicBezTo>
                  <a:cubicBezTo>
                    <a:pt x="15091" y="21796"/>
                    <a:pt x="21562" y="19947"/>
                    <a:pt x="27202" y="16165"/>
                  </a:cubicBezTo>
                  <a:cubicBezTo>
                    <a:pt x="27202" y="16165"/>
                    <a:pt x="24139" y="13000"/>
                    <a:pt x="22449" y="9105"/>
                  </a:cubicBezTo>
                  <a:cubicBezTo>
                    <a:pt x="20884" y="5480"/>
                    <a:pt x="18534" y="1"/>
                    <a:pt x="13507"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9"/>
            <p:cNvSpPr/>
            <p:nvPr/>
          </p:nvSpPr>
          <p:spPr>
            <a:xfrm>
              <a:off x="4071800" y="4283375"/>
              <a:ext cx="152225" cy="673625"/>
            </a:xfrm>
            <a:custGeom>
              <a:avLst/>
              <a:gdLst/>
              <a:ahLst/>
              <a:cxnLst/>
              <a:rect l="l" t="t" r="r" b="b"/>
              <a:pathLst>
                <a:path w="6089" h="26945" extrusionOk="0">
                  <a:moveTo>
                    <a:pt x="4213" y="0"/>
                  </a:moveTo>
                  <a:cubicBezTo>
                    <a:pt x="3033" y="0"/>
                    <a:pt x="1630" y="191"/>
                    <a:pt x="1065" y="1011"/>
                  </a:cubicBezTo>
                  <a:cubicBezTo>
                    <a:pt x="0" y="2543"/>
                    <a:pt x="477" y="11545"/>
                    <a:pt x="467" y="17736"/>
                  </a:cubicBezTo>
                  <a:cubicBezTo>
                    <a:pt x="467" y="23937"/>
                    <a:pt x="430" y="24777"/>
                    <a:pt x="1270" y="26561"/>
                  </a:cubicBezTo>
                  <a:cubicBezTo>
                    <a:pt x="1396" y="26827"/>
                    <a:pt x="1581" y="26944"/>
                    <a:pt x="1806" y="26944"/>
                  </a:cubicBezTo>
                  <a:cubicBezTo>
                    <a:pt x="3084" y="26944"/>
                    <a:pt x="5625" y="23151"/>
                    <a:pt x="5538" y="21602"/>
                  </a:cubicBezTo>
                  <a:cubicBezTo>
                    <a:pt x="5426" y="19791"/>
                    <a:pt x="2148" y="17634"/>
                    <a:pt x="2148" y="17634"/>
                  </a:cubicBezTo>
                  <a:cubicBezTo>
                    <a:pt x="1634" y="15813"/>
                    <a:pt x="2148" y="6372"/>
                    <a:pt x="2148" y="6372"/>
                  </a:cubicBezTo>
                  <a:cubicBezTo>
                    <a:pt x="4996" y="5064"/>
                    <a:pt x="6089" y="292"/>
                    <a:pt x="6089" y="143"/>
                  </a:cubicBezTo>
                  <a:cubicBezTo>
                    <a:pt x="6089" y="143"/>
                    <a:pt x="5234" y="0"/>
                    <a:pt x="4213"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9"/>
            <p:cNvSpPr/>
            <p:nvPr/>
          </p:nvSpPr>
          <p:spPr>
            <a:xfrm>
              <a:off x="4607575" y="4807300"/>
              <a:ext cx="324200" cy="662450"/>
            </a:xfrm>
            <a:custGeom>
              <a:avLst/>
              <a:gdLst/>
              <a:ahLst/>
              <a:cxnLst/>
              <a:rect l="l" t="t" r="r" b="b"/>
              <a:pathLst>
                <a:path w="12968" h="26498" extrusionOk="0">
                  <a:moveTo>
                    <a:pt x="4744" y="1"/>
                  </a:moveTo>
                  <a:cubicBezTo>
                    <a:pt x="4744" y="1"/>
                    <a:pt x="813" y="869"/>
                    <a:pt x="402" y="2690"/>
                  </a:cubicBezTo>
                  <a:cubicBezTo>
                    <a:pt x="0" y="4502"/>
                    <a:pt x="3810" y="12673"/>
                    <a:pt x="6126" y="18416"/>
                  </a:cubicBezTo>
                  <a:cubicBezTo>
                    <a:pt x="8442" y="24168"/>
                    <a:pt x="8722" y="24953"/>
                    <a:pt x="10170" y="26297"/>
                  </a:cubicBezTo>
                  <a:cubicBezTo>
                    <a:pt x="10316" y="26435"/>
                    <a:pt x="10462" y="26498"/>
                    <a:pt x="10606" y="26498"/>
                  </a:cubicBezTo>
                  <a:cubicBezTo>
                    <a:pt x="11877" y="26498"/>
                    <a:pt x="12967" y="21592"/>
                    <a:pt x="12271" y="20116"/>
                  </a:cubicBezTo>
                  <a:cubicBezTo>
                    <a:pt x="11486" y="18463"/>
                    <a:pt x="7639" y="17697"/>
                    <a:pt x="7639" y="17697"/>
                  </a:cubicBezTo>
                  <a:cubicBezTo>
                    <a:pt x="6481" y="16193"/>
                    <a:pt x="3428" y="7247"/>
                    <a:pt x="3428" y="7247"/>
                  </a:cubicBezTo>
                  <a:cubicBezTo>
                    <a:pt x="5566" y="4969"/>
                    <a:pt x="4800" y="132"/>
                    <a:pt x="4744"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9"/>
            <p:cNvSpPr/>
            <p:nvPr/>
          </p:nvSpPr>
          <p:spPr>
            <a:xfrm>
              <a:off x="5238600" y="2525975"/>
              <a:ext cx="130775" cy="112025"/>
            </a:xfrm>
            <a:custGeom>
              <a:avLst/>
              <a:gdLst/>
              <a:ahLst/>
              <a:cxnLst/>
              <a:rect l="l" t="t" r="r" b="b"/>
              <a:pathLst>
                <a:path w="5231" h="4481" extrusionOk="0">
                  <a:moveTo>
                    <a:pt x="2998" y="1"/>
                  </a:moveTo>
                  <a:cubicBezTo>
                    <a:pt x="1000" y="1"/>
                    <a:pt x="1" y="2410"/>
                    <a:pt x="1411" y="3820"/>
                  </a:cubicBezTo>
                  <a:cubicBezTo>
                    <a:pt x="1867" y="4276"/>
                    <a:pt x="2427" y="4480"/>
                    <a:pt x="2977" y="4480"/>
                  </a:cubicBezTo>
                  <a:cubicBezTo>
                    <a:pt x="4127" y="4480"/>
                    <a:pt x="5230" y="3588"/>
                    <a:pt x="5230" y="2242"/>
                  </a:cubicBezTo>
                  <a:cubicBezTo>
                    <a:pt x="5230" y="1000"/>
                    <a:pt x="4231" y="1"/>
                    <a:pt x="2998" y="1"/>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9"/>
            <p:cNvSpPr/>
            <p:nvPr/>
          </p:nvSpPr>
          <p:spPr>
            <a:xfrm>
              <a:off x="4979000" y="2522950"/>
              <a:ext cx="95500" cy="109825"/>
            </a:xfrm>
            <a:custGeom>
              <a:avLst/>
              <a:gdLst/>
              <a:ahLst/>
              <a:cxnLst/>
              <a:rect l="l" t="t" r="r" b="b"/>
              <a:pathLst>
                <a:path w="3820" h="4393" extrusionOk="0">
                  <a:moveTo>
                    <a:pt x="1653" y="0"/>
                  </a:moveTo>
                  <a:cubicBezTo>
                    <a:pt x="682" y="262"/>
                    <a:pt x="1" y="1140"/>
                    <a:pt x="1" y="2148"/>
                  </a:cubicBezTo>
                  <a:cubicBezTo>
                    <a:pt x="1" y="3498"/>
                    <a:pt x="1105" y="4393"/>
                    <a:pt x="2253" y="4393"/>
                  </a:cubicBezTo>
                  <a:cubicBezTo>
                    <a:pt x="2804" y="4393"/>
                    <a:pt x="3366" y="4187"/>
                    <a:pt x="3820" y="3726"/>
                  </a:cubicBezTo>
                  <a:cubicBezTo>
                    <a:pt x="2615" y="2886"/>
                    <a:pt x="1990" y="1420"/>
                    <a:pt x="1653" y="0"/>
                  </a:cubicBezTo>
                  <a:close/>
                </a:path>
              </a:pathLst>
            </a:custGeom>
            <a:solidFill>
              <a:srgbClr val="90A3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9"/>
            <p:cNvSpPr/>
            <p:nvPr/>
          </p:nvSpPr>
          <p:spPr>
            <a:xfrm>
              <a:off x="5078450" y="2625675"/>
              <a:ext cx="117450" cy="44150"/>
            </a:xfrm>
            <a:custGeom>
              <a:avLst/>
              <a:gdLst/>
              <a:ahLst/>
              <a:cxnLst/>
              <a:rect l="l" t="t" r="r" b="b"/>
              <a:pathLst>
                <a:path w="4698" h="1766" extrusionOk="0">
                  <a:moveTo>
                    <a:pt x="533" y="0"/>
                  </a:moveTo>
                  <a:cubicBezTo>
                    <a:pt x="542" y="1167"/>
                    <a:pt x="1" y="1765"/>
                    <a:pt x="1" y="1765"/>
                  </a:cubicBezTo>
                  <a:lnTo>
                    <a:pt x="4698" y="0"/>
                  </a:lnTo>
                  <a:lnTo>
                    <a:pt x="4698" y="0"/>
                  </a:lnTo>
                  <a:cubicBezTo>
                    <a:pt x="3882" y="302"/>
                    <a:pt x="3148" y="403"/>
                    <a:pt x="2531" y="403"/>
                  </a:cubicBezTo>
                  <a:cubicBezTo>
                    <a:pt x="1297" y="403"/>
                    <a:pt x="533" y="0"/>
                    <a:pt x="533" y="0"/>
                  </a:cubicBezTo>
                  <a:close/>
                </a:path>
              </a:pathLst>
            </a:custGeom>
            <a:solidFill>
              <a:srgbClr val="6C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9"/>
            <p:cNvSpPr/>
            <p:nvPr/>
          </p:nvSpPr>
          <p:spPr>
            <a:xfrm>
              <a:off x="4700025" y="2715550"/>
              <a:ext cx="711825" cy="836500"/>
            </a:xfrm>
            <a:custGeom>
              <a:avLst/>
              <a:gdLst/>
              <a:ahLst/>
              <a:cxnLst/>
              <a:rect l="l" t="t" r="r" b="b"/>
              <a:pathLst>
                <a:path w="28473" h="33460" extrusionOk="0">
                  <a:moveTo>
                    <a:pt x="9961" y="1"/>
                  </a:moveTo>
                  <a:cubicBezTo>
                    <a:pt x="9148" y="1"/>
                    <a:pt x="8329" y="263"/>
                    <a:pt x="7639" y="803"/>
                  </a:cubicBezTo>
                  <a:cubicBezTo>
                    <a:pt x="6014" y="2092"/>
                    <a:pt x="5734" y="4455"/>
                    <a:pt x="7023" y="6080"/>
                  </a:cubicBezTo>
                  <a:lnTo>
                    <a:pt x="9086" y="8704"/>
                  </a:lnTo>
                  <a:cubicBezTo>
                    <a:pt x="8339" y="9171"/>
                    <a:pt x="7770" y="9890"/>
                    <a:pt x="7499" y="10739"/>
                  </a:cubicBezTo>
                  <a:cubicBezTo>
                    <a:pt x="5986" y="10851"/>
                    <a:pt x="4688" y="11879"/>
                    <a:pt x="4221" y="13326"/>
                  </a:cubicBezTo>
                  <a:cubicBezTo>
                    <a:pt x="1607" y="13522"/>
                    <a:pt x="0" y="16277"/>
                    <a:pt x="1112" y="18649"/>
                  </a:cubicBezTo>
                  <a:lnTo>
                    <a:pt x="12859" y="33459"/>
                  </a:lnTo>
                  <a:lnTo>
                    <a:pt x="28473" y="21133"/>
                  </a:lnTo>
                  <a:lnTo>
                    <a:pt x="25475" y="17332"/>
                  </a:lnTo>
                  <a:lnTo>
                    <a:pt x="25270" y="8461"/>
                  </a:lnTo>
                  <a:cubicBezTo>
                    <a:pt x="25233" y="6411"/>
                    <a:pt x="23552" y="4772"/>
                    <a:pt x="21510" y="4772"/>
                  </a:cubicBezTo>
                  <a:cubicBezTo>
                    <a:pt x="21487" y="4772"/>
                    <a:pt x="21464" y="4772"/>
                    <a:pt x="21441" y="4772"/>
                  </a:cubicBezTo>
                  <a:cubicBezTo>
                    <a:pt x="19713" y="4810"/>
                    <a:pt x="18238" y="6005"/>
                    <a:pt x="17846" y="7686"/>
                  </a:cubicBezTo>
                  <a:lnTo>
                    <a:pt x="12915" y="1429"/>
                  </a:lnTo>
                  <a:cubicBezTo>
                    <a:pt x="12171" y="491"/>
                    <a:pt x="11072" y="1"/>
                    <a:pt x="9961"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9"/>
            <p:cNvSpPr/>
            <p:nvPr/>
          </p:nvSpPr>
          <p:spPr>
            <a:xfrm>
              <a:off x="4718475" y="2714150"/>
              <a:ext cx="694550" cy="838300"/>
            </a:xfrm>
            <a:custGeom>
              <a:avLst/>
              <a:gdLst/>
              <a:ahLst/>
              <a:cxnLst/>
              <a:rect l="l" t="t" r="r" b="b"/>
              <a:pathLst>
                <a:path w="27782" h="33532" extrusionOk="0">
                  <a:moveTo>
                    <a:pt x="6528" y="6350"/>
                  </a:moveTo>
                  <a:lnTo>
                    <a:pt x="6554" y="6384"/>
                  </a:lnTo>
                  <a:lnTo>
                    <a:pt x="6554" y="6384"/>
                  </a:lnTo>
                  <a:cubicBezTo>
                    <a:pt x="6545" y="6372"/>
                    <a:pt x="6536" y="6361"/>
                    <a:pt x="6528" y="6350"/>
                  </a:cubicBezTo>
                  <a:close/>
                  <a:moveTo>
                    <a:pt x="17131" y="7715"/>
                  </a:moveTo>
                  <a:cubicBezTo>
                    <a:pt x="17129" y="7721"/>
                    <a:pt x="17128" y="7726"/>
                    <a:pt x="17126" y="7732"/>
                  </a:cubicBezTo>
                  <a:lnTo>
                    <a:pt x="17145" y="7732"/>
                  </a:lnTo>
                  <a:cubicBezTo>
                    <a:pt x="17140" y="7726"/>
                    <a:pt x="17136" y="7721"/>
                    <a:pt x="17131" y="7715"/>
                  </a:cubicBezTo>
                  <a:close/>
                  <a:moveTo>
                    <a:pt x="6752" y="10730"/>
                  </a:moveTo>
                  <a:cubicBezTo>
                    <a:pt x="6751" y="10730"/>
                    <a:pt x="6750" y="10730"/>
                    <a:pt x="6749" y="10730"/>
                  </a:cubicBezTo>
                  <a:lnTo>
                    <a:pt x="6749" y="10730"/>
                  </a:lnTo>
                  <a:cubicBezTo>
                    <a:pt x="6750" y="10730"/>
                    <a:pt x="6751" y="10730"/>
                    <a:pt x="6752" y="10730"/>
                  </a:cubicBezTo>
                  <a:close/>
                  <a:moveTo>
                    <a:pt x="26427" y="19461"/>
                  </a:moveTo>
                  <a:cubicBezTo>
                    <a:pt x="26450" y="19488"/>
                    <a:pt x="26472" y="19516"/>
                    <a:pt x="26495" y="19544"/>
                  </a:cubicBezTo>
                  <a:lnTo>
                    <a:pt x="26495" y="19544"/>
                  </a:lnTo>
                  <a:cubicBezTo>
                    <a:pt x="26472" y="19515"/>
                    <a:pt x="26449" y="19486"/>
                    <a:pt x="26427" y="19461"/>
                  </a:cubicBezTo>
                  <a:close/>
                  <a:moveTo>
                    <a:pt x="20909" y="26627"/>
                  </a:moveTo>
                  <a:cubicBezTo>
                    <a:pt x="20899" y="26635"/>
                    <a:pt x="20890" y="26643"/>
                    <a:pt x="20880" y="26652"/>
                  </a:cubicBezTo>
                  <a:cubicBezTo>
                    <a:pt x="20891" y="26642"/>
                    <a:pt x="20901" y="26634"/>
                    <a:pt x="20909" y="26627"/>
                  </a:cubicBezTo>
                  <a:close/>
                  <a:moveTo>
                    <a:pt x="7340" y="27445"/>
                  </a:moveTo>
                  <a:cubicBezTo>
                    <a:pt x="7536" y="27660"/>
                    <a:pt x="7713" y="27875"/>
                    <a:pt x="7882" y="28108"/>
                  </a:cubicBezTo>
                  <a:cubicBezTo>
                    <a:pt x="7914" y="28146"/>
                    <a:pt x="7928" y="28163"/>
                    <a:pt x="7927" y="28163"/>
                  </a:cubicBezTo>
                  <a:cubicBezTo>
                    <a:pt x="7924" y="28163"/>
                    <a:pt x="7467" y="27636"/>
                    <a:pt x="7340" y="27445"/>
                  </a:cubicBezTo>
                  <a:close/>
                  <a:moveTo>
                    <a:pt x="9114" y="0"/>
                  </a:moveTo>
                  <a:cubicBezTo>
                    <a:pt x="8955" y="10"/>
                    <a:pt x="8797" y="19"/>
                    <a:pt x="8629" y="47"/>
                  </a:cubicBezTo>
                  <a:cubicBezTo>
                    <a:pt x="8545" y="66"/>
                    <a:pt x="8461" y="84"/>
                    <a:pt x="8386" y="103"/>
                  </a:cubicBezTo>
                  <a:lnTo>
                    <a:pt x="8264" y="140"/>
                  </a:lnTo>
                  <a:cubicBezTo>
                    <a:pt x="8227" y="150"/>
                    <a:pt x="8171" y="178"/>
                    <a:pt x="8152" y="178"/>
                  </a:cubicBezTo>
                  <a:cubicBezTo>
                    <a:pt x="8137" y="178"/>
                    <a:pt x="8138" y="169"/>
                    <a:pt x="8120" y="169"/>
                  </a:cubicBezTo>
                  <a:cubicBezTo>
                    <a:pt x="8105" y="169"/>
                    <a:pt x="8076" y="175"/>
                    <a:pt x="8012" y="196"/>
                  </a:cubicBezTo>
                  <a:lnTo>
                    <a:pt x="7891" y="234"/>
                  </a:lnTo>
                  <a:cubicBezTo>
                    <a:pt x="7854" y="252"/>
                    <a:pt x="7816" y="271"/>
                    <a:pt x="7779" y="290"/>
                  </a:cubicBezTo>
                  <a:cubicBezTo>
                    <a:pt x="7695" y="327"/>
                    <a:pt x="7620" y="355"/>
                    <a:pt x="7545" y="402"/>
                  </a:cubicBezTo>
                  <a:cubicBezTo>
                    <a:pt x="7471" y="439"/>
                    <a:pt x="7396" y="486"/>
                    <a:pt x="7321" y="533"/>
                  </a:cubicBezTo>
                  <a:lnTo>
                    <a:pt x="7200" y="589"/>
                  </a:lnTo>
                  <a:lnTo>
                    <a:pt x="7097" y="663"/>
                  </a:lnTo>
                  <a:lnTo>
                    <a:pt x="6882" y="813"/>
                  </a:lnTo>
                  <a:cubicBezTo>
                    <a:pt x="6817" y="869"/>
                    <a:pt x="6761" y="925"/>
                    <a:pt x="6696" y="981"/>
                  </a:cubicBezTo>
                  <a:cubicBezTo>
                    <a:pt x="6584" y="1074"/>
                    <a:pt x="6481" y="1186"/>
                    <a:pt x="6387" y="1308"/>
                  </a:cubicBezTo>
                  <a:cubicBezTo>
                    <a:pt x="6369" y="1326"/>
                    <a:pt x="6350" y="1354"/>
                    <a:pt x="6331" y="1373"/>
                  </a:cubicBezTo>
                  <a:lnTo>
                    <a:pt x="6266" y="1448"/>
                  </a:lnTo>
                  <a:lnTo>
                    <a:pt x="6135" y="1625"/>
                  </a:lnTo>
                  <a:cubicBezTo>
                    <a:pt x="6089" y="1681"/>
                    <a:pt x="6042" y="1765"/>
                    <a:pt x="5995" y="1840"/>
                  </a:cubicBezTo>
                  <a:lnTo>
                    <a:pt x="5921" y="1961"/>
                  </a:lnTo>
                  <a:cubicBezTo>
                    <a:pt x="5893" y="1999"/>
                    <a:pt x="5874" y="2045"/>
                    <a:pt x="5846" y="2092"/>
                  </a:cubicBezTo>
                  <a:cubicBezTo>
                    <a:pt x="5631" y="2522"/>
                    <a:pt x="5500" y="2989"/>
                    <a:pt x="5463" y="3465"/>
                  </a:cubicBezTo>
                  <a:cubicBezTo>
                    <a:pt x="5416" y="4025"/>
                    <a:pt x="5491" y="4585"/>
                    <a:pt x="5678" y="5108"/>
                  </a:cubicBezTo>
                  <a:cubicBezTo>
                    <a:pt x="5706" y="5174"/>
                    <a:pt x="5724" y="5239"/>
                    <a:pt x="5762" y="5304"/>
                  </a:cubicBezTo>
                  <a:cubicBezTo>
                    <a:pt x="5790" y="5370"/>
                    <a:pt x="5818" y="5435"/>
                    <a:pt x="5846" y="5501"/>
                  </a:cubicBezTo>
                  <a:cubicBezTo>
                    <a:pt x="5911" y="5622"/>
                    <a:pt x="5977" y="5753"/>
                    <a:pt x="6061" y="5865"/>
                  </a:cubicBezTo>
                  <a:cubicBezTo>
                    <a:pt x="6135" y="5977"/>
                    <a:pt x="6219" y="6089"/>
                    <a:pt x="6294" y="6192"/>
                  </a:cubicBezTo>
                  <a:lnTo>
                    <a:pt x="6546" y="6500"/>
                  </a:lnTo>
                  <a:cubicBezTo>
                    <a:pt x="6546" y="6501"/>
                    <a:pt x="6546" y="6501"/>
                    <a:pt x="6545" y="6501"/>
                  </a:cubicBezTo>
                  <a:cubicBezTo>
                    <a:pt x="6536" y="6501"/>
                    <a:pt x="6493" y="6455"/>
                    <a:pt x="6490" y="6455"/>
                  </a:cubicBezTo>
                  <a:lnTo>
                    <a:pt x="6490" y="6455"/>
                  </a:lnTo>
                  <a:cubicBezTo>
                    <a:pt x="6488" y="6455"/>
                    <a:pt x="6499" y="6471"/>
                    <a:pt x="6537" y="6518"/>
                  </a:cubicBezTo>
                  <a:cubicBezTo>
                    <a:pt x="7196" y="7333"/>
                    <a:pt x="7774" y="8085"/>
                    <a:pt x="8298" y="8739"/>
                  </a:cubicBezTo>
                  <a:lnTo>
                    <a:pt x="8298" y="8739"/>
                  </a:lnTo>
                  <a:cubicBezTo>
                    <a:pt x="7803" y="9054"/>
                    <a:pt x="7398" y="9484"/>
                    <a:pt x="7125" y="10002"/>
                  </a:cubicBezTo>
                  <a:cubicBezTo>
                    <a:pt x="7128" y="9991"/>
                    <a:pt x="7128" y="9986"/>
                    <a:pt x="7125" y="9986"/>
                  </a:cubicBezTo>
                  <a:cubicBezTo>
                    <a:pt x="7108" y="9986"/>
                    <a:pt x="7017" y="10117"/>
                    <a:pt x="6938" y="10282"/>
                  </a:cubicBezTo>
                  <a:cubicBezTo>
                    <a:pt x="6854" y="10443"/>
                    <a:pt x="6782" y="10637"/>
                    <a:pt x="6743" y="10731"/>
                  </a:cubicBezTo>
                  <a:lnTo>
                    <a:pt x="6743" y="10731"/>
                  </a:lnTo>
                  <a:cubicBezTo>
                    <a:pt x="6186" y="10806"/>
                    <a:pt x="5647" y="10983"/>
                    <a:pt x="5145" y="11262"/>
                  </a:cubicBezTo>
                  <a:cubicBezTo>
                    <a:pt x="4837" y="11449"/>
                    <a:pt x="4548" y="11664"/>
                    <a:pt x="4296" y="11925"/>
                  </a:cubicBezTo>
                  <a:cubicBezTo>
                    <a:pt x="4025" y="12215"/>
                    <a:pt x="3791" y="12542"/>
                    <a:pt x="3623" y="12906"/>
                  </a:cubicBezTo>
                  <a:cubicBezTo>
                    <a:pt x="3554" y="13044"/>
                    <a:pt x="3501" y="13182"/>
                    <a:pt x="3449" y="13320"/>
                  </a:cubicBezTo>
                  <a:lnTo>
                    <a:pt x="3449" y="13320"/>
                  </a:lnTo>
                  <a:cubicBezTo>
                    <a:pt x="2662" y="13394"/>
                    <a:pt x="1922" y="13709"/>
                    <a:pt x="1326" y="14222"/>
                  </a:cubicBezTo>
                  <a:cubicBezTo>
                    <a:pt x="1177" y="14344"/>
                    <a:pt x="1046" y="14484"/>
                    <a:pt x="915" y="14633"/>
                  </a:cubicBezTo>
                  <a:cubicBezTo>
                    <a:pt x="859" y="14708"/>
                    <a:pt x="794" y="14773"/>
                    <a:pt x="738" y="14848"/>
                  </a:cubicBezTo>
                  <a:lnTo>
                    <a:pt x="588" y="15082"/>
                  </a:lnTo>
                  <a:cubicBezTo>
                    <a:pt x="392" y="15390"/>
                    <a:pt x="252" y="15726"/>
                    <a:pt x="159" y="16071"/>
                  </a:cubicBezTo>
                  <a:cubicBezTo>
                    <a:pt x="112" y="16230"/>
                    <a:pt x="75" y="16389"/>
                    <a:pt x="56" y="16557"/>
                  </a:cubicBezTo>
                  <a:cubicBezTo>
                    <a:pt x="37" y="16697"/>
                    <a:pt x="19" y="16809"/>
                    <a:pt x="19" y="16903"/>
                  </a:cubicBezTo>
                  <a:cubicBezTo>
                    <a:pt x="19" y="17081"/>
                    <a:pt x="19" y="17167"/>
                    <a:pt x="5" y="17167"/>
                  </a:cubicBezTo>
                  <a:cubicBezTo>
                    <a:pt x="3" y="17167"/>
                    <a:pt x="2" y="17166"/>
                    <a:pt x="0" y="17164"/>
                  </a:cubicBezTo>
                  <a:lnTo>
                    <a:pt x="0" y="17164"/>
                  </a:lnTo>
                  <a:cubicBezTo>
                    <a:pt x="0" y="17285"/>
                    <a:pt x="19" y="17407"/>
                    <a:pt x="37" y="17528"/>
                  </a:cubicBezTo>
                  <a:cubicBezTo>
                    <a:pt x="75" y="17939"/>
                    <a:pt x="178" y="18341"/>
                    <a:pt x="346" y="18723"/>
                  </a:cubicBezTo>
                  <a:cubicBezTo>
                    <a:pt x="981" y="19545"/>
                    <a:pt x="1653" y="20376"/>
                    <a:pt x="2129" y="20927"/>
                  </a:cubicBezTo>
                  <a:cubicBezTo>
                    <a:pt x="2129" y="20936"/>
                    <a:pt x="2126" y="20940"/>
                    <a:pt x="2120" y="20940"/>
                  </a:cubicBezTo>
                  <a:cubicBezTo>
                    <a:pt x="2105" y="20940"/>
                    <a:pt x="2075" y="20917"/>
                    <a:pt x="2036" y="20871"/>
                  </a:cubicBezTo>
                  <a:lnTo>
                    <a:pt x="2036" y="20871"/>
                  </a:lnTo>
                  <a:cubicBezTo>
                    <a:pt x="2278" y="21181"/>
                    <a:pt x="2666" y="21625"/>
                    <a:pt x="2652" y="21625"/>
                  </a:cubicBezTo>
                  <a:cubicBezTo>
                    <a:pt x="2649" y="21625"/>
                    <a:pt x="2623" y="21601"/>
                    <a:pt x="2568" y="21544"/>
                  </a:cubicBezTo>
                  <a:lnTo>
                    <a:pt x="2568" y="21544"/>
                  </a:lnTo>
                  <a:cubicBezTo>
                    <a:pt x="4296" y="23663"/>
                    <a:pt x="4576" y="24000"/>
                    <a:pt x="6397" y="26325"/>
                  </a:cubicBezTo>
                  <a:cubicBezTo>
                    <a:pt x="6398" y="26326"/>
                    <a:pt x="6400" y="26326"/>
                    <a:pt x="6401" y="26326"/>
                  </a:cubicBezTo>
                  <a:cubicBezTo>
                    <a:pt x="6406" y="26326"/>
                    <a:pt x="6410" y="26320"/>
                    <a:pt x="6416" y="26320"/>
                  </a:cubicBezTo>
                  <a:cubicBezTo>
                    <a:pt x="6426" y="26320"/>
                    <a:pt x="6444" y="26333"/>
                    <a:pt x="6490" y="26400"/>
                  </a:cubicBezTo>
                  <a:cubicBezTo>
                    <a:pt x="6733" y="26710"/>
                    <a:pt x="7781" y="28072"/>
                    <a:pt x="7825" y="28072"/>
                  </a:cubicBezTo>
                  <a:cubicBezTo>
                    <a:pt x="7830" y="28072"/>
                    <a:pt x="7821" y="28054"/>
                    <a:pt x="7798" y="28015"/>
                  </a:cubicBezTo>
                  <a:lnTo>
                    <a:pt x="7798" y="28015"/>
                  </a:lnTo>
                  <a:cubicBezTo>
                    <a:pt x="8171" y="28491"/>
                    <a:pt x="8208" y="28594"/>
                    <a:pt x="8404" y="28799"/>
                  </a:cubicBezTo>
                  <a:cubicBezTo>
                    <a:pt x="8388" y="28858"/>
                    <a:pt x="8688" y="29196"/>
                    <a:pt x="8715" y="29196"/>
                  </a:cubicBezTo>
                  <a:cubicBezTo>
                    <a:pt x="8716" y="29196"/>
                    <a:pt x="8716" y="29196"/>
                    <a:pt x="8716" y="29195"/>
                  </a:cubicBezTo>
                  <a:lnTo>
                    <a:pt x="8716" y="29195"/>
                  </a:lnTo>
                  <a:cubicBezTo>
                    <a:pt x="8742" y="29247"/>
                    <a:pt x="8881" y="29421"/>
                    <a:pt x="8856" y="29421"/>
                  </a:cubicBezTo>
                  <a:cubicBezTo>
                    <a:pt x="8854" y="29421"/>
                    <a:pt x="8850" y="29420"/>
                    <a:pt x="8843" y="29416"/>
                  </a:cubicBezTo>
                  <a:lnTo>
                    <a:pt x="8843" y="29416"/>
                  </a:lnTo>
                  <a:cubicBezTo>
                    <a:pt x="9684" y="30452"/>
                    <a:pt x="10907" y="31984"/>
                    <a:pt x="12102" y="33525"/>
                  </a:cubicBezTo>
                  <a:cubicBezTo>
                    <a:pt x="12107" y="33529"/>
                    <a:pt x="12114" y="33532"/>
                    <a:pt x="12121" y="33532"/>
                  </a:cubicBezTo>
                  <a:cubicBezTo>
                    <a:pt x="12128" y="33532"/>
                    <a:pt x="12135" y="33529"/>
                    <a:pt x="12140" y="33525"/>
                  </a:cubicBezTo>
                  <a:lnTo>
                    <a:pt x="12168" y="33503"/>
                  </a:lnTo>
                  <a:lnTo>
                    <a:pt x="12196" y="33506"/>
                  </a:lnTo>
                  <a:cubicBezTo>
                    <a:pt x="12192" y="33501"/>
                    <a:pt x="12188" y="33496"/>
                    <a:pt x="12184" y="33491"/>
                  </a:cubicBezTo>
                  <a:lnTo>
                    <a:pt x="12184" y="33491"/>
                  </a:lnTo>
                  <a:lnTo>
                    <a:pt x="12859" y="32974"/>
                  </a:lnTo>
                  <a:cubicBezTo>
                    <a:pt x="15100" y="31134"/>
                    <a:pt x="16305" y="30238"/>
                    <a:pt x="18667" y="28407"/>
                  </a:cubicBezTo>
                  <a:cubicBezTo>
                    <a:pt x="19031" y="28099"/>
                    <a:pt x="19704" y="27613"/>
                    <a:pt x="19797" y="27473"/>
                  </a:cubicBezTo>
                  <a:cubicBezTo>
                    <a:pt x="19890" y="27436"/>
                    <a:pt x="20675" y="26792"/>
                    <a:pt x="20862" y="26642"/>
                  </a:cubicBezTo>
                  <a:lnTo>
                    <a:pt x="20862" y="26642"/>
                  </a:lnTo>
                  <a:cubicBezTo>
                    <a:pt x="20731" y="26745"/>
                    <a:pt x="20600" y="26848"/>
                    <a:pt x="20460" y="26941"/>
                  </a:cubicBezTo>
                  <a:cubicBezTo>
                    <a:pt x="20768" y="26698"/>
                    <a:pt x="20852" y="26624"/>
                    <a:pt x="20955" y="26558"/>
                  </a:cubicBezTo>
                  <a:lnTo>
                    <a:pt x="20955" y="26558"/>
                  </a:lnTo>
                  <a:cubicBezTo>
                    <a:pt x="20895" y="26608"/>
                    <a:pt x="20879" y="26623"/>
                    <a:pt x="20882" y="26623"/>
                  </a:cubicBezTo>
                  <a:cubicBezTo>
                    <a:pt x="20888" y="26623"/>
                    <a:pt x="20940" y="26587"/>
                    <a:pt x="20948" y="26587"/>
                  </a:cubicBezTo>
                  <a:cubicBezTo>
                    <a:pt x="20951" y="26587"/>
                    <a:pt x="20943" y="26597"/>
                    <a:pt x="20909" y="26627"/>
                  </a:cubicBezTo>
                  <a:lnTo>
                    <a:pt x="20909" y="26627"/>
                  </a:lnTo>
                  <a:cubicBezTo>
                    <a:pt x="21527" y="26089"/>
                    <a:pt x="22485" y="25419"/>
                    <a:pt x="22393" y="25419"/>
                  </a:cubicBezTo>
                  <a:cubicBezTo>
                    <a:pt x="22916" y="25083"/>
                    <a:pt x="22851" y="25083"/>
                    <a:pt x="23458" y="24579"/>
                  </a:cubicBezTo>
                  <a:lnTo>
                    <a:pt x="23458" y="24579"/>
                  </a:lnTo>
                  <a:cubicBezTo>
                    <a:pt x="23417" y="24617"/>
                    <a:pt x="23403" y="24633"/>
                    <a:pt x="23408" y="24633"/>
                  </a:cubicBezTo>
                  <a:cubicBezTo>
                    <a:pt x="23441" y="24633"/>
                    <a:pt x="24376" y="23869"/>
                    <a:pt x="24405" y="23869"/>
                  </a:cubicBezTo>
                  <a:lnTo>
                    <a:pt x="24405" y="23869"/>
                  </a:lnTo>
                  <a:cubicBezTo>
                    <a:pt x="24412" y="23869"/>
                    <a:pt x="24373" y="23907"/>
                    <a:pt x="24270" y="24000"/>
                  </a:cubicBezTo>
                  <a:cubicBezTo>
                    <a:pt x="25120" y="23299"/>
                    <a:pt x="25251" y="23243"/>
                    <a:pt x="26119" y="22562"/>
                  </a:cubicBezTo>
                  <a:cubicBezTo>
                    <a:pt x="26119" y="22543"/>
                    <a:pt x="26072" y="22552"/>
                    <a:pt x="26184" y="22468"/>
                  </a:cubicBezTo>
                  <a:cubicBezTo>
                    <a:pt x="26465" y="22272"/>
                    <a:pt x="26577" y="22179"/>
                    <a:pt x="26567" y="22160"/>
                  </a:cubicBezTo>
                  <a:cubicBezTo>
                    <a:pt x="26819" y="21983"/>
                    <a:pt x="27464" y="21488"/>
                    <a:pt x="27763" y="21226"/>
                  </a:cubicBezTo>
                  <a:cubicBezTo>
                    <a:pt x="27781" y="21207"/>
                    <a:pt x="27781" y="21179"/>
                    <a:pt x="27763" y="21161"/>
                  </a:cubicBezTo>
                  <a:cubicBezTo>
                    <a:pt x="27707" y="21095"/>
                    <a:pt x="27660" y="21049"/>
                    <a:pt x="27632" y="21011"/>
                  </a:cubicBezTo>
                  <a:cubicBezTo>
                    <a:pt x="27446" y="20710"/>
                    <a:pt x="26923" y="20064"/>
                    <a:pt x="26495" y="19544"/>
                  </a:cubicBezTo>
                  <a:lnTo>
                    <a:pt x="26495" y="19544"/>
                  </a:lnTo>
                  <a:cubicBezTo>
                    <a:pt x="26573" y="19643"/>
                    <a:pt x="26647" y="19750"/>
                    <a:pt x="26640" y="19750"/>
                  </a:cubicBezTo>
                  <a:cubicBezTo>
                    <a:pt x="26636" y="19750"/>
                    <a:pt x="26615" y="19727"/>
                    <a:pt x="26567" y="19667"/>
                  </a:cubicBezTo>
                  <a:cubicBezTo>
                    <a:pt x="26530" y="19611"/>
                    <a:pt x="26483" y="19545"/>
                    <a:pt x="26427" y="19461"/>
                  </a:cubicBezTo>
                  <a:lnTo>
                    <a:pt x="26427" y="19461"/>
                  </a:lnTo>
                  <a:cubicBezTo>
                    <a:pt x="26427" y="19461"/>
                    <a:pt x="26427" y="19461"/>
                    <a:pt x="26427" y="19461"/>
                  </a:cubicBezTo>
                  <a:cubicBezTo>
                    <a:pt x="26259" y="19228"/>
                    <a:pt x="26007" y="18910"/>
                    <a:pt x="25802" y="18649"/>
                  </a:cubicBezTo>
                  <a:cubicBezTo>
                    <a:pt x="25680" y="18499"/>
                    <a:pt x="25559" y="18350"/>
                    <a:pt x="25428" y="18219"/>
                  </a:cubicBezTo>
                  <a:cubicBezTo>
                    <a:pt x="25219" y="17938"/>
                    <a:pt x="25002" y="17648"/>
                    <a:pt x="24793" y="17375"/>
                  </a:cubicBezTo>
                  <a:lnTo>
                    <a:pt x="24793" y="17375"/>
                  </a:lnTo>
                  <a:cubicBezTo>
                    <a:pt x="24793" y="16922"/>
                    <a:pt x="24774" y="16469"/>
                    <a:pt x="24728" y="16015"/>
                  </a:cubicBezTo>
                  <a:cubicBezTo>
                    <a:pt x="24756" y="15726"/>
                    <a:pt x="24746" y="15436"/>
                    <a:pt x="24700" y="15156"/>
                  </a:cubicBezTo>
                  <a:cubicBezTo>
                    <a:pt x="24728" y="14344"/>
                    <a:pt x="24709" y="13205"/>
                    <a:pt x="24644" y="12196"/>
                  </a:cubicBezTo>
                  <a:cubicBezTo>
                    <a:pt x="24700" y="11785"/>
                    <a:pt x="24532" y="9908"/>
                    <a:pt x="24578" y="9002"/>
                  </a:cubicBezTo>
                  <a:cubicBezTo>
                    <a:pt x="24560" y="8890"/>
                    <a:pt x="24560" y="8778"/>
                    <a:pt x="24560" y="8666"/>
                  </a:cubicBezTo>
                  <a:cubicBezTo>
                    <a:pt x="24560" y="8629"/>
                    <a:pt x="24569" y="8582"/>
                    <a:pt x="24560" y="8535"/>
                  </a:cubicBezTo>
                  <a:cubicBezTo>
                    <a:pt x="24560" y="8489"/>
                    <a:pt x="24550" y="8442"/>
                    <a:pt x="24550" y="8395"/>
                  </a:cubicBezTo>
                  <a:cubicBezTo>
                    <a:pt x="24541" y="8311"/>
                    <a:pt x="24532" y="8237"/>
                    <a:pt x="24513" y="8153"/>
                  </a:cubicBezTo>
                  <a:cubicBezTo>
                    <a:pt x="24513" y="8078"/>
                    <a:pt x="24504" y="8003"/>
                    <a:pt x="24485" y="7928"/>
                  </a:cubicBezTo>
                  <a:cubicBezTo>
                    <a:pt x="24476" y="7826"/>
                    <a:pt x="24457" y="7732"/>
                    <a:pt x="24429" y="7639"/>
                  </a:cubicBezTo>
                  <a:cubicBezTo>
                    <a:pt x="24373" y="7406"/>
                    <a:pt x="24279" y="7181"/>
                    <a:pt x="24177" y="6976"/>
                  </a:cubicBezTo>
                  <a:lnTo>
                    <a:pt x="24065" y="6743"/>
                  </a:lnTo>
                  <a:cubicBezTo>
                    <a:pt x="24027" y="6658"/>
                    <a:pt x="23971" y="6574"/>
                    <a:pt x="23915" y="6481"/>
                  </a:cubicBezTo>
                  <a:lnTo>
                    <a:pt x="23878" y="6416"/>
                  </a:lnTo>
                  <a:cubicBezTo>
                    <a:pt x="23859" y="6397"/>
                    <a:pt x="23841" y="6369"/>
                    <a:pt x="23822" y="6350"/>
                  </a:cubicBezTo>
                  <a:lnTo>
                    <a:pt x="23728" y="6220"/>
                  </a:lnTo>
                  <a:cubicBezTo>
                    <a:pt x="23654" y="6126"/>
                    <a:pt x="23570" y="6033"/>
                    <a:pt x="23495" y="5949"/>
                  </a:cubicBezTo>
                  <a:cubicBezTo>
                    <a:pt x="23140" y="5594"/>
                    <a:pt x="22729" y="5304"/>
                    <a:pt x="22262" y="5118"/>
                  </a:cubicBezTo>
                  <a:lnTo>
                    <a:pt x="22178" y="5071"/>
                  </a:lnTo>
                  <a:lnTo>
                    <a:pt x="22085" y="5034"/>
                  </a:lnTo>
                  <a:lnTo>
                    <a:pt x="21936" y="4978"/>
                  </a:lnTo>
                  <a:cubicBezTo>
                    <a:pt x="21842" y="4940"/>
                    <a:pt x="21749" y="4912"/>
                    <a:pt x="21646" y="4894"/>
                  </a:cubicBezTo>
                  <a:lnTo>
                    <a:pt x="21487" y="4856"/>
                  </a:lnTo>
                  <a:cubicBezTo>
                    <a:pt x="21422" y="4847"/>
                    <a:pt x="21357" y="4838"/>
                    <a:pt x="21282" y="4828"/>
                  </a:cubicBezTo>
                  <a:lnTo>
                    <a:pt x="21160" y="4819"/>
                  </a:lnTo>
                  <a:cubicBezTo>
                    <a:pt x="21114" y="4810"/>
                    <a:pt x="21067" y="4810"/>
                    <a:pt x="21030" y="4810"/>
                  </a:cubicBezTo>
                  <a:lnTo>
                    <a:pt x="20703" y="4800"/>
                  </a:lnTo>
                  <a:lnTo>
                    <a:pt x="20703" y="4800"/>
                  </a:lnTo>
                  <a:cubicBezTo>
                    <a:pt x="20787" y="4810"/>
                    <a:pt x="21011" y="4828"/>
                    <a:pt x="21142" y="4856"/>
                  </a:cubicBezTo>
                  <a:cubicBezTo>
                    <a:pt x="21273" y="4875"/>
                    <a:pt x="21357" y="4884"/>
                    <a:pt x="21235" y="4884"/>
                  </a:cubicBezTo>
                  <a:cubicBezTo>
                    <a:pt x="21217" y="4875"/>
                    <a:pt x="21198" y="4875"/>
                    <a:pt x="21179" y="4875"/>
                  </a:cubicBezTo>
                  <a:cubicBezTo>
                    <a:pt x="21153" y="4868"/>
                    <a:pt x="21126" y="4862"/>
                    <a:pt x="21100" y="4862"/>
                  </a:cubicBezTo>
                  <a:cubicBezTo>
                    <a:pt x="21089" y="4862"/>
                    <a:pt x="21078" y="4863"/>
                    <a:pt x="21067" y="4866"/>
                  </a:cubicBezTo>
                  <a:cubicBezTo>
                    <a:pt x="21034" y="4861"/>
                    <a:pt x="21002" y="4859"/>
                    <a:pt x="20969" y="4859"/>
                  </a:cubicBezTo>
                  <a:cubicBezTo>
                    <a:pt x="20936" y="4859"/>
                    <a:pt x="20904" y="4861"/>
                    <a:pt x="20871" y="4866"/>
                  </a:cubicBezTo>
                  <a:cubicBezTo>
                    <a:pt x="21095" y="4872"/>
                    <a:pt x="21136" y="4874"/>
                    <a:pt x="21099" y="4874"/>
                  </a:cubicBezTo>
                  <a:cubicBezTo>
                    <a:pt x="21059" y="4874"/>
                    <a:pt x="20926" y="4872"/>
                    <a:pt x="20838" y="4872"/>
                  </a:cubicBezTo>
                  <a:cubicBezTo>
                    <a:pt x="20789" y="4872"/>
                    <a:pt x="20755" y="4873"/>
                    <a:pt x="20759" y="4875"/>
                  </a:cubicBezTo>
                  <a:cubicBezTo>
                    <a:pt x="20908" y="4884"/>
                    <a:pt x="20834" y="4894"/>
                    <a:pt x="20768" y="4903"/>
                  </a:cubicBezTo>
                  <a:cubicBezTo>
                    <a:pt x="21030" y="4903"/>
                    <a:pt x="21301" y="4931"/>
                    <a:pt x="21562" y="4978"/>
                  </a:cubicBezTo>
                  <a:cubicBezTo>
                    <a:pt x="21655" y="5006"/>
                    <a:pt x="21758" y="5024"/>
                    <a:pt x="21861" y="5052"/>
                  </a:cubicBezTo>
                  <a:lnTo>
                    <a:pt x="22188" y="5146"/>
                  </a:lnTo>
                  <a:cubicBezTo>
                    <a:pt x="22119" y="5132"/>
                    <a:pt x="22091" y="5123"/>
                    <a:pt x="22088" y="5123"/>
                  </a:cubicBezTo>
                  <a:lnTo>
                    <a:pt x="22088" y="5123"/>
                  </a:lnTo>
                  <a:cubicBezTo>
                    <a:pt x="22087" y="5123"/>
                    <a:pt x="22089" y="5125"/>
                    <a:pt x="22094" y="5127"/>
                  </a:cubicBezTo>
                  <a:cubicBezTo>
                    <a:pt x="22122" y="5146"/>
                    <a:pt x="22178" y="5164"/>
                    <a:pt x="22234" y="5192"/>
                  </a:cubicBezTo>
                  <a:cubicBezTo>
                    <a:pt x="22328" y="5239"/>
                    <a:pt x="22421" y="5286"/>
                    <a:pt x="22524" y="5323"/>
                  </a:cubicBezTo>
                  <a:cubicBezTo>
                    <a:pt x="22455" y="5288"/>
                    <a:pt x="22303" y="5202"/>
                    <a:pt x="22321" y="5202"/>
                  </a:cubicBezTo>
                  <a:cubicBezTo>
                    <a:pt x="22327" y="5202"/>
                    <a:pt x="22354" y="5213"/>
                    <a:pt x="22412" y="5239"/>
                  </a:cubicBezTo>
                  <a:cubicBezTo>
                    <a:pt x="22440" y="5258"/>
                    <a:pt x="22477" y="5276"/>
                    <a:pt x="22505" y="5295"/>
                  </a:cubicBezTo>
                  <a:cubicBezTo>
                    <a:pt x="22552" y="5314"/>
                    <a:pt x="22608" y="5351"/>
                    <a:pt x="22655" y="5379"/>
                  </a:cubicBezTo>
                  <a:cubicBezTo>
                    <a:pt x="22729" y="5424"/>
                    <a:pt x="22785" y="5462"/>
                    <a:pt x="22763" y="5462"/>
                  </a:cubicBezTo>
                  <a:cubicBezTo>
                    <a:pt x="22758" y="5462"/>
                    <a:pt x="22747" y="5460"/>
                    <a:pt x="22729" y="5454"/>
                  </a:cubicBezTo>
                  <a:lnTo>
                    <a:pt x="22729" y="5454"/>
                  </a:lnTo>
                  <a:lnTo>
                    <a:pt x="22813" y="5510"/>
                  </a:lnTo>
                  <a:lnTo>
                    <a:pt x="22897" y="5566"/>
                  </a:lnTo>
                  <a:lnTo>
                    <a:pt x="23065" y="5687"/>
                  </a:lnTo>
                  <a:cubicBezTo>
                    <a:pt x="23122" y="5734"/>
                    <a:pt x="23187" y="5781"/>
                    <a:pt x="23234" y="5837"/>
                  </a:cubicBezTo>
                  <a:cubicBezTo>
                    <a:pt x="23280" y="5883"/>
                    <a:pt x="23346" y="5930"/>
                    <a:pt x="23402" y="5986"/>
                  </a:cubicBezTo>
                  <a:cubicBezTo>
                    <a:pt x="23514" y="6098"/>
                    <a:pt x="23616" y="6210"/>
                    <a:pt x="23710" y="6332"/>
                  </a:cubicBezTo>
                  <a:cubicBezTo>
                    <a:pt x="23757" y="6397"/>
                    <a:pt x="23813" y="6462"/>
                    <a:pt x="23859" y="6528"/>
                  </a:cubicBezTo>
                  <a:lnTo>
                    <a:pt x="23990" y="6733"/>
                  </a:lnTo>
                  <a:cubicBezTo>
                    <a:pt x="24158" y="7013"/>
                    <a:pt x="24289" y="7322"/>
                    <a:pt x="24382" y="7639"/>
                  </a:cubicBezTo>
                  <a:cubicBezTo>
                    <a:pt x="24420" y="7798"/>
                    <a:pt x="24457" y="7947"/>
                    <a:pt x="24485" y="8106"/>
                  </a:cubicBezTo>
                  <a:cubicBezTo>
                    <a:pt x="24485" y="8143"/>
                    <a:pt x="24494" y="8181"/>
                    <a:pt x="24494" y="8227"/>
                  </a:cubicBezTo>
                  <a:cubicBezTo>
                    <a:pt x="24504" y="8265"/>
                    <a:pt x="24504" y="8302"/>
                    <a:pt x="24504" y="8339"/>
                  </a:cubicBezTo>
                  <a:cubicBezTo>
                    <a:pt x="24513" y="8423"/>
                    <a:pt x="24522" y="8498"/>
                    <a:pt x="24522" y="8573"/>
                  </a:cubicBezTo>
                  <a:cubicBezTo>
                    <a:pt x="24541" y="9432"/>
                    <a:pt x="24550" y="11244"/>
                    <a:pt x="24597" y="11524"/>
                  </a:cubicBezTo>
                  <a:cubicBezTo>
                    <a:pt x="24597" y="11503"/>
                    <a:pt x="24602" y="11299"/>
                    <a:pt x="24608" y="11299"/>
                  </a:cubicBezTo>
                  <a:cubicBezTo>
                    <a:pt x="24611" y="11299"/>
                    <a:pt x="24613" y="11325"/>
                    <a:pt x="24616" y="11393"/>
                  </a:cubicBezTo>
                  <a:cubicBezTo>
                    <a:pt x="24616" y="11430"/>
                    <a:pt x="24588" y="11589"/>
                    <a:pt x="24588" y="11645"/>
                  </a:cubicBezTo>
                  <a:cubicBezTo>
                    <a:pt x="24588" y="13121"/>
                    <a:pt x="24718" y="15502"/>
                    <a:pt x="24709" y="16688"/>
                  </a:cubicBezTo>
                  <a:cubicBezTo>
                    <a:pt x="24718" y="16706"/>
                    <a:pt x="24737" y="16660"/>
                    <a:pt x="24737" y="16800"/>
                  </a:cubicBezTo>
                  <a:cubicBezTo>
                    <a:pt x="24728" y="16903"/>
                    <a:pt x="24728" y="17155"/>
                    <a:pt x="24728" y="17416"/>
                  </a:cubicBezTo>
                  <a:cubicBezTo>
                    <a:pt x="24728" y="17425"/>
                    <a:pt x="24737" y="17435"/>
                    <a:pt x="24737" y="17444"/>
                  </a:cubicBezTo>
                  <a:cubicBezTo>
                    <a:pt x="24959" y="17732"/>
                    <a:pt x="25196" y="18021"/>
                    <a:pt x="25211" y="18021"/>
                  </a:cubicBezTo>
                  <a:cubicBezTo>
                    <a:pt x="25213" y="18021"/>
                    <a:pt x="25211" y="18015"/>
                    <a:pt x="25204" y="18004"/>
                  </a:cubicBezTo>
                  <a:lnTo>
                    <a:pt x="25204" y="18004"/>
                  </a:lnTo>
                  <a:cubicBezTo>
                    <a:pt x="25363" y="18229"/>
                    <a:pt x="25624" y="18499"/>
                    <a:pt x="25727" y="18695"/>
                  </a:cubicBezTo>
                  <a:cubicBezTo>
                    <a:pt x="25596" y="18527"/>
                    <a:pt x="25540" y="18434"/>
                    <a:pt x="25493" y="18406"/>
                  </a:cubicBezTo>
                  <a:lnTo>
                    <a:pt x="25493" y="18406"/>
                  </a:lnTo>
                  <a:cubicBezTo>
                    <a:pt x="25988" y="19060"/>
                    <a:pt x="25820" y="18817"/>
                    <a:pt x="26409" y="19555"/>
                  </a:cubicBezTo>
                  <a:cubicBezTo>
                    <a:pt x="26409" y="19556"/>
                    <a:pt x="26409" y="19556"/>
                    <a:pt x="26409" y="19556"/>
                  </a:cubicBezTo>
                  <a:cubicBezTo>
                    <a:pt x="26405" y="19556"/>
                    <a:pt x="26364" y="19510"/>
                    <a:pt x="26358" y="19510"/>
                  </a:cubicBezTo>
                  <a:lnTo>
                    <a:pt x="26358" y="19510"/>
                  </a:lnTo>
                  <a:cubicBezTo>
                    <a:pt x="26355" y="19510"/>
                    <a:pt x="26364" y="19525"/>
                    <a:pt x="26399" y="19573"/>
                  </a:cubicBezTo>
                  <a:cubicBezTo>
                    <a:pt x="26572" y="19763"/>
                    <a:pt x="27152" y="20483"/>
                    <a:pt x="27133" y="20483"/>
                  </a:cubicBezTo>
                  <a:cubicBezTo>
                    <a:pt x="27130" y="20483"/>
                    <a:pt x="27117" y="20470"/>
                    <a:pt x="27090" y="20442"/>
                  </a:cubicBezTo>
                  <a:lnTo>
                    <a:pt x="27090" y="20442"/>
                  </a:lnTo>
                  <a:cubicBezTo>
                    <a:pt x="27395" y="20809"/>
                    <a:pt x="27545" y="21013"/>
                    <a:pt x="27713" y="21210"/>
                  </a:cubicBezTo>
                  <a:lnTo>
                    <a:pt x="27713" y="21210"/>
                  </a:lnTo>
                  <a:lnTo>
                    <a:pt x="27679" y="21245"/>
                  </a:lnTo>
                  <a:cubicBezTo>
                    <a:pt x="27212" y="21516"/>
                    <a:pt x="26455" y="22216"/>
                    <a:pt x="25465" y="22991"/>
                  </a:cubicBezTo>
                  <a:cubicBezTo>
                    <a:pt x="24195" y="23990"/>
                    <a:pt x="22365" y="25344"/>
                    <a:pt x="22066" y="25652"/>
                  </a:cubicBezTo>
                  <a:cubicBezTo>
                    <a:pt x="21891" y="25748"/>
                    <a:pt x="21172" y="26388"/>
                    <a:pt x="21139" y="26388"/>
                  </a:cubicBezTo>
                  <a:cubicBezTo>
                    <a:pt x="21133" y="26388"/>
                    <a:pt x="21147" y="26369"/>
                    <a:pt x="21188" y="26325"/>
                  </a:cubicBezTo>
                  <a:lnTo>
                    <a:pt x="21188" y="26325"/>
                  </a:lnTo>
                  <a:cubicBezTo>
                    <a:pt x="19368" y="27791"/>
                    <a:pt x="17780" y="29005"/>
                    <a:pt x="16566" y="29995"/>
                  </a:cubicBezTo>
                  <a:cubicBezTo>
                    <a:pt x="15697" y="30596"/>
                    <a:pt x="13657" y="32258"/>
                    <a:pt x="12158" y="33460"/>
                  </a:cubicBezTo>
                  <a:lnTo>
                    <a:pt x="12158" y="33460"/>
                  </a:lnTo>
                  <a:cubicBezTo>
                    <a:pt x="11876" y="33114"/>
                    <a:pt x="11636" y="32803"/>
                    <a:pt x="11430" y="32544"/>
                  </a:cubicBezTo>
                  <a:cubicBezTo>
                    <a:pt x="10580" y="31461"/>
                    <a:pt x="9908" y="30555"/>
                    <a:pt x="9236" y="29724"/>
                  </a:cubicBezTo>
                  <a:lnTo>
                    <a:pt x="9236" y="29724"/>
                  </a:lnTo>
                  <a:cubicBezTo>
                    <a:pt x="9226" y="29733"/>
                    <a:pt x="9254" y="29789"/>
                    <a:pt x="9292" y="29845"/>
                  </a:cubicBezTo>
                  <a:cubicBezTo>
                    <a:pt x="9189" y="29715"/>
                    <a:pt x="9124" y="29640"/>
                    <a:pt x="9058" y="29575"/>
                  </a:cubicBezTo>
                  <a:cubicBezTo>
                    <a:pt x="9060" y="29573"/>
                    <a:pt x="9062" y="29573"/>
                    <a:pt x="9064" y="29573"/>
                  </a:cubicBezTo>
                  <a:cubicBezTo>
                    <a:pt x="9082" y="29573"/>
                    <a:pt x="9119" y="29606"/>
                    <a:pt x="9126" y="29606"/>
                  </a:cubicBezTo>
                  <a:cubicBezTo>
                    <a:pt x="9133" y="29606"/>
                    <a:pt x="9109" y="29572"/>
                    <a:pt x="9002" y="29434"/>
                  </a:cubicBezTo>
                  <a:cubicBezTo>
                    <a:pt x="8330" y="28594"/>
                    <a:pt x="6873" y="26670"/>
                    <a:pt x="6556" y="26372"/>
                  </a:cubicBezTo>
                  <a:cubicBezTo>
                    <a:pt x="6425" y="26194"/>
                    <a:pt x="6331" y="26045"/>
                    <a:pt x="6247" y="25989"/>
                  </a:cubicBezTo>
                  <a:lnTo>
                    <a:pt x="6247" y="25989"/>
                  </a:lnTo>
                  <a:cubicBezTo>
                    <a:pt x="6303" y="26054"/>
                    <a:pt x="6350" y="26119"/>
                    <a:pt x="6397" y="26194"/>
                  </a:cubicBezTo>
                  <a:cubicBezTo>
                    <a:pt x="6237" y="25985"/>
                    <a:pt x="6126" y="25841"/>
                    <a:pt x="6135" y="25841"/>
                  </a:cubicBezTo>
                  <a:lnTo>
                    <a:pt x="6135" y="25841"/>
                  </a:lnTo>
                  <a:cubicBezTo>
                    <a:pt x="6139" y="25841"/>
                    <a:pt x="6177" y="25880"/>
                    <a:pt x="6257" y="25970"/>
                  </a:cubicBezTo>
                  <a:cubicBezTo>
                    <a:pt x="5883" y="25540"/>
                    <a:pt x="5706" y="25288"/>
                    <a:pt x="5472" y="25036"/>
                  </a:cubicBezTo>
                  <a:cubicBezTo>
                    <a:pt x="5286" y="24756"/>
                    <a:pt x="4352" y="23570"/>
                    <a:pt x="4090" y="23318"/>
                  </a:cubicBezTo>
                  <a:cubicBezTo>
                    <a:pt x="4044" y="23159"/>
                    <a:pt x="3735" y="22888"/>
                    <a:pt x="3651" y="22711"/>
                  </a:cubicBezTo>
                  <a:cubicBezTo>
                    <a:pt x="3539" y="22627"/>
                    <a:pt x="3110" y="22076"/>
                    <a:pt x="2895" y="21796"/>
                  </a:cubicBezTo>
                  <a:lnTo>
                    <a:pt x="2895" y="21796"/>
                  </a:lnTo>
                  <a:cubicBezTo>
                    <a:pt x="2919" y="21831"/>
                    <a:pt x="2929" y="21849"/>
                    <a:pt x="2925" y="21849"/>
                  </a:cubicBezTo>
                  <a:cubicBezTo>
                    <a:pt x="2918" y="21849"/>
                    <a:pt x="2871" y="21798"/>
                    <a:pt x="2783" y="21693"/>
                  </a:cubicBezTo>
                  <a:cubicBezTo>
                    <a:pt x="2792" y="21646"/>
                    <a:pt x="2325" y="21011"/>
                    <a:pt x="2185" y="20899"/>
                  </a:cubicBezTo>
                  <a:lnTo>
                    <a:pt x="2185" y="20899"/>
                  </a:lnTo>
                  <a:cubicBezTo>
                    <a:pt x="2325" y="21067"/>
                    <a:pt x="2400" y="21133"/>
                    <a:pt x="2419" y="21189"/>
                  </a:cubicBezTo>
                  <a:cubicBezTo>
                    <a:pt x="2344" y="21151"/>
                    <a:pt x="2176" y="20871"/>
                    <a:pt x="2092" y="20834"/>
                  </a:cubicBezTo>
                  <a:lnTo>
                    <a:pt x="2129" y="20778"/>
                  </a:lnTo>
                  <a:cubicBezTo>
                    <a:pt x="1476" y="19984"/>
                    <a:pt x="1111" y="19592"/>
                    <a:pt x="747" y="19050"/>
                  </a:cubicBezTo>
                  <a:cubicBezTo>
                    <a:pt x="644" y="18938"/>
                    <a:pt x="542" y="18817"/>
                    <a:pt x="448" y="18695"/>
                  </a:cubicBezTo>
                  <a:lnTo>
                    <a:pt x="448" y="18705"/>
                  </a:lnTo>
                  <a:cubicBezTo>
                    <a:pt x="234" y="18266"/>
                    <a:pt x="122" y="17780"/>
                    <a:pt x="112" y="17295"/>
                  </a:cubicBezTo>
                  <a:lnTo>
                    <a:pt x="112" y="17201"/>
                  </a:lnTo>
                  <a:lnTo>
                    <a:pt x="112" y="17117"/>
                  </a:lnTo>
                  <a:cubicBezTo>
                    <a:pt x="122" y="17052"/>
                    <a:pt x="122" y="16996"/>
                    <a:pt x="122" y="16940"/>
                  </a:cubicBezTo>
                  <a:cubicBezTo>
                    <a:pt x="122" y="16818"/>
                    <a:pt x="131" y="16697"/>
                    <a:pt x="159" y="16585"/>
                  </a:cubicBezTo>
                  <a:cubicBezTo>
                    <a:pt x="178" y="16473"/>
                    <a:pt x="187" y="16361"/>
                    <a:pt x="215" y="16258"/>
                  </a:cubicBezTo>
                  <a:cubicBezTo>
                    <a:pt x="243" y="16155"/>
                    <a:pt x="271" y="16053"/>
                    <a:pt x="299" y="15959"/>
                  </a:cubicBezTo>
                  <a:cubicBezTo>
                    <a:pt x="322" y="15885"/>
                    <a:pt x="327" y="15860"/>
                    <a:pt x="323" y="15860"/>
                  </a:cubicBezTo>
                  <a:lnTo>
                    <a:pt x="323" y="15860"/>
                  </a:lnTo>
                  <a:cubicBezTo>
                    <a:pt x="315" y="15860"/>
                    <a:pt x="273" y="15953"/>
                    <a:pt x="269" y="15953"/>
                  </a:cubicBezTo>
                  <a:cubicBezTo>
                    <a:pt x="267" y="15953"/>
                    <a:pt x="276" y="15925"/>
                    <a:pt x="308" y="15838"/>
                  </a:cubicBezTo>
                  <a:cubicBezTo>
                    <a:pt x="308" y="15829"/>
                    <a:pt x="336" y="15782"/>
                    <a:pt x="364" y="15735"/>
                  </a:cubicBezTo>
                  <a:cubicBezTo>
                    <a:pt x="383" y="15679"/>
                    <a:pt x="420" y="15633"/>
                    <a:pt x="430" y="15614"/>
                  </a:cubicBezTo>
                  <a:cubicBezTo>
                    <a:pt x="504" y="15436"/>
                    <a:pt x="644" y="15203"/>
                    <a:pt x="644" y="15184"/>
                  </a:cubicBezTo>
                  <a:cubicBezTo>
                    <a:pt x="644" y="15166"/>
                    <a:pt x="691" y="15100"/>
                    <a:pt x="757" y="15007"/>
                  </a:cubicBezTo>
                  <a:cubicBezTo>
                    <a:pt x="841" y="14895"/>
                    <a:pt x="925" y="14783"/>
                    <a:pt x="1018" y="14680"/>
                  </a:cubicBezTo>
                  <a:cubicBezTo>
                    <a:pt x="1223" y="14447"/>
                    <a:pt x="1457" y="14232"/>
                    <a:pt x="1718" y="14036"/>
                  </a:cubicBezTo>
                  <a:cubicBezTo>
                    <a:pt x="1980" y="13877"/>
                    <a:pt x="2260" y="13746"/>
                    <a:pt x="2549" y="13634"/>
                  </a:cubicBezTo>
                  <a:cubicBezTo>
                    <a:pt x="2867" y="13531"/>
                    <a:pt x="3194" y="13457"/>
                    <a:pt x="3521" y="13419"/>
                  </a:cubicBezTo>
                  <a:cubicBezTo>
                    <a:pt x="3530" y="13419"/>
                    <a:pt x="3549" y="13410"/>
                    <a:pt x="3549" y="13401"/>
                  </a:cubicBezTo>
                  <a:cubicBezTo>
                    <a:pt x="3605" y="13233"/>
                    <a:pt x="3651" y="13102"/>
                    <a:pt x="3679" y="13027"/>
                  </a:cubicBezTo>
                  <a:lnTo>
                    <a:pt x="3679" y="13027"/>
                  </a:lnTo>
                  <a:cubicBezTo>
                    <a:pt x="3673" y="13045"/>
                    <a:pt x="3671" y="13054"/>
                    <a:pt x="3673" y="13054"/>
                  </a:cubicBezTo>
                  <a:cubicBezTo>
                    <a:pt x="3680" y="13054"/>
                    <a:pt x="3784" y="12831"/>
                    <a:pt x="3941" y="12588"/>
                  </a:cubicBezTo>
                  <a:cubicBezTo>
                    <a:pt x="4034" y="12439"/>
                    <a:pt x="4137" y="12289"/>
                    <a:pt x="4258" y="12149"/>
                  </a:cubicBezTo>
                  <a:cubicBezTo>
                    <a:pt x="4361" y="12019"/>
                    <a:pt x="4464" y="11907"/>
                    <a:pt x="4520" y="11841"/>
                  </a:cubicBezTo>
                  <a:cubicBezTo>
                    <a:pt x="4800" y="11598"/>
                    <a:pt x="5117" y="11384"/>
                    <a:pt x="5454" y="11225"/>
                  </a:cubicBezTo>
                  <a:cubicBezTo>
                    <a:pt x="5874" y="11019"/>
                    <a:pt x="6331" y="10898"/>
                    <a:pt x="6798" y="10861"/>
                  </a:cubicBezTo>
                  <a:cubicBezTo>
                    <a:pt x="6826" y="10861"/>
                    <a:pt x="6845" y="10842"/>
                    <a:pt x="6854" y="10814"/>
                  </a:cubicBezTo>
                  <a:cubicBezTo>
                    <a:pt x="6957" y="10497"/>
                    <a:pt x="7097" y="10198"/>
                    <a:pt x="7284" y="9918"/>
                  </a:cubicBezTo>
                  <a:cubicBezTo>
                    <a:pt x="7583" y="9469"/>
                    <a:pt x="7966" y="9096"/>
                    <a:pt x="8414" y="8816"/>
                  </a:cubicBezTo>
                  <a:cubicBezTo>
                    <a:pt x="8442" y="8797"/>
                    <a:pt x="8442" y="8760"/>
                    <a:pt x="8423" y="8732"/>
                  </a:cubicBezTo>
                  <a:lnTo>
                    <a:pt x="6554" y="6384"/>
                  </a:lnTo>
                  <a:lnTo>
                    <a:pt x="6554" y="6384"/>
                  </a:lnTo>
                  <a:cubicBezTo>
                    <a:pt x="6615" y="6463"/>
                    <a:pt x="6683" y="6570"/>
                    <a:pt x="6672" y="6570"/>
                  </a:cubicBezTo>
                  <a:cubicBezTo>
                    <a:pt x="6666" y="6570"/>
                    <a:pt x="6640" y="6543"/>
                    <a:pt x="6584" y="6472"/>
                  </a:cubicBezTo>
                  <a:cubicBezTo>
                    <a:pt x="6443" y="6294"/>
                    <a:pt x="6556" y="6378"/>
                    <a:pt x="6453" y="6238"/>
                  </a:cubicBezTo>
                  <a:cubicBezTo>
                    <a:pt x="6415" y="6192"/>
                    <a:pt x="6378" y="6145"/>
                    <a:pt x="6341" y="6098"/>
                  </a:cubicBezTo>
                  <a:lnTo>
                    <a:pt x="6229" y="5949"/>
                  </a:lnTo>
                  <a:lnTo>
                    <a:pt x="6126" y="5809"/>
                  </a:lnTo>
                  <a:lnTo>
                    <a:pt x="6033" y="5650"/>
                  </a:lnTo>
                  <a:lnTo>
                    <a:pt x="5949" y="5491"/>
                  </a:lnTo>
                  <a:cubicBezTo>
                    <a:pt x="5921" y="5445"/>
                    <a:pt x="5893" y="5379"/>
                    <a:pt x="5865" y="5323"/>
                  </a:cubicBezTo>
                  <a:lnTo>
                    <a:pt x="5790" y="5155"/>
                  </a:lnTo>
                  <a:cubicBezTo>
                    <a:pt x="5771" y="5099"/>
                    <a:pt x="5752" y="5043"/>
                    <a:pt x="5734" y="4987"/>
                  </a:cubicBezTo>
                  <a:cubicBezTo>
                    <a:pt x="5575" y="4511"/>
                    <a:pt x="5510" y="4006"/>
                    <a:pt x="5556" y="3502"/>
                  </a:cubicBezTo>
                  <a:cubicBezTo>
                    <a:pt x="5687" y="1887"/>
                    <a:pt x="6864" y="542"/>
                    <a:pt x="8451" y="196"/>
                  </a:cubicBezTo>
                  <a:cubicBezTo>
                    <a:pt x="8717" y="138"/>
                    <a:pt x="8986" y="110"/>
                    <a:pt x="9253" y="110"/>
                  </a:cubicBezTo>
                  <a:cubicBezTo>
                    <a:pt x="10060" y="110"/>
                    <a:pt x="10855" y="369"/>
                    <a:pt x="11514" y="859"/>
                  </a:cubicBezTo>
                  <a:cubicBezTo>
                    <a:pt x="11561" y="897"/>
                    <a:pt x="11617" y="934"/>
                    <a:pt x="11673" y="972"/>
                  </a:cubicBezTo>
                  <a:lnTo>
                    <a:pt x="11822" y="1112"/>
                  </a:lnTo>
                  <a:lnTo>
                    <a:pt x="11897" y="1177"/>
                  </a:lnTo>
                  <a:cubicBezTo>
                    <a:pt x="11925" y="1205"/>
                    <a:pt x="11944" y="1224"/>
                    <a:pt x="11972" y="1252"/>
                  </a:cubicBezTo>
                  <a:lnTo>
                    <a:pt x="12102" y="1401"/>
                  </a:lnTo>
                  <a:cubicBezTo>
                    <a:pt x="12196" y="1504"/>
                    <a:pt x="12280" y="1607"/>
                    <a:pt x="12364" y="1709"/>
                  </a:cubicBezTo>
                  <a:lnTo>
                    <a:pt x="12625" y="2027"/>
                  </a:lnTo>
                  <a:cubicBezTo>
                    <a:pt x="13260" y="2905"/>
                    <a:pt x="14680" y="4669"/>
                    <a:pt x="14969" y="5043"/>
                  </a:cubicBezTo>
                  <a:cubicBezTo>
                    <a:pt x="15627" y="5899"/>
                    <a:pt x="16372" y="6772"/>
                    <a:pt x="17069" y="7638"/>
                  </a:cubicBezTo>
                  <a:lnTo>
                    <a:pt x="17069" y="7638"/>
                  </a:lnTo>
                  <a:cubicBezTo>
                    <a:pt x="17063" y="7663"/>
                    <a:pt x="17057" y="7688"/>
                    <a:pt x="17052" y="7714"/>
                  </a:cubicBezTo>
                  <a:lnTo>
                    <a:pt x="17117" y="7697"/>
                  </a:lnTo>
                  <a:lnTo>
                    <a:pt x="17117" y="7697"/>
                  </a:lnTo>
                  <a:cubicBezTo>
                    <a:pt x="17122" y="7703"/>
                    <a:pt x="17126" y="7709"/>
                    <a:pt x="17131" y="7715"/>
                  </a:cubicBezTo>
                  <a:lnTo>
                    <a:pt x="17131" y="7715"/>
                  </a:lnTo>
                  <a:cubicBezTo>
                    <a:pt x="17133" y="7707"/>
                    <a:pt x="17135" y="7700"/>
                    <a:pt x="17136" y="7693"/>
                  </a:cubicBezTo>
                  <a:lnTo>
                    <a:pt x="17136" y="7693"/>
                  </a:lnTo>
                  <a:lnTo>
                    <a:pt x="17201" y="7676"/>
                  </a:lnTo>
                  <a:cubicBezTo>
                    <a:pt x="17186" y="7657"/>
                    <a:pt x="17170" y="7638"/>
                    <a:pt x="17155" y="7619"/>
                  </a:cubicBezTo>
                  <a:lnTo>
                    <a:pt x="17155" y="7619"/>
                  </a:lnTo>
                  <a:cubicBezTo>
                    <a:pt x="17184" y="7508"/>
                    <a:pt x="17215" y="7398"/>
                    <a:pt x="17257" y="7293"/>
                  </a:cubicBezTo>
                  <a:lnTo>
                    <a:pt x="17257" y="7293"/>
                  </a:lnTo>
                  <a:cubicBezTo>
                    <a:pt x="17248" y="7331"/>
                    <a:pt x="17248" y="7368"/>
                    <a:pt x="17238" y="7406"/>
                  </a:cubicBezTo>
                  <a:cubicBezTo>
                    <a:pt x="17276" y="7284"/>
                    <a:pt x="17313" y="7172"/>
                    <a:pt x="17360" y="7060"/>
                  </a:cubicBezTo>
                  <a:cubicBezTo>
                    <a:pt x="17388" y="6995"/>
                    <a:pt x="17407" y="6957"/>
                    <a:pt x="17453" y="6836"/>
                  </a:cubicBezTo>
                  <a:cubicBezTo>
                    <a:pt x="17649" y="6481"/>
                    <a:pt x="17901" y="6164"/>
                    <a:pt x="18200" y="5883"/>
                  </a:cubicBezTo>
                  <a:cubicBezTo>
                    <a:pt x="18490" y="5603"/>
                    <a:pt x="18835" y="5360"/>
                    <a:pt x="19199" y="5183"/>
                  </a:cubicBezTo>
                  <a:cubicBezTo>
                    <a:pt x="19498" y="5043"/>
                    <a:pt x="19816" y="4940"/>
                    <a:pt x="20143" y="4875"/>
                  </a:cubicBezTo>
                  <a:cubicBezTo>
                    <a:pt x="20269" y="4854"/>
                    <a:pt x="20395" y="4843"/>
                    <a:pt x="20521" y="4843"/>
                  </a:cubicBezTo>
                  <a:cubicBezTo>
                    <a:pt x="20563" y="4843"/>
                    <a:pt x="20605" y="4845"/>
                    <a:pt x="20647" y="4847"/>
                  </a:cubicBezTo>
                  <a:lnTo>
                    <a:pt x="20722" y="4725"/>
                  </a:lnTo>
                  <a:lnTo>
                    <a:pt x="20722" y="4725"/>
                  </a:lnTo>
                  <a:cubicBezTo>
                    <a:pt x="20675" y="4735"/>
                    <a:pt x="20722" y="4753"/>
                    <a:pt x="20600" y="4753"/>
                  </a:cubicBezTo>
                  <a:cubicBezTo>
                    <a:pt x="20348" y="4772"/>
                    <a:pt x="20087" y="4810"/>
                    <a:pt x="19834" y="4866"/>
                  </a:cubicBezTo>
                  <a:cubicBezTo>
                    <a:pt x="19536" y="4950"/>
                    <a:pt x="19237" y="5062"/>
                    <a:pt x="18966" y="5211"/>
                  </a:cubicBezTo>
                  <a:cubicBezTo>
                    <a:pt x="18835" y="5276"/>
                    <a:pt x="18705" y="5360"/>
                    <a:pt x="18574" y="5445"/>
                  </a:cubicBezTo>
                  <a:cubicBezTo>
                    <a:pt x="18527" y="5491"/>
                    <a:pt x="18462" y="5529"/>
                    <a:pt x="18406" y="5575"/>
                  </a:cubicBezTo>
                  <a:cubicBezTo>
                    <a:pt x="18359" y="5622"/>
                    <a:pt x="18303" y="5659"/>
                    <a:pt x="18256" y="5697"/>
                  </a:cubicBezTo>
                  <a:cubicBezTo>
                    <a:pt x="18116" y="5827"/>
                    <a:pt x="17995" y="5958"/>
                    <a:pt x="17883" y="6108"/>
                  </a:cubicBezTo>
                  <a:cubicBezTo>
                    <a:pt x="17867" y="6108"/>
                    <a:pt x="17794" y="6199"/>
                    <a:pt x="17775" y="6199"/>
                  </a:cubicBezTo>
                  <a:cubicBezTo>
                    <a:pt x="17772" y="6199"/>
                    <a:pt x="17771" y="6197"/>
                    <a:pt x="17771" y="6192"/>
                  </a:cubicBezTo>
                  <a:cubicBezTo>
                    <a:pt x="17453" y="6593"/>
                    <a:pt x="17225" y="7055"/>
                    <a:pt x="17093" y="7543"/>
                  </a:cubicBezTo>
                  <a:lnTo>
                    <a:pt x="17093" y="7543"/>
                  </a:lnTo>
                  <a:cubicBezTo>
                    <a:pt x="16061" y="6266"/>
                    <a:pt x="14974" y="4916"/>
                    <a:pt x="14035" y="3670"/>
                  </a:cubicBezTo>
                  <a:cubicBezTo>
                    <a:pt x="13690" y="3315"/>
                    <a:pt x="13074" y="2456"/>
                    <a:pt x="12504" y="1747"/>
                  </a:cubicBezTo>
                  <a:lnTo>
                    <a:pt x="12345" y="1541"/>
                  </a:lnTo>
                  <a:lnTo>
                    <a:pt x="12252" y="1429"/>
                  </a:lnTo>
                  <a:cubicBezTo>
                    <a:pt x="12214" y="1392"/>
                    <a:pt x="12177" y="1354"/>
                    <a:pt x="12140" y="1308"/>
                  </a:cubicBezTo>
                  <a:cubicBezTo>
                    <a:pt x="12074" y="1224"/>
                    <a:pt x="11990" y="1140"/>
                    <a:pt x="11906" y="1065"/>
                  </a:cubicBezTo>
                  <a:lnTo>
                    <a:pt x="11785" y="953"/>
                  </a:lnTo>
                  <a:cubicBezTo>
                    <a:pt x="11757" y="934"/>
                    <a:pt x="11738" y="915"/>
                    <a:pt x="11720" y="897"/>
                  </a:cubicBezTo>
                  <a:lnTo>
                    <a:pt x="11654" y="841"/>
                  </a:lnTo>
                  <a:lnTo>
                    <a:pt x="11411" y="663"/>
                  </a:lnTo>
                  <a:lnTo>
                    <a:pt x="11197" y="542"/>
                  </a:lnTo>
                  <a:cubicBezTo>
                    <a:pt x="11150" y="505"/>
                    <a:pt x="11094" y="477"/>
                    <a:pt x="11038" y="458"/>
                  </a:cubicBezTo>
                  <a:cubicBezTo>
                    <a:pt x="10867" y="320"/>
                    <a:pt x="10363" y="167"/>
                    <a:pt x="10409" y="167"/>
                  </a:cubicBezTo>
                  <a:cubicBezTo>
                    <a:pt x="10416" y="167"/>
                    <a:pt x="10435" y="171"/>
                    <a:pt x="10468" y="178"/>
                  </a:cubicBezTo>
                  <a:lnTo>
                    <a:pt x="10029" y="75"/>
                  </a:lnTo>
                  <a:lnTo>
                    <a:pt x="9824" y="47"/>
                  </a:lnTo>
                  <a:cubicBezTo>
                    <a:pt x="9759" y="38"/>
                    <a:pt x="9684" y="28"/>
                    <a:pt x="9618" y="28"/>
                  </a:cubicBezTo>
                  <a:cubicBezTo>
                    <a:pt x="9572" y="19"/>
                    <a:pt x="9525" y="10"/>
                    <a:pt x="9478" y="10"/>
                  </a:cubicBezTo>
                  <a:cubicBezTo>
                    <a:pt x="9441" y="10"/>
                    <a:pt x="9385" y="0"/>
                    <a:pt x="9320"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9"/>
            <p:cNvSpPr/>
            <p:nvPr/>
          </p:nvSpPr>
          <p:spPr>
            <a:xfrm>
              <a:off x="4787800" y="3255300"/>
              <a:ext cx="2125" cy="3300"/>
            </a:xfrm>
            <a:custGeom>
              <a:avLst/>
              <a:gdLst/>
              <a:ahLst/>
              <a:cxnLst/>
              <a:rect l="l" t="t" r="r" b="b"/>
              <a:pathLst>
                <a:path w="85" h="132" extrusionOk="0">
                  <a:moveTo>
                    <a:pt x="1" y="0"/>
                  </a:moveTo>
                  <a:lnTo>
                    <a:pt x="85" y="131"/>
                  </a:lnTo>
                  <a:cubicBezTo>
                    <a:pt x="66" y="94"/>
                    <a:pt x="38" y="56"/>
                    <a:pt x="1"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9"/>
            <p:cNvSpPr/>
            <p:nvPr/>
          </p:nvSpPr>
          <p:spPr>
            <a:xfrm>
              <a:off x="4773800" y="2746950"/>
              <a:ext cx="589950" cy="758150"/>
            </a:xfrm>
            <a:custGeom>
              <a:avLst/>
              <a:gdLst/>
              <a:ahLst/>
              <a:cxnLst/>
              <a:rect l="l" t="t" r="r" b="b"/>
              <a:pathLst>
                <a:path w="23598" h="30326" extrusionOk="0">
                  <a:moveTo>
                    <a:pt x="6971" y="723"/>
                  </a:moveTo>
                  <a:cubicBezTo>
                    <a:pt x="7500" y="723"/>
                    <a:pt x="8023" y="967"/>
                    <a:pt x="8358" y="1434"/>
                  </a:cubicBezTo>
                  <a:lnTo>
                    <a:pt x="16034" y="11164"/>
                  </a:lnTo>
                  <a:cubicBezTo>
                    <a:pt x="16140" y="11293"/>
                    <a:pt x="16281" y="11350"/>
                    <a:pt x="16420" y="11350"/>
                  </a:cubicBezTo>
                  <a:cubicBezTo>
                    <a:pt x="16674" y="11350"/>
                    <a:pt x="16918" y="11158"/>
                    <a:pt x="16912" y="10856"/>
                  </a:cubicBezTo>
                  <a:lnTo>
                    <a:pt x="16846" y="7308"/>
                  </a:lnTo>
                  <a:cubicBezTo>
                    <a:pt x="16837" y="6850"/>
                    <a:pt x="17005" y="6411"/>
                    <a:pt x="17323" y="6084"/>
                  </a:cubicBezTo>
                  <a:cubicBezTo>
                    <a:pt x="17675" y="5720"/>
                    <a:pt x="18114" y="5556"/>
                    <a:pt x="18545" y="5556"/>
                  </a:cubicBezTo>
                  <a:cubicBezTo>
                    <a:pt x="19417" y="5556"/>
                    <a:pt x="20255" y="6224"/>
                    <a:pt x="20274" y="7242"/>
                  </a:cubicBezTo>
                  <a:lnTo>
                    <a:pt x="20488" y="16683"/>
                  </a:lnTo>
                  <a:cubicBezTo>
                    <a:pt x="20498" y="16767"/>
                    <a:pt x="20526" y="16851"/>
                    <a:pt x="20572" y="16907"/>
                  </a:cubicBezTo>
                  <a:lnTo>
                    <a:pt x="22645" y="19541"/>
                  </a:lnTo>
                  <a:lnTo>
                    <a:pt x="10132" y="29420"/>
                  </a:lnTo>
                  <a:lnTo>
                    <a:pt x="962" y="17794"/>
                  </a:lnTo>
                  <a:lnTo>
                    <a:pt x="10496" y="10268"/>
                  </a:lnTo>
                  <a:cubicBezTo>
                    <a:pt x="10655" y="10137"/>
                    <a:pt x="10683" y="9904"/>
                    <a:pt x="10552" y="9745"/>
                  </a:cubicBezTo>
                  <a:lnTo>
                    <a:pt x="5678" y="3554"/>
                  </a:lnTo>
                  <a:cubicBezTo>
                    <a:pt x="5034" y="2816"/>
                    <a:pt x="5146" y="1695"/>
                    <a:pt x="5911" y="1088"/>
                  </a:cubicBezTo>
                  <a:cubicBezTo>
                    <a:pt x="6227" y="842"/>
                    <a:pt x="6600" y="723"/>
                    <a:pt x="6971" y="723"/>
                  </a:cubicBezTo>
                  <a:close/>
                  <a:moveTo>
                    <a:pt x="6981" y="0"/>
                  </a:moveTo>
                  <a:cubicBezTo>
                    <a:pt x="6446" y="0"/>
                    <a:pt x="5907" y="173"/>
                    <a:pt x="5454" y="528"/>
                  </a:cubicBezTo>
                  <a:cubicBezTo>
                    <a:pt x="4380" y="1387"/>
                    <a:pt x="4202" y="2956"/>
                    <a:pt x="5080" y="4020"/>
                  </a:cubicBezTo>
                  <a:lnTo>
                    <a:pt x="9721" y="9913"/>
                  </a:lnTo>
                  <a:lnTo>
                    <a:pt x="187" y="17440"/>
                  </a:lnTo>
                  <a:cubicBezTo>
                    <a:pt x="28" y="17570"/>
                    <a:pt x="0" y="17804"/>
                    <a:pt x="131" y="17962"/>
                  </a:cubicBezTo>
                  <a:lnTo>
                    <a:pt x="9768" y="30186"/>
                  </a:lnTo>
                  <a:cubicBezTo>
                    <a:pt x="9843" y="30277"/>
                    <a:pt x="9951" y="30325"/>
                    <a:pt x="10062" y="30325"/>
                  </a:cubicBezTo>
                  <a:cubicBezTo>
                    <a:pt x="10144" y="30325"/>
                    <a:pt x="10228" y="30298"/>
                    <a:pt x="10300" y="30242"/>
                  </a:cubicBezTo>
                  <a:lnTo>
                    <a:pt x="23411" y="19905"/>
                  </a:lnTo>
                  <a:cubicBezTo>
                    <a:pt x="23570" y="19774"/>
                    <a:pt x="23598" y="19531"/>
                    <a:pt x="23467" y="19373"/>
                  </a:cubicBezTo>
                  <a:lnTo>
                    <a:pt x="21235" y="16543"/>
                  </a:lnTo>
                  <a:lnTo>
                    <a:pt x="21011" y="7223"/>
                  </a:lnTo>
                  <a:cubicBezTo>
                    <a:pt x="20984" y="5887"/>
                    <a:pt x="19891" y="4814"/>
                    <a:pt x="18560" y="4814"/>
                  </a:cubicBezTo>
                  <a:cubicBezTo>
                    <a:pt x="18543" y="4814"/>
                    <a:pt x="18526" y="4814"/>
                    <a:pt x="18509" y="4814"/>
                  </a:cubicBezTo>
                  <a:cubicBezTo>
                    <a:pt x="17145" y="4842"/>
                    <a:pt x="16071" y="5963"/>
                    <a:pt x="16090" y="7317"/>
                  </a:cubicBezTo>
                  <a:lnTo>
                    <a:pt x="16146" y="10100"/>
                  </a:lnTo>
                  <a:lnTo>
                    <a:pt x="8946" y="976"/>
                  </a:lnTo>
                  <a:cubicBezTo>
                    <a:pt x="8463" y="335"/>
                    <a:pt x="7726" y="0"/>
                    <a:pt x="69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9"/>
            <p:cNvSpPr/>
            <p:nvPr/>
          </p:nvSpPr>
          <p:spPr>
            <a:xfrm>
              <a:off x="4795750" y="2766625"/>
              <a:ext cx="545375" cy="717950"/>
            </a:xfrm>
            <a:custGeom>
              <a:avLst/>
              <a:gdLst/>
              <a:ahLst/>
              <a:cxnLst/>
              <a:rect l="l" t="t" r="r" b="b"/>
              <a:pathLst>
                <a:path w="21815" h="28718" extrusionOk="0">
                  <a:moveTo>
                    <a:pt x="8918" y="9997"/>
                  </a:moveTo>
                  <a:cubicBezTo>
                    <a:pt x="8896" y="10014"/>
                    <a:pt x="8874" y="10032"/>
                    <a:pt x="8853" y="10050"/>
                  </a:cubicBezTo>
                  <a:lnTo>
                    <a:pt x="8918" y="9997"/>
                  </a:lnTo>
                  <a:close/>
                  <a:moveTo>
                    <a:pt x="19487" y="12472"/>
                  </a:moveTo>
                  <a:cubicBezTo>
                    <a:pt x="19487" y="12494"/>
                    <a:pt x="19488" y="12515"/>
                    <a:pt x="19489" y="12534"/>
                  </a:cubicBezTo>
                  <a:cubicBezTo>
                    <a:pt x="19488" y="12514"/>
                    <a:pt x="19488" y="12493"/>
                    <a:pt x="19487" y="12472"/>
                  </a:cubicBezTo>
                  <a:close/>
                  <a:moveTo>
                    <a:pt x="1010" y="16211"/>
                  </a:moveTo>
                  <a:cubicBezTo>
                    <a:pt x="993" y="16225"/>
                    <a:pt x="977" y="16238"/>
                    <a:pt x="962" y="16251"/>
                  </a:cubicBezTo>
                  <a:cubicBezTo>
                    <a:pt x="978" y="16238"/>
                    <a:pt x="994" y="16224"/>
                    <a:pt x="1010" y="16211"/>
                  </a:cubicBezTo>
                  <a:close/>
                  <a:moveTo>
                    <a:pt x="262" y="16923"/>
                  </a:moveTo>
                  <a:lnTo>
                    <a:pt x="262" y="16923"/>
                  </a:lnTo>
                  <a:cubicBezTo>
                    <a:pt x="215" y="16962"/>
                    <a:pt x="169" y="16994"/>
                    <a:pt x="133" y="17020"/>
                  </a:cubicBezTo>
                  <a:lnTo>
                    <a:pt x="133" y="17020"/>
                  </a:lnTo>
                  <a:cubicBezTo>
                    <a:pt x="130" y="17017"/>
                    <a:pt x="127" y="17013"/>
                    <a:pt x="124" y="17010"/>
                  </a:cubicBezTo>
                  <a:lnTo>
                    <a:pt x="124" y="17010"/>
                  </a:lnTo>
                  <a:cubicBezTo>
                    <a:pt x="166" y="16978"/>
                    <a:pt x="214" y="16947"/>
                    <a:pt x="262" y="16923"/>
                  </a:cubicBezTo>
                  <a:close/>
                  <a:moveTo>
                    <a:pt x="120" y="17012"/>
                  </a:moveTo>
                  <a:cubicBezTo>
                    <a:pt x="123" y="17016"/>
                    <a:pt x="125" y="17020"/>
                    <a:pt x="128" y="17024"/>
                  </a:cubicBezTo>
                  <a:lnTo>
                    <a:pt x="128" y="17024"/>
                  </a:lnTo>
                  <a:cubicBezTo>
                    <a:pt x="125" y="17026"/>
                    <a:pt x="122" y="17028"/>
                    <a:pt x="120" y="17030"/>
                  </a:cubicBezTo>
                  <a:lnTo>
                    <a:pt x="120" y="17030"/>
                  </a:lnTo>
                  <a:cubicBezTo>
                    <a:pt x="117" y="17026"/>
                    <a:pt x="114" y="17023"/>
                    <a:pt x="112" y="17019"/>
                  </a:cubicBezTo>
                  <a:lnTo>
                    <a:pt x="112" y="17019"/>
                  </a:lnTo>
                  <a:cubicBezTo>
                    <a:pt x="114" y="17017"/>
                    <a:pt x="117" y="17015"/>
                    <a:pt x="120" y="17012"/>
                  </a:cubicBezTo>
                  <a:close/>
                  <a:moveTo>
                    <a:pt x="12569" y="26019"/>
                  </a:moveTo>
                  <a:cubicBezTo>
                    <a:pt x="12565" y="26022"/>
                    <a:pt x="12561" y="26025"/>
                    <a:pt x="12557" y="26028"/>
                  </a:cubicBezTo>
                  <a:lnTo>
                    <a:pt x="12557" y="26028"/>
                  </a:lnTo>
                  <a:cubicBezTo>
                    <a:pt x="12561" y="26025"/>
                    <a:pt x="12565" y="26022"/>
                    <a:pt x="12569" y="26019"/>
                  </a:cubicBezTo>
                  <a:close/>
                  <a:moveTo>
                    <a:pt x="6092" y="1"/>
                  </a:moveTo>
                  <a:cubicBezTo>
                    <a:pt x="6063" y="1"/>
                    <a:pt x="6034" y="1"/>
                    <a:pt x="6005" y="2"/>
                  </a:cubicBezTo>
                  <a:cubicBezTo>
                    <a:pt x="5771" y="21"/>
                    <a:pt x="5528" y="86"/>
                    <a:pt x="5323" y="208"/>
                  </a:cubicBezTo>
                  <a:cubicBezTo>
                    <a:pt x="4865" y="451"/>
                    <a:pt x="4538" y="880"/>
                    <a:pt x="4436" y="1384"/>
                  </a:cubicBezTo>
                  <a:cubicBezTo>
                    <a:pt x="4324" y="1907"/>
                    <a:pt x="4454" y="2449"/>
                    <a:pt x="4800" y="2860"/>
                  </a:cubicBezTo>
                  <a:cubicBezTo>
                    <a:pt x="6481" y="4905"/>
                    <a:pt x="7303" y="6016"/>
                    <a:pt x="8974" y="8183"/>
                  </a:cubicBezTo>
                  <a:cubicBezTo>
                    <a:pt x="9105" y="8351"/>
                    <a:pt x="9301" y="8584"/>
                    <a:pt x="9460" y="8799"/>
                  </a:cubicBezTo>
                  <a:cubicBezTo>
                    <a:pt x="9497" y="8846"/>
                    <a:pt x="9544" y="8892"/>
                    <a:pt x="9572" y="8939"/>
                  </a:cubicBezTo>
                  <a:lnTo>
                    <a:pt x="9628" y="9004"/>
                  </a:lnTo>
                  <a:cubicBezTo>
                    <a:pt x="9646" y="9023"/>
                    <a:pt x="9656" y="9042"/>
                    <a:pt x="9665" y="9061"/>
                  </a:cubicBezTo>
                  <a:cubicBezTo>
                    <a:pt x="9693" y="9117"/>
                    <a:pt x="9712" y="9182"/>
                    <a:pt x="9721" y="9247"/>
                  </a:cubicBezTo>
                  <a:cubicBezTo>
                    <a:pt x="9702" y="9303"/>
                    <a:pt x="9674" y="9359"/>
                    <a:pt x="9637" y="9406"/>
                  </a:cubicBezTo>
                  <a:cubicBezTo>
                    <a:pt x="9609" y="9443"/>
                    <a:pt x="9572" y="9481"/>
                    <a:pt x="9525" y="9509"/>
                  </a:cubicBezTo>
                  <a:lnTo>
                    <a:pt x="9366" y="9630"/>
                  </a:lnTo>
                  <a:lnTo>
                    <a:pt x="8918" y="9997"/>
                  </a:lnTo>
                  <a:lnTo>
                    <a:pt x="8918" y="9997"/>
                  </a:lnTo>
                  <a:cubicBezTo>
                    <a:pt x="9012" y="9922"/>
                    <a:pt x="9111" y="9849"/>
                    <a:pt x="9217" y="9789"/>
                  </a:cubicBezTo>
                  <a:lnTo>
                    <a:pt x="9217" y="9789"/>
                  </a:lnTo>
                  <a:cubicBezTo>
                    <a:pt x="8937" y="10004"/>
                    <a:pt x="8862" y="10069"/>
                    <a:pt x="8769" y="10125"/>
                  </a:cubicBezTo>
                  <a:cubicBezTo>
                    <a:pt x="8822" y="10082"/>
                    <a:pt x="8837" y="10068"/>
                    <a:pt x="8835" y="10068"/>
                  </a:cubicBezTo>
                  <a:lnTo>
                    <a:pt x="8835" y="10068"/>
                  </a:lnTo>
                  <a:cubicBezTo>
                    <a:pt x="8831" y="10068"/>
                    <a:pt x="8782" y="10103"/>
                    <a:pt x="8774" y="10103"/>
                  </a:cubicBezTo>
                  <a:cubicBezTo>
                    <a:pt x="8769" y="10103"/>
                    <a:pt x="8781" y="10089"/>
                    <a:pt x="8834" y="10041"/>
                  </a:cubicBezTo>
                  <a:lnTo>
                    <a:pt x="8834" y="10041"/>
                  </a:lnTo>
                  <a:cubicBezTo>
                    <a:pt x="8274" y="10545"/>
                    <a:pt x="7368" y="11171"/>
                    <a:pt x="7452" y="11180"/>
                  </a:cubicBezTo>
                  <a:cubicBezTo>
                    <a:pt x="6966" y="11479"/>
                    <a:pt x="7032" y="11488"/>
                    <a:pt x="6471" y="11946"/>
                  </a:cubicBezTo>
                  <a:cubicBezTo>
                    <a:pt x="6508" y="11911"/>
                    <a:pt x="6521" y="11896"/>
                    <a:pt x="6516" y="11896"/>
                  </a:cubicBezTo>
                  <a:lnTo>
                    <a:pt x="6516" y="11896"/>
                  </a:lnTo>
                  <a:cubicBezTo>
                    <a:pt x="6484" y="11896"/>
                    <a:pt x="5632" y="12601"/>
                    <a:pt x="5602" y="12601"/>
                  </a:cubicBezTo>
                  <a:cubicBezTo>
                    <a:pt x="5595" y="12601"/>
                    <a:pt x="5630" y="12565"/>
                    <a:pt x="5724" y="12478"/>
                  </a:cubicBezTo>
                  <a:lnTo>
                    <a:pt x="5724" y="12478"/>
                  </a:lnTo>
                  <a:cubicBezTo>
                    <a:pt x="4949" y="13123"/>
                    <a:pt x="4828" y="13169"/>
                    <a:pt x="4034" y="13795"/>
                  </a:cubicBezTo>
                  <a:cubicBezTo>
                    <a:pt x="4034" y="13814"/>
                    <a:pt x="4081" y="13804"/>
                    <a:pt x="3978" y="13888"/>
                  </a:cubicBezTo>
                  <a:cubicBezTo>
                    <a:pt x="3717" y="14066"/>
                    <a:pt x="3614" y="14150"/>
                    <a:pt x="3623" y="14169"/>
                  </a:cubicBezTo>
                  <a:cubicBezTo>
                    <a:pt x="3194" y="14467"/>
                    <a:pt x="2783" y="14794"/>
                    <a:pt x="2391" y="15149"/>
                  </a:cubicBezTo>
                  <a:cubicBezTo>
                    <a:pt x="2110" y="15321"/>
                    <a:pt x="1498" y="15807"/>
                    <a:pt x="1010" y="16211"/>
                  </a:cubicBezTo>
                  <a:lnTo>
                    <a:pt x="1010" y="16211"/>
                  </a:lnTo>
                  <a:cubicBezTo>
                    <a:pt x="1106" y="16135"/>
                    <a:pt x="1223" y="16055"/>
                    <a:pt x="1233" y="16055"/>
                  </a:cubicBezTo>
                  <a:lnTo>
                    <a:pt x="1233" y="16055"/>
                  </a:lnTo>
                  <a:cubicBezTo>
                    <a:pt x="1238" y="16055"/>
                    <a:pt x="1218" y="16074"/>
                    <a:pt x="1158" y="16120"/>
                  </a:cubicBezTo>
                  <a:cubicBezTo>
                    <a:pt x="1111" y="16158"/>
                    <a:pt x="1037" y="16195"/>
                    <a:pt x="962" y="16251"/>
                  </a:cubicBezTo>
                  <a:cubicBezTo>
                    <a:pt x="691" y="16447"/>
                    <a:pt x="280" y="16774"/>
                    <a:pt x="37" y="16979"/>
                  </a:cubicBezTo>
                  <a:lnTo>
                    <a:pt x="0" y="17017"/>
                  </a:lnTo>
                  <a:lnTo>
                    <a:pt x="28" y="17054"/>
                  </a:lnTo>
                  <a:cubicBezTo>
                    <a:pt x="84" y="17129"/>
                    <a:pt x="149" y="17203"/>
                    <a:pt x="224" y="17269"/>
                  </a:cubicBezTo>
                  <a:cubicBezTo>
                    <a:pt x="794" y="18044"/>
                    <a:pt x="1466" y="18894"/>
                    <a:pt x="1625" y="19024"/>
                  </a:cubicBezTo>
                  <a:cubicBezTo>
                    <a:pt x="1756" y="19249"/>
                    <a:pt x="1924" y="19463"/>
                    <a:pt x="2110" y="19641"/>
                  </a:cubicBezTo>
                  <a:cubicBezTo>
                    <a:pt x="2540" y="20257"/>
                    <a:pt x="3184" y="21079"/>
                    <a:pt x="3782" y="21779"/>
                  </a:cubicBezTo>
                  <a:cubicBezTo>
                    <a:pt x="3959" y="22115"/>
                    <a:pt x="5136" y="23385"/>
                    <a:pt x="5594" y="24086"/>
                  </a:cubicBezTo>
                  <a:cubicBezTo>
                    <a:pt x="5640" y="24095"/>
                    <a:pt x="5902" y="24497"/>
                    <a:pt x="6098" y="24674"/>
                  </a:cubicBezTo>
                  <a:cubicBezTo>
                    <a:pt x="6219" y="24851"/>
                    <a:pt x="6509" y="25216"/>
                    <a:pt x="6798" y="25552"/>
                  </a:cubicBezTo>
                  <a:cubicBezTo>
                    <a:pt x="7125" y="26028"/>
                    <a:pt x="7760" y="26822"/>
                    <a:pt x="8320" y="27504"/>
                  </a:cubicBezTo>
                  <a:cubicBezTo>
                    <a:pt x="8619" y="27933"/>
                    <a:pt x="8666" y="27970"/>
                    <a:pt x="9226" y="28661"/>
                  </a:cubicBezTo>
                  <a:cubicBezTo>
                    <a:pt x="9148" y="28552"/>
                    <a:pt x="8912" y="28251"/>
                    <a:pt x="8932" y="28251"/>
                  </a:cubicBezTo>
                  <a:cubicBezTo>
                    <a:pt x="8935" y="28251"/>
                    <a:pt x="8949" y="28262"/>
                    <a:pt x="8974" y="28288"/>
                  </a:cubicBezTo>
                  <a:cubicBezTo>
                    <a:pt x="9039" y="28381"/>
                    <a:pt x="9105" y="28475"/>
                    <a:pt x="9189" y="28549"/>
                  </a:cubicBezTo>
                  <a:cubicBezTo>
                    <a:pt x="9086" y="28419"/>
                    <a:pt x="9052" y="28374"/>
                    <a:pt x="9055" y="28374"/>
                  </a:cubicBezTo>
                  <a:lnTo>
                    <a:pt x="9055" y="28374"/>
                  </a:lnTo>
                  <a:cubicBezTo>
                    <a:pt x="9061" y="28374"/>
                    <a:pt x="9262" y="28615"/>
                    <a:pt x="9273" y="28615"/>
                  </a:cubicBezTo>
                  <a:cubicBezTo>
                    <a:pt x="9273" y="28615"/>
                    <a:pt x="9273" y="28615"/>
                    <a:pt x="9273" y="28615"/>
                  </a:cubicBezTo>
                  <a:cubicBezTo>
                    <a:pt x="9235" y="28568"/>
                    <a:pt x="9224" y="28552"/>
                    <a:pt x="9227" y="28552"/>
                  </a:cubicBezTo>
                  <a:lnTo>
                    <a:pt x="9227" y="28552"/>
                  </a:lnTo>
                  <a:cubicBezTo>
                    <a:pt x="9231" y="28552"/>
                    <a:pt x="9257" y="28576"/>
                    <a:pt x="9282" y="28596"/>
                  </a:cubicBezTo>
                  <a:cubicBezTo>
                    <a:pt x="8882" y="28084"/>
                    <a:pt x="8751" y="27906"/>
                    <a:pt x="8436" y="27554"/>
                  </a:cubicBezTo>
                  <a:lnTo>
                    <a:pt x="8436" y="27554"/>
                  </a:lnTo>
                  <a:cubicBezTo>
                    <a:pt x="8477" y="27600"/>
                    <a:pt x="8496" y="27618"/>
                    <a:pt x="8500" y="27618"/>
                  </a:cubicBezTo>
                  <a:cubicBezTo>
                    <a:pt x="8518" y="27618"/>
                    <a:pt x="8251" y="27268"/>
                    <a:pt x="8237" y="27268"/>
                  </a:cubicBezTo>
                  <a:cubicBezTo>
                    <a:pt x="8236" y="27268"/>
                    <a:pt x="8236" y="27269"/>
                    <a:pt x="8236" y="27270"/>
                  </a:cubicBezTo>
                  <a:cubicBezTo>
                    <a:pt x="8277" y="27318"/>
                    <a:pt x="8362" y="27449"/>
                    <a:pt x="8352" y="27449"/>
                  </a:cubicBezTo>
                  <a:cubicBezTo>
                    <a:pt x="8348" y="27449"/>
                    <a:pt x="8331" y="27431"/>
                    <a:pt x="8292" y="27382"/>
                  </a:cubicBezTo>
                  <a:cubicBezTo>
                    <a:pt x="8276" y="27333"/>
                    <a:pt x="8040" y="27064"/>
                    <a:pt x="8066" y="27064"/>
                  </a:cubicBezTo>
                  <a:cubicBezTo>
                    <a:pt x="8070" y="27064"/>
                    <a:pt x="8080" y="27070"/>
                    <a:pt x="8096" y="27083"/>
                  </a:cubicBezTo>
                  <a:cubicBezTo>
                    <a:pt x="7508" y="26308"/>
                    <a:pt x="6630" y="25225"/>
                    <a:pt x="5930" y="24347"/>
                  </a:cubicBezTo>
                  <a:cubicBezTo>
                    <a:pt x="5449" y="23738"/>
                    <a:pt x="4467" y="22443"/>
                    <a:pt x="4256" y="22243"/>
                  </a:cubicBezTo>
                  <a:lnTo>
                    <a:pt x="4256" y="22243"/>
                  </a:lnTo>
                  <a:cubicBezTo>
                    <a:pt x="4283" y="22274"/>
                    <a:pt x="4371" y="22404"/>
                    <a:pt x="4366" y="22404"/>
                  </a:cubicBezTo>
                  <a:cubicBezTo>
                    <a:pt x="4364" y="22404"/>
                    <a:pt x="4349" y="22386"/>
                    <a:pt x="4314" y="22339"/>
                  </a:cubicBezTo>
                  <a:cubicBezTo>
                    <a:pt x="4300" y="22325"/>
                    <a:pt x="4275" y="22282"/>
                    <a:pt x="4251" y="22238"/>
                  </a:cubicBezTo>
                  <a:lnTo>
                    <a:pt x="4251" y="22238"/>
                  </a:lnTo>
                  <a:cubicBezTo>
                    <a:pt x="4252" y="22240"/>
                    <a:pt x="4254" y="22241"/>
                    <a:pt x="4256" y="22243"/>
                  </a:cubicBezTo>
                  <a:lnTo>
                    <a:pt x="4256" y="22243"/>
                  </a:lnTo>
                  <a:cubicBezTo>
                    <a:pt x="4253" y="22240"/>
                    <a:pt x="4252" y="22239"/>
                    <a:pt x="4250" y="22238"/>
                  </a:cubicBezTo>
                  <a:lnTo>
                    <a:pt x="4250" y="22238"/>
                  </a:lnTo>
                  <a:cubicBezTo>
                    <a:pt x="4250" y="22238"/>
                    <a:pt x="4250" y="22238"/>
                    <a:pt x="4251" y="22238"/>
                  </a:cubicBezTo>
                  <a:lnTo>
                    <a:pt x="4251" y="22238"/>
                  </a:lnTo>
                  <a:cubicBezTo>
                    <a:pt x="4250" y="22238"/>
                    <a:pt x="4249" y="22237"/>
                    <a:pt x="4249" y="22237"/>
                  </a:cubicBezTo>
                  <a:lnTo>
                    <a:pt x="4249" y="22237"/>
                  </a:lnTo>
                  <a:cubicBezTo>
                    <a:pt x="4249" y="22237"/>
                    <a:pt x="4250" y="22237"/>
                    <a:pt x="4250" y="22238"/>
                  </a:cubicBezTo>
                  <a:lnTo>
                    <a:pt x="4250" y="22238"/>
                  </a:lnTo>
                  <a:cubicBezTo>
                    <a:pt x="4228" y="22197"/>
                    <a:pt x="4206" y="22156"/>
                    <a:pt x="4193" y="22134"/>
                  </a:cubicBezTo>
                  <a:cubicBezTo>
                    <a:pt x="3390" y="21051"/>
                    <a:pt x="1970" y="19379"/>
                    <a:pt x="1326" y="18511"/>
                  </a:cubicBezTo>
                  <a:cubicBezTo>
                    <a:pt x="1325" y="18510"/>
                    <a:pt x="1324" y="18509"/>
                    <a:pt x="1324" y="18509"/>
                  </a:cubicBezTo>
                  <a:cubicBezTo>
                    <a:pt x="1321" y="18509"/>
                    <a:pt x="1320" y="18514"/>
                    <a:pt x="1315" y="18514"/>
                  </a:cubicBezTo>
                  <a:cubicBezTo>
                    <a:pt x="1307" y="18514"/>
                    <a:pt x="1289" y="18503"/>
                    <a:pt x="1242" y="18445"/>
                  </a:cubicBezTo>
                  <a:cubicBezTo>
                    <a:pt x="1130" y="18256"/>
                    <a:pt x="504" y="17465"/>
                    <a:pt x="471" y="17465"/>
                  </a:cubicBezTo>
                  <a:lnTo>
                    <a:pt x="471" y="17465"/>
                  </a:lnTo>
                  <a:cubicBezTo>
                    <a:pt x="468" y="17465"/>
                    <a:pt x="470" y="17471"/>
                    <a:pt x="476" y="17484"/>
                  </a:cubicBezTo>
                  <a:cubicBezTo>
                    <a:pt x="380" y="17335"/>
                    <a:pt x="235" y="17178"/>
                    <a:pt x="124" y="17036"/>
                  </a:cubicBezTo>
                  <a:lnTo>
                    <a:pt x="124" y="17036"/>
                  </a:lnTo>
                  <a:cubicBezTo>
                    <a:pt x="127" y="17034"/>
                    <a:pt x="130" y="17032"/>
                    <a:pt x="132" y="17030"/>
                  </a:cubicBezTo>
                  <a:lnTo>
                    <a:pt x="132" y="17030"/>
                  </a:lnTo>
                  <a:cubicBezTo>
                    <a:pt x="152" y="17057"/>
                    <a:pt x="179" y="17083"/>
                    <a:pt x="206" y="17110"/>
                  </a:cubicBezTo>
                  <a:cubicBezTo>
                    <a:pt x="179" y="17077"/>
                    <a:pt x="158" y="17049"/>
                    <a:pt x="138" y="17026"/>
                  </a:cubicBezTo>
                  <a:lnTo>
                    <a:pt x="138" y="17026"/>
                  </a:lnTo>
                  <a:cubicBezTo>
                    <a:pt x="565" y="16712"/>
                    <a:pt x="441" y="16792"/>
                    <a:pt x="1046" y="16298"/>
                  </a:cubicBezTo>
                  <a:lnTo>
                    <a:pt x="1046" y="16298"/>
                  </a:lnTo>
                  <a:cubicBezTo>
                    <a:pt x="1059" y="16298"/>
                    <a:pt x="1001" y="16350"/>
                    <a:pt x="1006" y="16350"/>
                  </a:cubicBezTo>
                  <a:cubicBezTo>
                    <a:pt x="1008" y="16350"/>
                    <a:pt x="1024" y="16339"/>
                    <a:pt x="1065" y="16307"/>
                  </a:cubicBezTo>
                  <a:cubicBezTo>
                    <a:pt x="1234" y="16154"/>
                    <a:pt x="1869" y="15639"/>
                    <a:pt x="1896" y="15639"/>
                  </a:cubicBezTo>
                  <a:lnTo>
                    <a:pt x="1896" y="15639"/>
                  </a:lnTo>
                  <a:cubicBezTo>
                    <a:pt x="1900" y="15639"/>
                    <a:pt x="1889" y="15652"/>
                    <a:pt x="1858" y="15681"/>
                  </a:cubicBezTo>
                  <a:cubicBezTo>
                    <a:pt x="2241" y="15354"/>
                    <a:pt x="2437" y="15224"/>
                    <a:pt x="2633" y="15037"/>
                  </a:cubicBezTo>
                  <a:cubicBezTo>
                    <a:pt x="3072" y="14794"/>
                    <a:pt x="3763" y="14150"/>
                    <a:pt x="4669" y="13431"/>
                  </a:cubicBezTo>
                  <a:cubicBezTo>
                    <a:pt x="5827" y="12516"/>
                    <a:pt x="7517" y="11283"/>
                    <a:pt x="7779" y="11003"/>
                  </a:cubicBezTo>
                  <a:cubicBezTo>
                    <a:pt x="7947" y="10915"/>
                    <a:pt x="8607" y="10321"/>
                    <a:pt x="8636" y="10321"/>
                  </a:cubicBezTo>
                  <a:lnTo>
                    <a:pt x="8636" y="10321"/>
                  </a:lnTo>
                  <a:cubicBezTo>
                    <a:pt x="8641" y="10321"/>
                    <a:pt x="8628" y="10338"/>
                    <a:pt x="8591" y="10377"/>
                  </a:cubicBezTo>
                  <a:lnTo>
                    <a:pt x="9208" y="9892"/>
                  </a:lnTo>
                  <a:lnTo>
                    <a:pt x="9506" y="9658"/>
                  </a:lnTo>
                  <a:lnTo>
                    <a:pt x="9656" y="9537"/>
                  </a:lnTo>
                  <a:cubicBezTo>
                    <a:pt x="9702" y="9490"/>
                    <a:pt x="9749" y="9434"/>
                    <a:pt x="9777" y="9369"/>
                  </a:cubicBezTo>
                  <a:cubicBezTo>
                    <a:pt x="9833" y="9238"/>
                    <a:pt x="9824" y="9089"/>
                    <a:pt x="9749" y="8976"/>
                  </a:cubicBezTo>
                  <a:cubicBezTo>
                    <a:pt x="9674" y="8874"/>
                    <a:pt x="9600" y="8780"/>
                    <a:pt x="9525" y="8687"/>
                  </a:cubicBezTo>
                  <a:lnTo>
                    <a:pt x="9095" y="8136"/>
                  </a:lnTo>
                  <a:cubicBezTo>
                    <a:pt x="8535" y="7426"/>
                    <a:pt x="8031" y="6782"/>
                    <a:pt x="7583" y="6231"/>
                  </a:cubicBezTo>
                  <a:cubicBezTo>
                    <a:pt x="7237" y="5727"/>
                    <a:pt x="6509" y="4812"/>
                    <a:pt x="5743" y="3859"/>
                  </a:cubicBezTo>
                  <a:lnTo>
                    <a:pt x="5164" y="3140"/>
                  </a:lnTo>
                  <a:lnTo>
                    <a:pt x="4884" y="2785"/>
                  </a:lnTo>
                  <a:cubicBezTo>
                    <a:pt x="4837" y="2729"/>
                    <a:pt x="4791" y="2683"/>
                    <a:pt x="4753" y="2617"/>
                  </a:cubicBezTo>
                  <a:cubicBezTo>
                    <a:pt x="4725" y="2552"/>
                    <a:pt x="4679" y="2496"/>
                    <a:pt x="4650" y="2430"/>
                  </a:cubicBezTo>
                  <a:cubicBezTo>
                    <a:pt x="4370" y="1851"/>
                    <a:pt x="4464" y="1151"/>
                    <a:pt x="4884" y="656"/>
                  </a:cubicBezTo>
                  <a:cubicBezTo>
                    <a:pt x="4940" y="600"/>
                    <a:pt x="4987" y="553"/>
                    <a:pt x="5043" y="507"/>
                  </a:cubicBezTo>
                  <a:lnTo>
                    <a:pt x="5127" y="432"/>
                  </a:lnTo>
                  <a:lnTo>
                    <a:pt x="5211" y="376"/>
                  </a:lnTo>
                  <a:cubicBezTo>
                    <a:pt x="5435" y="227"/>
                    <a:pt x="5687" y="133"/>
                    <a:pt x="5958" y="105"/>
                  </a:cubicBezTo>
                  <a:cubicBezTo>
                    <a:pt x="6011" y="100"/>
                    <a:pt x="6065" y="97"/>
                    <a:pt x="6118" y="97"/>
                  </a:cubicBezTo>
                  <a:cubicBezTo>
                    <a:pt x="6549" y="97"/>
                    <a:pt x="6968" y="264"/>
                    <a:pt x="7284" y="563"/>
                  </a:cubicBezTo>
                  <a:cubicBezTo>
                    <a:pt x="7293" y="563"/>
                    <a:pt x="7256" y="516"/>
                    <a:pt x="7218" y="469"/>
                  </a:cubicBezTo>
                  <a:lnTo>
                    <a:pt x="7218" y="469"/>
                  </a:lnTo>
                  <a:cubicBezTo>
                    <a:pt x="7275" y="516"/>
                    <a:pt x="7321" y="553"/>
                    <a:pt x="7359" y="591"/>
                  </a:cubicBezTo>
                  <a:lnTo>
                    <a:pt x="7452" y="693"/>
                  </a:lnTo>
                  <a:cubicBezTo>
                    <a:pt x="7451" y="694"/>
                    <a:pt x="7449" y="695"/>
                    <a:pt x="7448" y="695"/>
                  </a:cubicBezTo>
                  <a:cubicBezTo>
                    <a:pt x="7433" y="695"/>
                    <a:pt x="7396" y="665"/>
                    <a:pt x="7396" y="665"/>
                  </a:cubicBezTo>
                  <a:cubicBezTo>
                    <a:pt x="7387" y="665"/>
                    <a:pt x="7396" y="665"/>
                    <a:pt x="7405" y="693"/>
                  </a:cubicBezTo>
                  <a:lnTo>
                    <a:pt x="7424" y="712"/>
                  </a:lnTo>
                  <a:lnTo>
                    <a:pt x="7424" y="721"/>
                  </a:lnTo>
                  <a:lnTo>
                    <a:pt x="7433" y="731"/>
                  </a:lnTo>
                  <a:lnTo>
                    <a:pt x="7499" y="815"/>
                  </a:lnTo>
                  <a:cubicBezTo>
                    <a:pt x="8115" y="1581"/>
                    <a:pt x="9450" y="3355"/>
                    <a:pt x="9740" y="3626"/>
                  </a:cubicBezTo>
                  <a:cubicBezTo>
                    <a:pt x="9861" y="3784"/>
                    <a:pt x="9936" y="3924"/>
                    <a:pt x="10020" y="3971"/>
                  </a:cubicBezTo>
                  <a:cubicBezTo>
                    <a:pt x="9973" y="3915"/>
                    <a:pt x="9927" y="3850"/>
                    <a:pt x="9889" y="3784"/>
                  </a:cubicBezTo>
                  <a:lnTo>
                    <a:pt x="9889" y="3784"/>
                  </a:lnTo>
                  <a:cubicBezTo>
                    <a:pt x="10031" y="3975"/>
                    <a:pt x="10127" y="4109"/>
                    <a:pt x="10119" y="4109"/>
                  </a:cubicBezTo>
                  <a:cubicBezTo>
                    <a:pt x="10114" y="4109"/>
                    <a:pt x="10081" y="4073"/>
                    <a:pt x="10011" y="3990"/>
                  </a:cubicBezTo>
                  <a:lnTo>
                    <a:pt x="10011" y="3990"/>
                  </a:lnTo>
                  <a:cubicBezTo>
                    <a:pt x="10347" y="4391"/>
                    <a:pt x="10506" y="4616"/>
                    <a:pt x="10720" y="4849"/>
                  </a:cubicBezTo>
                  <a:cubicBezTo>
                    <a:pt x="10898" y="5101"/>
                    <a:pt x="11757" y="6203"/>
                    <a:pt x="11990" y="6418"/>
                  </a:cubicBezTo>
                  <a:cubicBezTo>
                    <a:pt x="12028" y="6567"/>
                    <a:pt x="12317" y="6819"/>
                    <a:pt x="12392" y="6978"/>
                  </a:cubicBezTo>
                  <a:cubicBezTo>
                    <a:pt x="12504" y="7053"/>
                    <a:pt x="12887" y="7566"/>
                    <a:pt x="13083" y="7828"/>
                  </a:cubicBezTo>
                  <a:cubicBezTo>
                    <a:pt x="13061" y="7791"/>
                    <a:pt x="13052" y="7771"/>
                    <a:pt x="13057" y="7771"/>
                  </a:cubicBezTo>
                  <a:lnTo>
                    <a:pt x="13057" y="7771"/>
                  </a:lnTo>
                  <a:cubicBezTo>
                    <a:pt x="13065" y="7771"/>
                    <a:pt x="13107" y="7816"/>
                    <a:pt x="13186" y="7912"/>
                  </a:cubicBezTo>
                  <a:cubicBezTo>
                    <a:pt x="13335" y="8173"/>
                    <a:pt x="13512" y="8426"/>
                    <a:pt x="13727" y="8640"/>
                  </a:cubicBezTo>
                  <a:cubicBezTo>
                    <a:pt x="13606" y="8491"/>
                    <a:pt x="13540" y="8435"/>
                    <a:pt x="13522" y="8379"/>
                  </a:cubicBezTo>
                  <a:lnTo>
                    <a:pt x="13522" y="8379"/>
                  </a:lnTo>
                  <a:cubicBezTo>
                    <a:pt x="13587" y="8407"/>
                    <a:pt x="13746" y="8668"/>
                    <a:pt x="13821" y="8696"/>
                  </a:cubicBezTo>
                  <a:lnTo>
                    <a:pt x="13783" y="8752"/>
                  </a:lnTo>
                  <a:cubicBezTo>
                    <a:pt x="14381" y="9481"/>
                    <a:pt x="14717" y="9836"/>
                    <a:pt x="15044" y="10340"/>
                  </a:cubicBezTo>
                  <a:cubicBezTo>
                    <a:pt x="15091" y="10377"/>
                    <a:pt x="15119" y="10424"/>
                    <a:pt x="15175" y="10471"/>
                  </a:cubicBezTo>
                  <a:cubicBezTo>
                    <a:pt x="15275" y="10565"/>
                    <a:pt x="15405" y="10611"/>
                    <a:pt x="15536" y="10611"/>
                  </a:cubicBezTo>
                  <a:cubicBezTo>
                    <a:pt x="15613" y="10611"/>
                    <a:pt x="15691" y="10595"/>
                    <a:pt x="15763" y="10564"/>
                  </a:cubicBezTo>
                  <a:cubicBezTo>
                    <a:pt x="15894" y="10508"/>
                    <a:pt x="15996" y="10396"/>
                    <a:pt x="16043" y="10265"/>
                  </a:cubicBezTo>
                  <a:cubicBezTo>
                    <a:pt x="16052" y="10228"/>
                    <a:pt x="16062" y="10200"/>
                    <a:pt x="16071" y="10162"/>
                  </a:cubicBezTo>
                  <a:lnTo>
                    <a:pt x="16071" y="10106"/>
                  </a:lnTo>
                  <a:lnTo>
                    <a:pt x="16071" y="10060"/>
                  </a:lnTo>
                  <a:lnTo>
                    <a:pt x="16071" y="9854"/>
                  </a:lnTo>
                  <a:cubicBezTo>
                    <a:pt x="16071" y="9322"/>
                    <a:pt x="16071" y="8808"/>
                    <a:pt x="16052" y="8369"/>
                  </a:cubicBezTo>
                  <a:cubicBezTo>
                    <a:pt x="16048" y="8303"/>
                    <a:pt x="16044" y="8281"/>
                    <a:pt x="16041" y="8281"/>
                  </a:cubicBezTo>
                  <a:cubicBezTo>
                    <a:pt x="16033" y="8281"/>
                    <a:pt x="16028" y="8382"/>
                    <a:pt x="16023" y="8382"/>
                  </a:cubicBezTo>
                  <a:cubicBezTo>
                    <a:pt x="16020" y="8382"/>
                    <a:pt x="16018" y="8353"/>
                    <a:pt x="16015" y="8267"/>
                  </a:cubicBezTo>
                  <a:cubicBezTo>
                    <a:pt x="16015" y="8248"/>
                    <a:pt x="16043" y="8080"/>
                    <a:pt x="16043" y="8033"/>
                  </a:cubicBezTo>
                  <a:cubicBezTo>
                    <a:pt x="16043" y="7856"/>
                    <a:pt x="16024" y="7632"/>
                    <a:pt x="16024" y="7594"/>
                  </a:cubicBezTo>
                  <a:cubicBezTo>
                    <a:pt x="16024" y="7548"/>
                    <a:pt x="16015" y="7305"/>
                    <a:pt x="16015" y="7006"/>
                  </a:cubicBezTo>
                  <a:cubicBezTo>
                    <a:pt x="16006" y="6857"/>
                    <a:pt x="15996" y="6698"/>
                    <a:pt x="15996" y="6549"/>
                  </a:cubicBezTo>
                  <a:cubicBezTo>
                    <a:pt x="15996" y="6408"/>
                    <a:pt x="16006" y="6278"/>
                    <a:pt x="16024" y="6138"/>
                  </a:cubicBezTo>
                  <a:cubicBezTo>
                    <a:pt x="16071" y="5979"/>
                    <a:pt x="16136" y="5811"/>
                    <a:pt x="16230" y="5671"/>
                  </a:cubicBezTo>
                  <a:cubicBezTo>
                    <a:pt x="16333" y="5484"/>
                    <a:pt x="16473" y="5335"/>
                    <a:pt x="16631" y="5204"/>
                  </a:cubicBezTo>
                  <a:cubicBezTo>
                    <a:pt x="16781" y="5082"/>
                    <a:pt x="16949" y="4980"/>
                    <a:pt x="17126" y="4914"/>
                  </a:cubicBezTo>
                  <a:cubicBezTo>
                    <a:pt x="17248" y="4877"/>
                    <a:pt x="17369" y="4840"/>
                    <a:pt x="17500" y="4821"/>
                  </a:cubicBezTo>
                  <a:lnTo>
                    <a:pt x="17500" y="4821"/>
                  </a:lnTo>
                  <a:cubicBezTo>
                    <a:pt x="17444" y="4830"/>
                    <a:pt x="17481" y="4830"/>
                    <a:pt x="17575" y="4830"/>
                  </a:cubicBezTo>
                  <a:lnTo>
                    <a:pt x="17743" y="4830"/>
                  </a:lnTo>
                  <a:cubicBezTo>
                    <a:pt x="17817" y="4830"/>
                    <a:pt x="17892" y="4840"/>
                    <a:pt x="17957" y="4858"/>
                  </a:cubicBezTo>
                  <a:cubicBezTo>
                    <a:pt x="18116" y="4886"/>
                    <a:pt x="18275" y="4933"/>
                    <a:pt x="18424" y="5008"/>
                  </a:cubicBezTo>
                  <a:cubicBezTo>
                    <a:pt x="18452" y="5026"/>
                    <a:pt x="18490" y="5036"/>
                    <a:pt x="18518" y="5054"/>
                  </a:cubicBezTo>
                  <a:cubicBezTo>
                    <a:pt x="18546" y="5073"/>
                    <a:pt x="18583" y="5092"/>
                    <a:pt x="18611" y="5110"/>
                  </a:cubicBezTo>
                  <a:cubicBezTo>
                    <a:pt x="18658" y="5148"/>
                    <a:pt x="18704" y="5166"/>
                    <a:pt x="18742" y="5194"/>
                  </a:cubicBezTo>
                  <a:cubicBezTo>
                    <a:pt x="18901" y="5335"/>
                    <a:pt x="19041" y="5512"/>
                    <a:pt x="19134" y="5708"/>
                  </a:cubicBezTo>
                  <a:cubicBezTo>
                    <a:pt x="19162" y="5764"/>
                    <a:pt x="19190" y="5820"/>
                    <a:pt x="19218" y="5886"/>
                  </a:cubicBezTo>
                  <a:cubicBezTo>
                    <a:pt x="19227" y="5914"/>
                    <a:pt x="19237" y="5942"/>
                    <a:pt x="19246" y="5979"/>
                  </a:cubicBezTo>
                  <a:cubicBezTo>
                    <a:pt x="19255" y="6007"/>
                    <a:pt x="19265" y="6044"/>
                    <a:pt x="19274" y="6072"/>
                  </a:cubicBezTo>
                  <a:cubicBezTo>
                    <a:pt x="19293" y="6138"/>
                    <a:pt x="19302" y="6212"/>
                    <a:pt x="19311" y="6278"/>
                  </a:cubicBezTo>
                  <a:cubicBezTo>
                    <a:pt x="19321" y="6343"/>
                    <a:pt x="19330" y="6427"/>
                    <a:pt x="19330" y="6493"/>
                  </a:cubicBezTo>
                  <a:cubicBezTo>
                    <a:pt x="19339" y="7090"/>
                    <a:pt x="19358" y="7734"/>
                    <a:pt x="19367" y="8257"/>
                  </a:cubicBezTo>
                  <a:cubicBezTo>
                    <a:pt x="19413" y="9736"/>
                    <a:pt x="19450" y="11250"/>
                    <a:pt x="19487" y="12472"/>
                  </a:cubicBezTo>
                  <a:lnTo>
                    <a:pt x="19487" y="12472"/>
                  </a:lnTo>
                  <a:cubicBezTo>
                    <a:pt x="19487" y="12384"/>
                    <a:pt x="19496" y="12286"/>
                    <a:pt x="19504" y="12286"/>
                  </a:cubicBezTo>
                  <a:cubicBezTo>
                    <a:pt x="19509" y="12286"/>
                    <a:pt x="19514" y="12318"/>
                    <a:pt x="19517" y="12404"/>
                  </a:cubicBezTo>
                  <a:cubicBezTo>
                    <a:pt x="19517" y="12618"/>
                    <a:pt x="19480" y="12488"/>
                    <a:pt x="19480" y="12646"/>
                  </a:cubicBezTo>
                  <a:cubicBezTo>
                    <a:pt x="19498" y="13179"/>
                    <a:pt x="19517" y="13730"/>
                    <a:pt x="19536" y="14281"/>
                  </a:cubicBezTo>
                  <a:cubicBezTo>
                    <a:pt x="19545" y="14561"/>
                    <a:pt x="19545" y="14841"/>
                    <a:pt x="19554" y="15121"/>
                  </a:cubicBezTo>
                  <a:lnTo>
                    <a:pt x="19564" y="15551"/>
                  </a:lnTo>
                  <a:lnTo>
                    <a:pt x="19564" y="15765"/>
                  </a:lnTo>
                  <a:lnTo>
                    <a:pt x="19564" y="15868"/>
                  </a:lnTo>
                  <a:cubicBezTo>
                    <a:pt x="19564" y="15915"/>
                    <a:pt x="19573" y="15952"/>
                    <a:pt x="19573" y="15989"/>
                  </a:cubicBezTo>
                  <a:cubicBezTo>
                    <a:pt x="19582" y="16027"/>
                    <a:pt x="19601" y="16064"/>
                    <a:pt x="19620" y="16102"/>
                  </a:cubicBezTo>
                  <a:cubicBezTo>
                    <a:pt x="19638" y="16130"/>
                    <a:pt x="19657" y="16167"/>
                    <a:pt x="19685" y="16195"/>
                  </a:cubicBezTo>
                  <a:lnTo>
                    <a:pt x="19816" y="16363"/>
                  </a:lnTo>
                  <a:lnTo>
                    <a:pt x="20087" y="16709"/>
                  </a:lnTo>
                  <a:lnTo>
                    <a:pt x="20628" y="17390"/>
                  </a:lnTo>
                  <a:lnTo>
                    <a:pt x="21706" y="18761"/>
                  </a:lnTo>
                  <a:lnTo>
                    <a:pt x="21706" y="18761"/>
                  </a:lnTo>
                  <a:cubicBezTo>
                    <a:pt x="20485" y="19724"/>
                    <a:pt x="19263" y="20705"/>
                    <a:pt x="18060" y="21695"/>
                  </a:cubicBezTo>
                  <a:cubicBezTo>
                    <a:pt x="17257" y="22274"/>
                    <a:pt x="15632" y="23572"/>
                    <a:pt x="15287" y="23843"/>
                  </a:cubicBezTo>
                  <a:cubicBezTo>
                    <a:pt x="14362" y="24553"/>
                    <a:pt x="13419" y="25374"/>
                    <a:pt x="12495" y="26093"/>
                  </a:cubicBezTo>
                  <a:cubicBezTo>
                    <a:pt x="12518" y="26070"/>
                    <a:pt x="12535" y="26046"/>
                    <a:pt x="12557" y="26028"/>
                  </a:cubicBezTo>
                  <a:lnTo>
                    <a:pt x="12557" y="26028"/>
                  </a:lnTo>
                  <a:cubicBezTo>
                    <a:pt x="12412" y="26137"/>
                    <a:pt x="12276" y="26247"/>
                    <a:pt x="12149" y="26374"/>
                  </a:cubicBezTo>
                  <a:cubicBezTo>
                    <a:pt x="11028" y="27186"/>
                    <a:pt x="9497" y="28503"/>
                    <a:pt x="9292" y="28596"/>
                  </a:cubicBezTo>
                  <a:lnTo>
                    <a:pt x="9301" y="28718"/>
                  </a:lnTo>
                  <a:cubicBezTo>
                    <a:pt x="9329" y="28699"/>
                    <a:pt x="9282" y="28708"/>
                    <a:pt x="9376" y="28643"/>
                  </a:cubicBezTo>
                  <a:cubicBezTo>
                    <a:pt x="9945" y="28176"/>
                    <a:pt x="11290" y="27158"/>
                    <a:pt x="11570" y="26887"/>
                  </a:cubicBezTo>
                  <a:cubicBezTo>
                    <a:pt x="11571" y="26888"/>
                    <a:pt x="11572" y="26888"/>
                    <a:pt x="11574" y="26888"/>
                  </a:cubicBezTo>
                  <a:cubicBezTo>
                    <a:pt x="11596" y="26888"/>
                    <a:pt x="11672" y="26835"/>
                    <a:pt x="11689" y="26835"/>
                  </a:cubicBezTo>
                  <a:cubicBezTo>
                    <a:pt x="11692" y="26835"/>
                    <a:pt x="11693" y="26836"/>
                    <a:pt x="11691" y="26841"/>
                  </a:cubicBezTo>
                  <a:cubicBezTo>
                    <a:pt x="13214" y="25627"/>
                    <a:pt x="14969" y="24179"/>
                    <a:pt x="16547" y="22993"/>
                  </a:cubicBezTo>
                  <a:cubicBezTo>
                    <a:pt x="16874" y="22666"/>
                    <a:pt x="17659" y="22106"/>
                    <a:pt x="18303" y="21592"/>
                  </a:cubicBezTo>
                  <a:cubicBezTo>
                    <a:pt x="18711" y="21273"/>
                    <a:pt x="19677" y="20488"/>
                    <a:pt x="19707" y="20461"/>
                  </a:cubicBezTo>
                  <a:lnTo>
                    <a:pt x="19707" y="20461"/>
                  </a:lnTo>
                  <a:cubicBezTo>
                    <a:pt x="19863" y="20366"/>
                    <a:pt x="20186" y="20085"/>
                    <a:pt x="20204" y="20085"/>
                  </a:cubicBezTo>
                  <a:lnTo>
                    <a:pt x="20204" y="20085"/>
                  </a:lnTo>
                  <a:cubicBezTo>
                    <a:pt x="20208" y="20085"/>
                    <a:pt x="20198" y="20097"/>
                    <a:pt x="20171" y="20126"/>
                  </a:cubicBezTo>
                  <a:cubicBezTo>
                    <a:pt x="20367" y="19930"/>
                    <a:pt x="20572" y="19799"/>
                    <a:pt x="20750" y="19622"/>
                  </a:cubicBezTo>
                  <a:cubicBezTo>
                    <a:pt x="20871" y="19547"/>
                    <a:pt x="20992" y="19463"/>
                    <a:pt x="21104" y="19361"/>
                  </a:cubicBezTo>
                  <a:cubicBezTo>
                    <a:pt x="21301" y="19202"/>
                    <a:pt x="21562" y="18987"/>
                    <a:pt x="21777" y="18800"/>
                  </a:cubicBezTo>
                  <a:lnTo>
                    <a:pt x="21814" y="18772"/>
                  </a:lnTo>
                  <a:lnTo>
                    <a:pt x="21786" y="18735"/>
                  </a:lnTo>
                  <a:lnTo>
                    <a:pt x="21767" y="18716"/>
                  </a:lnTo>
                  <a:cubicBezTo>
                    <a:pt x="21767" y="18688"/>
                    <a:pt x="21795" y="18707"/>
                    <a:pt x="21721" y="18604"/>
                  </a:cubicBezTo>
                  <a:cubicBezTo>
                    <a:pt x="21319" y="18184"/>
                    <a:pt x="20927" y="17596"/>
                    <a:pt x="20581" y="17222"/>
                  </a:cubicBezTo>
                  <a:cubicBezTo>
                    <a:pt x="20469" y="17063"/>
                    <a:pt x="20283" y="16830"/>
                    <a:pt x="20049" y="16540"/>
                  </a:cubicBezTo>
                  <a:lnTo>
                    <a:pt x="19872" y="16307"/>
                  </a:lnTo>
                  <a:lnTo>
                    <a:pt x="19778" y="16186"/>
                  </a:lnTo>
                  <a:cubicBezTo>
                    <a:pt x="19741" y="16148"/>
                    <a:pt x="19713" y="16102"/>
                    <a:pt x="19685" y="16064"/>
                  </a:cubicBezTo>
                  <a:cubicBezTo>
                    <a:pt x="19657" y="16018"/>
                    <a:pt x="19648" y="15971"/>
                    <a:pt x="19638" y="15924"/>
                  </a:cubicBezTo>
                  <a:lnTo>
                    <a:pt x="19638" y="15756"/>
                  </a:lnTo>
                  <a:cubicBezTo>
                    <a:pt x="19629" y="15644"/>
                    <a:pt x="19629" y="15523"/>
                    <a:pt x="19629" y="15401"/>
                  </a:cubicBezTo>
                  <a:cubicBezTo>
                    <a:pt x="19610" y="14439"/>
                    <a:pt x="19573" y="13337"/>
                    <a:pt x="19545" y="12394"/>
                  </a:cubicBezTo>
                  <a:cubicBezTo>
                    <a:pt x="19546" y="12393"/>
                    <a:pt x="19547" y="12393"/>
                    <a:pt x="19548" y="12393"/>
                  </a:cubicBezTo>
                  <a:cubicBezTo>
                    <a:pt x="19559" y="12393"/>
                    <a:pt x="19566" y="12458"/>
                    <a:pt x="19570" y="12458"/>
                  </a:cubicBezTo>
                  <a:cubicBezTo>
                    <a:pt x="19572" y="12458"/>
                    <a:pt x="19573" y="12440"/>
                    <a:pt x="19573" y="12385"/>
                  </a:cubicBezTo>
                  <a:cubicBezTo>
                    <a:pt x="19498" y="10639"/>
                    <a:pt x="19517" y="9173"/>
                    <a:pt x="19424" y="8127"/>
                  </a:cubicBezTo>
                  <a:lnTo>
                    <a:pt x="19424" y="8127"/>
                  </a:lnTo>
                  <a:cubicBezTo>
                    <a:pt x="19427" y="8136"/>
                    <a:pt x="19430" y="8140"/>
                    <a:pt x="19433" y="8140"/>
                  </a:cubicBezTo>
                  <a:cubicBezTo>
                    <a:pt x="19470" y="8140"/>
                    <a:pt x="19420" y="7311"/>
                    <a:pt x="19448" y="7311"/>
                  </a:cubicBezTo>
                  <a:lnTo>
                    <a:pt x="19448" y="7311"/>
                  </a:lnTo>
                  <a:cubicBezTo>
                    <a:pt x="19449" y="7311"/>
                    <a:pt x="19450" y="7312"/>
                    <a:pt x="19452" y="7314"/>
                  </a:cubicBezTo>
                  <a:cubicBezTo>
                    <a:pt x="19433" y="7118"/>
                    <a:pt x="19424" y="6885"/>
                    <a:pt x="19414" y="6623"/>
                  </a:cubicBezTo>
                  <a:cubicBezTo>
                    <a:pt x="19405" y="6558"/>
                    <a:pt x="19405" y="6493"/>
                    <a:pt x="19405" y="6427"/>
                  </a:cubicBezTo>
                  <a:cubicBezTo>
                    <a:pt x="19405" y="6352"/>
                    <a:pt x="19396" y="6287"/>
                    <a:pt x="19386" y="6212"/>
                  </a:cubicBezTo>
                  <a:cubicBezTo>
                    <a:pt x="19358" y="6063"/>
                    <a:pt x="19311" y="5923"/>
                    <a:pt x="19255" y="5783"/>
                  </a:cubicBezTo>
                  <a:cubicBezTo>
                    <a:pt x="19190" y="5633"/>
                    <a:pt x="19097" y="5493"/>
                    <a:pt x="19003" y="5372"/>
                  </a:cubicBezTo>
                  <a:cubicBezTo>
                    <a:pt x="18891" y="5232"/>
                    <a:pt x="18761" y="5120"/>
                    <a:pt x="18620" y="5017"/>
                  </a:cubicBezTo>
                  <a:cubicBezTo>
                    <a:pt x="18462" y="4924"/>
                    <a:pt x="18294" y="4849"/>
                    <a:pt x="18126" y="4793"/>
                  </a:cubicBezTo>
                  <a:cubicBezTo>
                    <a:pt x="17963" y="4752"/>
                    <a:pt x="17800" y="4726"/>
                    <a:pt x="17638" y="4726"/>
                  </a:cubicBezTo>
                  <a:cubicBezTo>
                    <a:pt x="17613" y="4726"/>
                    <a:pt x="17589" y="4726"/>
                    <a:pt x="17565" y="4728"/>
                  </a:cubicBezTo>
                  <a:cubicBezTo>
                    <a:pt x="17360" y="4737"/>
                    <a:pt x="17154" y="4784"/>
                    <a:pt x="16968" y="4868"/>
                  </a:cubicBezTo>
                  <a:cubicBezTo>
                    <a:pt x="16585" y="5036"/>
                    <a:pt x="16267" y="5325"/>
                    <a:pt x="16090" y="5699"/>
                  </a:cubicBezTo>
                  <a:cubicBezTo>
                    <a:pt x="15996" y="5886"/>
                    <a:pt x="15940" y="6082"/>
                    <a:pt x="15912" y="6287"/>
                  </a:cubicBezTo>
                  <a:cubicBezTo>
                    <a:pt x="15903" y="6380"/>
                    <a:pt x="15903" y="6483"/>
                    <a:pt x="15903" y="6586"/>
                  </a:cubicBezTo>
                  <a:cubicBezTo>
                    <a:pt x="15912" y="6679"/>
                    <a:pt x="15912" y="6773"/>
                    <a:pt x="15912" y="6875"/>
                  </a:cubicBezTo>
                  <a:lnTo>
                    <a:pt x="15931" y="7436"/>
                  </a:lnTo>
                  <a:cubicBezTo>
                    <a:pt x="15940" y="7809"/>
                    <a:pt x="15950" y="8164"/>
                    <a:pt x="15959" y="8519"/>
                  </a:cubicBezTo>
                  <a:cubicBezTo>
                    <a:pt x="15977" y="9176"/>
                    <a:pt x="16004" y="9538"/>
                    <a:pt x="15972" y="9538"/>
                  </a:cubicBezTo>
                  <a:cubicBezTo>
                    <a:pt x="15971" y="9538"/>
                    <a:pt x="15970" y="9538"/>
                    <a:pt x="15968" y="9537"/>
                  </a:cubicBezTo>
                  <a:lnTo>
                    <a:pt x="15968" y="9537"/>
                  </a:lnTo>
                  <a:cubicBezTo>
                    <a:pt x="15968" y="9649"/>
                    <a:pt x="15978" y="9752"/>
                    <a:pt x="15996" y="9864"/>
                  </a:cubicBezTo>
                  <a:lnTo>
                    <a:pt x="15996" y="10097"/>
                  </a:lnTo>
                  <a:cubicBezTo>
                    <a:pt x="15987" y="10331"/>
                    <a:pt x="15791" y="10517"/>
                    <a:pt x="15558" y="10536"/>
                  </a:cubicBezTo>
                  <a:cubicBezTo>
                    <a:pt x="15408" y="10536"/>
                    <a:pt x="15259" y="10461"/>
                    <a:pt x="15175" y="10340"/>
                  </a:cubicBezTo>
                  <a:lnTo>
                    <a:pt x="14866" y="9948"/>
                  </a:lnTo>
                  <a:cubicBezTo>
                    <a:pt x="14446" y="9425"/>
                    <a:pt x="14054" y="8939"/>
                    <a:pt x="13746" y="8594"/>
                  </a:cubicBezTo>
                  <a:cubicBezTo>
                    <a:pt x="13749" y="8585"/>
                    <a:pt x="13753" y="8581"/>
                    <a:pt x="13760" y="8581"/>
                  </a:cubicBezTo>
                  <a:cubicBezTo>
                    <a:pt x="13775" y="8581"/>
                    <a:pt x="13801" y="8602"/>
                    <a:pt x="13839" y="8640"/>
                  </a:cubicBezTo>
                  <a:cubicBezTo>
                    <a:pt x="13612" y="8360"/>
                    <a:pt x="13262" y="7951"/>
                    <a:pt x="13277" y="7951"/>
                  </a:cubicBezTo>
                  <a:lnTo>
                    <a:pt x="13277" y="7951"/>
                  </a:lnTo>
                  <a:cubicBezTo>
                    <a:pt x="13281" y="7951"/>
                    <a:pt x="13304" y="7973"/>
                    <a:pt x="13354" y="8024"/>
                  </a:cubicBezTo>
                  <a:cubicBezTo>
                    <a:pt x="11776" y="6082"/>
                    <a:pt x="11514" y="5764"/>
                    <a:pt x="9852" y="3635"/>
                  </a:cubicBezTo>
                  <a:cubicBezTo>
                    <a:pt x="9850" y="3634"/>
                    <a:pt x="9848" y="3634"/>
                    <a:pt x="9847" y="3634"/>
                  </a:cubicBezTo>
                  <a:cubicBezTo>
                    <a:pt x="9842" y="3634"/>
                    <a:pt x="9839" y="3638"/>
                    <a:pt x="9834" y="3638"/>
                  </a:cubicBezTo>
                  <a:cubicBezTo>
                    <a:pt x="9825" y="3638"/>
                    <a:pt x="9809" y="3627"/>
                    <a:pt x="9768" y="3570"/>
                  </a:cubicBezTo>
                  <a:cubicBezTo>
                    <a:pt x="9550" y="3285"/>
                    <a:pt x="8589" y="2032"/>
                    <a:pt x="8548" y="2032"/>
                  </a:cubicBezTo>
                  <a:lnTo>
                    <a:pt x="8548" y="2032"/>
                  </a:lnTo>
                  <a:cubicBezTo>
                    <a:pt x="8543" y="2032"/>
                    <a:pt x="8549" y="2044"/>
                    <a:pt x="8565" y="2072"/>
                  </a:cubicBezTo>
                  <a:lnTo>
                    <a:pt x="8565" y="2072"/>
                  </a:lnTo>
                  <a:cubicBezTo>
                    <a:pt x="8556" y="2062"/>
                    <a:pt x="8548" y="2052"/>
                    <a:pt x="8539" y="2043"/>
                  </a:cubicBezTo>
                  <a:lnTo>
                    <a:pt x="8539" y="2043"/>
                  </a:lnTo>
                  <a:cubicBezTo>
                    <a:pt x="8550" y="2056"/>
                    <a:pt x="8561" y="2070"/>
                    <a:pt x="8573" y="2085"/>
                  </a:cubicBezTo>
                  <a:cubicBezTo>
                    <a:pt x="8570" y="2080"/>
                    <a:pt x="8567" y="2076"/>
                    <a:pt x="8565" y="2072"/>
                  </a:cubicBezTo>
                  <a:lnTo>
                    <a:pt x="8565" y="2072"/>
                  </a:lnTo>
                  <a:cubicBezTo>
                    <a:pt x="8699" y="2227"/>
                    <a:pt x="8917" y="2489"/>
                    <a:pt x="8993" y="2608"/>
                  </a:cubicBezTo>
                  <a:cubicBezTo>
                    <a:pt x="8815" y="2421"/>
                    <a:pt x="8647" y="2216"/>
                    <a:pt x="8498" y="2001"/>
                  </a:cubicBezTo>
                  <a:cubicBezTo>
                    <a:pt x="8468" y="1965"/>
                    <a:pt x="8456" y="1950"/>
                    <a:pt x="8457" y="1950"/>
                  </a:cubicBezTo>
                  <a:lnTo>
                    <a:pt x="8457" y="1950"/>
                  </a:lnTo>
                  <a:cubicBezTo>
                    <a:pt x="8458" y="1950"/>
                    <a:pt x="8491" y="1986"/>
                    <a:pt x="8539" y="2043"/>
                  </a:cubicBezTo>
                  <a:lnTo>
                    <a:pt x="8539" y="2043"/>
                  </a:lnTo>
                  <a:cubicBezTo>
                    <a:pt x="8225" y="1640"/>
                    <a:pt x="8193" y="1546"/>
                    <a:pt x="8012" y="1366"/>
                  </a:cubicBezTo>
                  <a:cubicBezTo>
                    <a:pt x="8029" y="1308"/>
                    <a:pt x="7764" y="1005"/>
                    <a:pt x="7732" y="1005"/>
                  </a:cubicBezTo>
                  <a:cubicBezTo>
                    <a:pt x="7731" y="1005"/>
                    <a:pt x="7730" y="1006"/>
                    <a:pt x="7729" y="1008"/>
                  </a:cubicBezTo>
                  <a:lnTo>
                    <a:pt x="7729" y="1008"/>
                  </a:lnTo>
                  <a:cubicBezTo>
                    <a:pt x="7708" y="961"/>
                    <a:pt x="7584" y="801"/>
                    <a:pt x="7609" y="801"/>
                  </a:cubicBezTo>
                  <a:cubicBezTo>
                    <a:pt x="7612" y="801"/>
                    <a:pt x="7615" y="803"/>
                    <a:pt x="7620" y="806"/>
                  </a:cubicBezTo>
                  <a:cubicBezTo>
                    <a:pt x="7508" y="656"/>
                    <a:pt x="7377" y="516"/>
                    <a:pt x="7237" y="385"/>
                  </a:cubicBezTo>
                  <a:cubicBezTo>
                    <a:pt x="7069" y="255"/>
                    <a:pt x="6882" y="152"/>
                    <a:pt x="6677" y="86"/>
                  </a:cubicBezTo>
                  <a:cubicBezTo>
                    <a:pt x="6489" y="29"/>
                    <a:pt x="6294" y="1"/>
                    <a:pt x="60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9"/>
            <p:cNvSpPr/>
            <p:nvPr/>
          </p:nvSpPr>
          <p:spPr>
            <a:xfrm>
              <a:off x="5122800" y="2962075"/>
              <a:ext cx="2125" cy="2825"/>
            </a:xfrm>
            <a:custGeom>
              <a:avLst/>
              <a:gdLst/>
              <a:ahLst/>
              <a:cxnLst/>
              <a:rect l="l" t="t" r="r" b="b"/>
              <a:pathLst>
                <a:path w="85" h="113" extrusionOk="0">
                  <a:moveTo>
                    <a:pt x="1" y="1"/>
                  </a:moveTo>
                  <a:cubicBezTo>
                    <a:pt x="7" y="10"/>
                    <a:pt x="14" y="19"/>
                    <a:pt x="23" y="30"/>
                  </a:cubicBezTo>
                  <a:lnTo>
                    <a:pt x="23" y="30"/>
                  </a:lnTo>
                  <a:lnTo>
                    <a:pt x="1" y="1"/>
                  </a:lnTo>
                  <a:close/>
                  <a:moveTo>
                    <a:pt x="23" y="30"/>
                  </a:moveTo>
                  <a:lnTo>
                    <a:pt x="85" y="113"/>
                  </a:lnTo>
                  <a:cubicBezTo>
                    <a:pt x="60" y="75"/>
                    <a:pt x="39" y="50"/>
                    <a:pt x="23" y="3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9"/>
            <p:cNvSpPr/>
            <p:nvPr/>
          </p:nvSpPr>
          <p:spPr>
            <a:xfrm>
              <a:off x="4773800" y="2746650"/>
              <a:ext cx="590200" cy="759275"/>
            </a:xfrm>
            <a:custGeom>
              <a:avLst/>
              <a:gdLst/>
              <a:ahLst/>
              <a:cxnLst/>
              <a:rect l="l" t="t" r="r" b="b"/>
              <a:pathLst>
                <a:path w="23608" h="30371" extrusionOk="0">
                  <a:moveTo>
                    <a:pt x="18845" y="4890"/>
                  </a:moveTo>
                  <a:cubicBezTo>
                    <a:pt x="18854" y="4890"/>
                    <a:pt x="18883" y="4893"/>
                    <a:pt x="18938" y="4901"/>
                  </a:cubicBezTo>
                  <a:cubicBezTo>
                    <a:pt x="18991" y="4909"/>
                    <a:pt x="19051" y="4935"/>
                    <a:pt x="19122" y="4954"/>
                  </a:cubicBezTo>
                  <a:lnTo>
                    <a:pt x="19122" y="4954"/>
                  </a:lnTo>
                  <a:cubicBezTo>
                    <a:pt x="19088" y="4945"/>
                    <a:pt x="19053" y="4935"/>
                    <a:pt x="19022" y="4929"/>
                  </a:cubicBezTo>
                  <a:cubicBezTo>
                    <a:pt x="18966" y="4920"/>
                    <a:pt x="18919" y="4910"/>
                    <a:pt x="18891" y="4901"/>
                  </a:cubicBezTo>
                  <a:cubicBezTo>
                    <a:pt x="18854" y="4896"/>
                    <a:pt x="18832" y="4890"/>
                    <a:pt x="18845" y="4890"/>
                  </a:cubicBezTo>
                  <a:close/>
                  <a:moveTo>
                    <a:pt x="5644" y="4811"/>
                  </a:moveTo>
                  <a:lnTo>
                    <a:pt x="5644" y="4811"/>
                  </a:lnTo>
                  <a:cubicBezTo>
                    <a:pt x="5647" y="4811"/>
                    <a:pt x="6082" y="5316"/>
                    <a:pt x="6201" y="5499"/>
                  </a:cubicBezTo>
                  <a:cubicBezTo>
                    <a:pt x="6014" y="5293"/>
                    <a:pt x="5846" y="5078"/>
                    <a:pt x="5687" y="4864"/>
                  </a:cubicBezTo>
                  <a:cubicBezTo>
                    <a:pt x="5656" y="4827"/>
                    <a:pt x="5643" y="4811"/>
                    <a:pt x="5644" y="4811"/>
                  </a:cubicBezTo>
                  <a:close/>
                  <a:moveTo>
                    <a:pt x="14166" y="7674"/>
                  </a:moveTo>
                  <a:lnTo>
                    <a:pt x="14166" y="7674"/>
                  </a:lnTo>
                  <a:cubicBezTo>
                    <a:pt x="14181" y="7692"/>
                    <a:pt x="14193" y="7705"/>
                    <a:pt x="14202" y="7715"/>
                  </a:cubicBezTo>
                  <a:lnTo>
                    <a:pt x="14202" y="7715"/>
                  </a:lnTo>
                  <a:cubicBezTo>
                    <a:pt x="14190" y="7701"/>
                    <a:pt x="14178" y="7688"/>
                    <a:pt x="14166" y="7674"/>
                  </a:cubicBezTo>
                  <a:close/>
                  <a:moveTo>
                    <a:pt x="16121" y="10100"/>
                  </a:moveTo>
                  <a:lnTo>
                    <a:pt x="16121" y="10100"/>
                  </a:lnTo>
                  <a:cubicBezTo>
                    <a:pt x="16129" y="10110"/>
                    <a:pt x="16138" y="10120"/>
                    <a:pt x="16146" y="10130"/>
                  </a:cubicBezTo>
                  <a:cubicBezTo>
                    <a:pt x="16133" y="10118"/>
                    <a:pt x="16123" y="10108"/>
                    <a:pt x="16116" y="10102"/>
                  </a:cubicBezTo>
                  <a:lnTo>
                    <a:pt x="16116" y="10102"/>
                  </a:lnTo>
                  <a:lnTo>
                    <a:pt x="16121" y="10100"/>
                  </a:lnTo>
                  <a:close/>
                  <a:moveTo>
                    <a:pt x="16183" y="10121"/>
                  </a:moveTo>
                  <a:lnTo>
                    <a:pt x="16193" y="10186"/>
                  </a:lnTo>
                  <a:lnTo>
                    <a:pt x="16183" y="10175"/>
                  </a:lnTo>
                  <a:lnTo>
                    <a:pt x="16183" y="10121"/>
                  </a:lnTo>
                  <a:close/>
                  <a:moveTo>
                    <a:pt x="23500" y="19522"/>
                  </a:moveTo>
                  <a:cubicBezTo>
                    <a:pt x="23505" y="19542"/>
                    <a:pt x="23509" y="19562"/>
                    <a:pt x="23514" y="19581"/>
                  </a:cubicBezTo>
                  <a:cubicBezTo>
                    <a:pt x="23523" y="19646"/>
                    <a:pt x="23505" y="19711"/>
                    <a:pt x="23477" y="19777"/>
                  </a:cubicBezTo>
                  <a:cubicBezTo>
                    <a:pt x="23465" y="19800"/>
                    <a:pt x="23450" y="19827"/>
                    <a:pt x="23431" y="19850"/>
                  </a:cubicBezTo>
                  <a:lnTo>
                    <a:pt x="23431" y="19850"/>
                  </a:lnTo>
                  <a:cubicBezTo>
                    <a:pt x="23510" y="19759"/>
                    <a:pt x="23538" y="19632"/>
                    <a:pt x="23500" y="19522"/>
                  </a:cubicBezTo>
                  <a:close/>
                  <a:moveTo>
                    <a:pt x="23431" y="19850"/>
                  </a:moveTo>
                  <a:cubicBezTo>
                    <a:pt x="23419" y="19864"/>
                    <a:pt x="23406" y="19877"/>
                    <a:pt x="23392" y="19889"/>
                  </a:cubicBezTo>
                  <a:cubicBezTo>
                    <a:pt x="23407" y="19878"/>
                    <a:pt x="23420" y="19865"/>
                    <a:pt x="23431" y="19850"/>
                  </a:cubicBezTo>
                  <a:close/>
                  <a:moveTo>
                    <a:pt x="7026" y="0"/>
                  </a:moveTo>
                  <a:cubicBezTo>
                    <a:pt x="6885" y="0"/>
                    <a:pt x="6744" y="12"/>
                    <a:pt x="6602" y="36"/>
                  </a:cubicBezTo>
                  <a:cubicBezTo>
                    <a:pt x="6360" y="73"/>
                    <a:pt x="6126" y="148"/>
                    <a:pt x="5902" y="250"/>
                  </a:cubicBezTo>
                  <a:cubicBezTo>
                    <a:pt x="5827" y="288"/>
                    <a:pt x="5753" y="325"/>
                    <a:pt x="5678" y="372"/>
                  </a:cubicBezTo>
                  <a:cubicBezTo>
                    <a:pt x="5613" y="409"/>
                    <a:pt x="5547" y="465"/>
                    <a:pt x="5482" y="503"/>
                  </a:cubicBezTo>
                  <a:cubicBezTo>
                    <a:pt x="5351" y="605"/>
                    <a:pt x="5239" y="708"/>
                    <a:pt x="5127" y="829"/>
                  </a:cubicBezTo>
                  <a:cubicBezTo>
                    <a:pt x="4922" y="1044"/>
                    <a:pt x="4763" y="1306"/>
                    <a:pt x="4651" y="1586"/>
                  </a:cubicBezTo>
                  <a:cubicBezTo>
                    <a:pt x="4436" y="2099"/>
                    <a:pt x="4408" y="2669"/>
                    <a:pt x="4567" y="3201"/>
                  </a:cubicBezTo>
                  <a:cubicBezTo>
                    <a:pt x="4576" y="3201"/>
                    <a:pt x="4567" y="3136"/>
                    <a:pt x="4567" y="3071"/>
                  </a:cubicBezTo>
                  <a:lnTo>
                    <a:pt x="4567" y="3071"/>
                  </a:lnTo>
                  <a:lnTo>
                    <a:pt x="4585" y="3173"/>
                  </a:lnTo>
                  <a:lnTo>
                    <a:pt x="4623" y="3267"/>
                  </a:lnTo>
                  <a:cubicBezTo>
                    <a:pt x="4641" y="3313"/>
                    <a:pt x="4660" y="3360"/>
                    <a:pt x="4679" y="3407"/>
                  </a:cubicBezTo>
                  <a:cubicBezTo>
                    <a:pt x="4660" y="3407"/>
                    <a:pt x="4632" y="3360"/>
                    <a:pt x="4632" y="3351"/>
                  </a:cubicBezTo>
                  <a:cubicBezTo>
                    <a:pt x="4631" y="3350"/>
                    <a:pt x="4630" y="3349"/>
                    <a:pt x="4630" y="3349"/>
                  </a:cubicBezTo>
                  <a:lnTo>
                    <a:pt x="4630" y="3349"/>
                  </a:lnTo>
                  <a:cubicBezTo>
                    <a:pt x="4623" y="3349"/>
                    <a:pt x="4630" y="3394"/>
                    <a:pt x="4697" y="3547"/>
                  </a:cubicBezTo>
                  <a:lnTo>
                    <a:pt x="4735" y="3622"/>
                  </a:lnTo>
                  <a:cubicBezTo>
                    <a:pt x="4753" y="3659"/>
                    <a:pt x="4772" y="3687"/>
                    <a:pt x="4791" y="3724"/>
                  </a:cubicBezTo>
                  <a:cubicBezTo>
                    <a:pt x="4828" y="3790"/>
                    <a:pt x="4875" y="3864"/>
                    <a:pt x="4922" y="3930"/>
                  </a:cubicBezTo>
                  <a:lnTo>
                    <a:pt x="4996" y="4032"/>
                  </a:lnTo>
                  <a:lnTo>
                    <a:pt x="5006" y="4051"/>
                  </a:lnTo>
                  <a:lnTo>
                    <a:pt x="5024" y="4070"/>
                  </a:lnTo>
                  <a:lnTo>
                    <a:pt x="5034" y="4088"/>
                  </a:lnTo>
                  <a:lnTo>
                    <a:pt x="5071" y="4135"/>
                  </a:lnTo>
                  <a:lnTo>
                    <a:pt x="5239" y="4350"/>
                  </a:lnTo>
                  <a:cubicBezTo>
                    <a:pt x="5463" y="4639"/>
                    <a:pt x="5706" y="4957"/>
                    <a:pt x="5939" y="5256"/>
                  </a:cubicBezTo>
                  <a:cubicBezTo>
                    <a:pt x="6406" y="5853"/>
                    <a:pt x="6826" y="6386"/>
                    <a:pt x="6976" y="6526"/>
                  </a:cubicBezTo>
                  <a:cubicBezTo>
                    <a:pt x="7107" y="6694"/>
                    <a:pt x="7191" y="6843"/>
                    <a:pt x="7275" y="6899"/>
                  </a:cubicBezTo>
                  <a:cubicBezTo>
                    <a:pt x="7219" y="6834"/>
                    <a:pt x="7172" y="6769"/>
                    <a:pt x="7135" y="6703"/>
                  </a:cubicBezTo>
                  <a:lnTo>
                    <a:pt x="7135" y="6703"/>
                  </a:lnTo>
                  <a:cubicBezTo>
                    <a:pt x="7283" y="6900"/>
                    <a:pt x="7386" y="7037"/>
                    <a:pt x="7377" y="7037"/>
                  </a:cubicBezTo>
                  <a:cubicBezTo>
                    <a:pt x="7373" y="7037"/>
                    <a:pt x="7338" y="7001"/>
                    <a:pt x="7265" y="6918"/>
                  </a:cubicBezTo>
                  <a:lnTo>
                    <a:pt x="7265" y="6918"/>
                  </a:lnTo>
                  <a:cubicBezTo>
                    <a:pt x="7611" y="7329"/>
                    <a:pt x="7779" y="7572"/>
                    <a:pt x="8012" y="7805"/>
                  </a:cubicBezTo>
                  <a:cubicBezTo>
                    <a:pt x="8190" y="8076"/>
                    <a:pt x="9086" y="9225"/>
                    <a:pt x="9329" y="9458"/>
                  </a:cubicBezTo>
                  <a:cubicBezTo>
                    <a:pt x="9364" y="9570"/>
                    <a:pt x="9541" y="9746"/>
                    <a:pt x="9664" y="9897"/>
                  </a:cubicBezTo>
                  <a:lnTo>
                    <a:pt x="9664" y="9897"/>
                  </a:lnTo>
                  <a:cubicBezTo>
                    <a:pt x="9643" y="9911"/>
                    <a:pt x="9623" y="9923"/>
                    <a:pt x="9600" y="9934"/>
                  </a:cubicBezTo>
                  <a:cubicBezTo>
                    <a:pt x="9525" y="10037"/>
                    <a:pt x="8993" y="10448"/>
                    <a:pt x="8722" y="10653"/>
                  </a:cubicBezTo>
                  <a:cubicBezTo>
                    <a:pt x="8752" y="10632"/>
                    <a:pt x="8770" y="10622"/>
                    <a:pt x="8774" y="10622"/>
                  </a:cubicBezTo>
                  <a:lnTo>
                    <a:pt x="8774" y="10622"/>
                  </a:lnTo>
                  <a:cubicBezTo>
                    <a:pt x="8784" y="10622"/>
                    <a:pt x="8736" y="10667"/>
                    <a:pt x="8629" y="10756"/>
                  </a:cubicBezTo>
                  <a:cubicBezTo>
                    <a:pt x="8628" y="10756"/>
                    <a:pt x="8628" y="10756"/>
                    <a:pt x="8627" y="10756"/>
                  </a:cubicBezTo>
                  <a:cubicBezTo>
                    <a:pt x="8569" y="10756"/>
                    <a:pt x="7965" y="11187"/>
                    <a:pt x="7863" y="11326"/>
                  </a:cubicBezTo>
                  <a:cubicBezTo>
                    <a:pt x="7947" y="11251"/>
                    <a:pt x="8040" y="11176"/>
                    <a:pt x="8143" y="11102"/>
                  </a:cubicBezTo>
                  <a:lnTo>
                    <a:pt x="8143" y="11102"/>
                  </a:lnTo>
                  <a:cubicBezTo>
                    <a:pt x="8106" y="11176"/>
                    <a:pt x="7835" y="11344"/>
                    <a:pt x="7807" y="11419"/>
                  </a:cubicBezTo>
                  <a:lnTo>
                    <a:pt x="7751" y="11391"/>
                  </a:lnTo>
                  <a:cubicBezTo>
                    <a:pt x="6985" y="11998"/>
                    <a:pt x="6612" y="12353"/>
                    <a:pt x="6098" y="12698"/>
                  </a:cubicBezTo>
                  <a:cubicBezTo>
                    <a:pt x="5342" y="13371"/>
                    <a:pt x="4305" y="14080"/>
                    <a:pt x="3614" y="14678"/>
                  </a:cubicBezTo>
                  <a:cubicBezTo>
                    <a:pt x="3557" y="14726"/>
                    <a:pt x="3542" y="14741"/>
                    <a:pt x="3546" y="14741"/>
                  </a:cubicBezTo>
                  <a:cubicBezTo>
                    <a:pt x="3555" y="14741"/>
                    <a:pt x="3632" y="14688"/>
                    <a:pt x="3637" y="14688"/>
                  </a:cubicBezTo>
                  <a:lnTo>
                    <a:pt x="3637" y="14688"/>
                  </a:lnTo>
                  <a:cubicBezTo>
                    <a:pt x="3641" y="14688"/>
                    <a:pt x="3620" y="14706"/>
                    <a:pt x="3549" y="14762"/>
                  </a:cubicBezTo>
                  <a:cubicBezTo>
                    <a:pt x="3530" y="14781"/>
                    <a:pt x="3371" y="14865"/>
                    <a:pt x="3334" y="14893"/>
                  </a:cubicBezTo>
                  <a:cubicBezTo>
                    <a:pt x="3185" y="15005"/>
                    <a:pt x="2998" y="15173"/>
                    <a:pt x="2979" y="15192"/>
                  </a:cubicBezTo>
                  <a:cubicBezTo>
                    <a:pt x="2904" y="15248"/>
                    <a:pt x="2157" y="15827"/>
                    <a:pt x="1784" y="16144"/>
                  </a:cubicBezTo>
                  <a:cubicBezTo>
                    <a:pt x="1550" y="16312"/>
                    <a:pt x="1168" y="16611"/>
                    <a:pt x="822" y="16882"/>
                  </a:cubicBezTo>
                  <a:cubicBezTo>
                    <a:pt x="645" y="17022"/>
                    <a:pt x="477" y="17153"/>
                    <a:pt x="336" y="17265"/>
                  </a:cubicBezTo>
                  <a:cubicBezTo>
                    <a:pt x="271" y="17330"/>
                    <a:pt x="206" y="17377"/>
                    <a:pt x="150" y="17423"/>
                  </a:cubicBezTo>
                  <a:cubicBezTo>
                    <a:pt x="112" y="17461"/>
                    <a:pt x="75" y="17517"/>
                    <a:pt x="56" y="17573"/>
                  </a:cubicBezTo>
                  <a:cubicBezTo>
                    <a:pt x="62" y="17555"/>
                    <a:pt x="64" y="17545"/>
                    <a:pt x="63" y="17545"/>
                  </a:cubicBezTo>
                  <a:lnTo>
                    <a:pt x="63" y="17545"/>
                  </a:lnTo>
                  <a:cubicBezTo>
                    <a:pt x="62" y="17545"/>
                    <a:pt x="60" y="17548"/>
                    <a:pt x="56" y="17554"/>
                  </a:cubicBezTo>
                  <a:cubicBezTo>
                    <a:pt x="38" y="17582"/>
                    <a:pt x="28" y="17620"/>
                    <a:pt x="19" y="17648"/>
                  </a:cubicBezTo>
                  <a:cubicBezTo>
                    <a:pt x="0" y="17713"/>
                    <a:pt x="0" y="17788"/>
                    <a:pt x="19" y="17853"/>
                  </a:cubicBezTo>
                  <a:cubicBezTo>
                    <a:pt x="28" y="17890"/>
                    <a:pt x="47" y="17928"/>
                    <a:pt x="66" y="17965"/>
                  </a:cubicBezTo>
                  <a:cubicBezTo>
                    <a:pt x="94" y="18002"/>
                    <a:pt x="122" y="18030"/>
                    <a:pt x="140" y="18068"/>
                  </a:cubicBezTo>
                  <a:cubicBezTo>
                    <a:pt x="355" y="18339"/>
                    <a:pt x="607" y="18656"/>
                    <a:pt x="729" y="18778"/>
                  </a:cubicBezTo>
                  <a:cubicBezTo>
                    <a:pt x="1168" y="19385"/>
                    <a:pt x="2148" y="20627"/>
                    <a:pt x="2830" y="21486"/>
                  </a:cubicBezTo>
                  <a:lnTo>
                    <a:pt x="5603" y="24987"/>
                  </a:lnTo>
                  <a:cubicBezTo>
                    <a:pt x="5545" y="24909"/>
                    <a:pt x="5454" y="24772"/>
                    <a:pt x="5465" y="24772"/>
                  </a:cubicBezTo>
                  <a:lnTo>
                    <a:pt x="5465" y="24772"/>
                  </a:lnTo>
                  <a:cubicBezTo>
                    <a:pt x="5470" y="24772"/>
                    <a:pt x="5493" y="24798"/>
                    <a:pt x="5547" y="24866"/>
                  </a:cubicBezTo>
                  <a:cubicBezTo>
                    <a:pt x="5687" y="25043"/>
                    <a:pt x="5575" y="24959"/>
                    <a:pt x="5678" y="25090"/>
                  </a:cubicBezTo>
                  <a:cubicBezTo>
                    <a:pt x="6836" y="26519"/>
                    <a:pt x="8059" y="28088"/>
                    <a:pt x="9329" y="29694"/>
                  </a:cubicBezTo>
                  <a:lnTo>
                    <a:pt x="9563" y="29993"/>
                  </a:lnTo>
                  <a:lnTo>
                    <a:pt x="9675" y="30142"/>
                  </a:lnTo>
                  <a:lnTo>
                    <a:pt x="9740" y="30226"/>
                  </a:lnTo>
                  <a:cubicBezTo>
                    <a:pt x="9759" y="30245"/>
                    <a:pt x="9787" y="30273"/>
                    <a:pt x="9815" y="30292"/>
                  </a:cubicBezTo>
                  <a:cubicBezTo>
                    <a:pt x="9889" y="30343"/>
                    <a:pt x="9978" y="30370"/>
                    <a:pt x="10066" y="30370"/>
                  </a:cubicBezTo>
                  <a:cubicBezTo>
                    <a:pt x="10121" y="30370"/>
                    <a:pt x="10175" y="30360"/>
                    <a:pt x="10226" y="30338"/>
                  </a:cubicBezTo>
                  <a:cubicBezTo>
                    <a:pt x="10282" y="30301"/>
                    <a:pt x="10338" y="30264"/>
                    <a:pt x="10394" y="30217"/>
                  </a:cubicBezTo>
                  <a:lnTo>
                    <a:pt x="10543" y="30105"/>
                  </a:lnTo>
                  <a:lnTo>
                    <a:pt x="11766" y="29134"/>
                  </a:lnTo>
                  <a:cubicBezTo>
                    <a:pt x="12579" y="28489"/>
                    <a:pt x="13391" y="27836"/>
                    <a:pt x="14194" y="27173"/>
                  </a:cubicBezTo>
                  <a:cubicBezTo>
                    <a:pt x="15035" y="26566"/>
                    <a:pt x="16725" y="25202"/>
                    <a:pt x="17080" y="24931"/>
                  </a:cubicBezTo>
                  <a:cubicBezTo>
                    <a:pt x="18051" y="24184"/>
                    <a:pt x="19032" y="23335"/>
                    <a:pt x="20003" y="22578"/>
                  </a:cubicBezTo>
                  <a:lnTo>
                    <a:pt x="20003" y="22578"/>
                  </a:lnTo>
                  <a:cubicBezTo>
                    <a:pt x="19975" y="22606"/>
                    <a:pt x="19956" y="22634"/>
                    <a:pt x="19928" y="22662"/>
                  </a:cubicBezTo>
                  <a:cubicBezTo>
                    <a:pt x="20077" y="22541"/>
                    <a:pt x="20227" y="22410"/>
                    <a:pt x="20367" y="22279"/>
                  </a:cubicBezTo>
                  <a:cubicBezTo>
                    <a:pt x="21534" y="21439"/>
                    <a:pt x="23140" y="20066"/>
                    <a:pt x="23355" y="19963"/>
                  </a:cubicBezTo>
                  <a:lnTo>
                    <a:pt x="23346" y="19833"/>
                  </a:lnTo>
                  <a:lnTo>
                    <a:pt x="23346" y="19833"/>
                  </a:lnTo>
                  <a:cubicBezTo>
                    <a:pt x="23318" y="19851"/>
                    <a:pt x="23364" y="19842"/>
                    <a:pt x="23271" y="19917"/>
                  </a:cubicBezTo>
                  <a:cubicBezTo>
                    <a:pt x="22664" y="20393"/>
                    <a:pt x="21263" y="21467"/>
                    <a:pt x="20965" y="21747"/>
                  </a:cubicBezTo>
                  <a:cubicBezTo>
                    <a:pt x="20964" y="21747"/>
                    <a:pt x="20963" y="21746"/>
                    <a:pt x="20963" y="21746"/>
                  </a:cubicBezTo>
                  <a:cubicBezTo>
                    <a:pt x="20947" y="21746"/>
                    <a:pt x="20870" y="21808"/>
                    <a:pt x="20855" y="21808"/>
                  </a:cubicBezTo>
                  <a:cubicBezTo>
                    <a:pt x="20852" y="21808"/>
                    <a:pt x="20851" y="21807"/>
                    <a:pt x="20852" y="21803"/>
                  </a:cubicBezTo>
                  <a:lnTo>
                    <a:pt x="20852" y="21803"/>
                  </a:lnTo>
                  <a:cubicBezTo>
                    <a:pt x="19256" y="23064"/>
                    <a:pt x="17425" y="24577"/>
                    <a:pt x="15782" y="25819"/>
                  </a:cubicBezTo>
                  <a:cubicBezTo>
                    <a:pt x="15436" y="26155"/>
                    <a:pt x="14615" y="26743"/>
                    <a:pt x="13942" y="27275"/>
                  </a:cubicBezTo>
                  <a:cubicBezTo>
                    <a:pt x="13509" y="27618"/>
                    <a:pt x="12474" y="28458"/>
                    <a:pt x="12481" y="28464"/>
                  </a:cubicBezTo>
                  <a:lnTo>
                    <a:pt x="12481" y="28464"/>
                  </a:lnTo>
                  <a:cubicBezTo>
                    <a:pt x="12310" y="28559"/>
                    <a:pt x="11973" y="28851"/>
                    <a:pt x="11955" y="28851"/>
                  </a:cubicBezTo>
                  <a:cubicBezTo>
                    <a:pt x="11951" y="28851"/>
                    <a:pt x="11961" y="28838"/>
                    <a:pt x="11991" y="28807"/>
                  </a:cubicBezTo>
                  <a:lnTo>
                    <a:pt x="11991" y="28807"/>
                  </a:lnTo>
                  <a:cubicBezTo>
                    <a:pt x="11776" y="29012"/>
                    <a:pt x="11561" y="29152"/>
                    <a:pt x="11374" y="29339"/>
                  </a:cubicBezTo>
                  <a:cubicBezTo>
                    <a:pt x="11243" y="29414"/>
                    <a:pt x="11113" y="29517"/>
                    <a:pt x="11001" y="29619"/>
                  </a:cubicBezTo>
                  <a:cubicBezTo>
                    <a:pt x="10777" y="29787"/>
                    <a:pt x="10506" y="30021"/>
                    <a:pt x="10272" y="30208"/>
                  </a:cubicBezTo>
                  <a:lnTo>
                    <a:pt x="10244" y="30208"/>
                  </a:lnTo>
                  <a:cubicBezTo>
                    <a:pt x="10235" y="30217"/>
                    <a:pt x="10226" y="30217"/>
                    <a:pt x="10216" y="30226"/>
                  </a:cubicBezTo>
                  <a:cubicBezTo>
                    <a:pt x="10207" y="30226"/>
                    <a:pt x="10188" y="30236"/>
                    <a:pt x="10160" y="30245"/>
                  </a:cubicBezTo>
                  <a:cubicBezTo>
                    <a:pt x="10122" y="30263"/>
                    <a:pt x="10082" y="30271"/>
                    <a:pt x="10042" y="30271"/>
                  </a:cubicBezTo>
                  <a:cubicBezTo>
                    <a:pt x="9956" y="30271"/>
                    <a:pt x="9872" y="30231"/>
                    <a:pt x="9815" y="30161"/>
                  </a:cubicBezTo>
                  <a:cubicBezTo>
                    <a:pt x="9712" y="30030"/>
                    <a:pt x="9609" y="29909"/>
                    <a:pt x="9507" y="29778"/>
                  </a:cubicBezTo>
                  <a:cubicBezTo>
                    <a:pt x="9310" y="29526"/>
                    <a:pt x="9114" y="29274"/>
                    <a:pt x="8937" y="29078"/>
                  </a:cubicBezTo>
                  <a:cubicBezTo>
                    <a:pt x="8461" y="28443"/>
                    <a:pt x="6808" y="26379"/>
                    <a:pt x="5585" y="24829"/>
                  </a:cubicBezTo>
                  <a:cubicBezTo>
                    <a:pt x="5584" y="24828"/>
                    <a:pt x="5584" y="24827"/>
                    <a:pt x="5584" y="24827"/>
                  </a:cubicBezTo>
                  <a:lnTo>
                    <a:pt x="5584" y="24827"/>
                  </a:lnTo>
                  <a:cubicBezTo>
                    <a:pt x="5588" y="24827"/>
                    <a:pt x="5630" y="24873"/>
                    <a:pt x="5635" y="24873"/>
                  </a:cubicBezTo>
                  <a:cubicBezTo>
                    <a:pt x="5638" y="24873"/>
                    <a:pt x="5629" y="24858"/>
                    <a:pt x="5594" y="24810"/>
                  </a:cubicBezTo>
                  <a:cubicBezTo>
                    <a:pt x="4436" y="23400"/>
                    <a:pt x="3530" y="22167"/>
                    <a:pt x="2802" y="21346"/>
                  </a:cubicBezTo>
                  <a:lnTo>
                    <a:pt x="2802" y="21346"/>
                  </a:lnTo>
                  <a:cubicBezTo>
                    <a:pt x="2808" y="21350"/>
                    <a:pt x="2812" y="21352"/>
                    <a:pt x="2814" y="21352"/>
                  </a:cubicBezTo>
                  <a:cubicBezTo>
                    <a:pt x="2857" y="21352"/>
                    <a:pt x="2274" y="20653"/>
                    <a:pt x="2312" y="20653"/>
                  </a:cubicBezTo>
                  <a:lnTo>
                    <a:pt x="2312" y="20653"/>
                  </a:lnTo>
                  <a:cubicBezTo>
                    <a:pt x="2313" y="20653"/>
                    <a:pt x="2314" y="20654"/>
                    <a:pt x="2316" y="20655"/>
                  </a:cubicBezTo>
                  <a:cubicBezTo>
                    <a:pt x="2036" y="20337"/>
                    <a:pt x="1690" y="19907"/>
                    <a:pt x="1298" y="19403"/>
                  </a:cubicBezTo>
                  <a:lnTo>
                    <a:pt x="673" y="18581"/>
                  </a:lnTo>
                  <a:lnTo>
                    <a:pt x="327" y="18143"/>
                  </a:lnTo>
                  <a:cubicBezTo>
                    <a:pt x="280" y="18068"/>
                    <a:pt x="215" y="17993"/>
                    <a:pt x="159" y="17918"/>
                  </a:cubicBezTo>
                  <a:cubicBezTo>
                    <a:pt x="112" y="17853"/>
                    <a:pt x="94" y="17769"/>
                    <a:pt x="112" y="17685"/>
                  </a:cubicBezTo>
                  <a:cubicBezTo>
                    <a:pt x="122" y="17648"/>
                    <a:pt x="140" y="17610"/>
                    <a:pt x="159" y="17573"/>
                  </a:cubicBezTo>
                  <a:cubicBezTo>
                    <a:pt x="168" y="17554"/>
                    <a:pt x="187" y="17536"/>
                    <a:pt x="206" y="17526"/>
                  </a:cubicBezTo>
                  <a:lnTo>
                    <a:pt x="224" y="17498"/>
                  </a:lnTo>
                  <a:lnTo>
                    <a:pt x="262" y="17480"/>
                  </a:lnTo>
                  <a:lnTo>
                    <a:pt x="505" y="17283"/>
                  </a:lnTo>
                  <a:lnTo>
                    <a:pt x="999" y="16901"/>
                  </a:lnTo>
                  <a:cubicBezTo>
                    <a:pt x="1317" y="16639"/>
                    <a:pt x="1644" y="16378"/>
                    <a:pt x="1961" y="16125"/>
                  </a:cubicBezTo>
                  <a:cubicBezTo>
                    <a:pt x="2596" y="15612"/>
                    <a:pt x="3222" y="15117"/>
                    <a:pt x="3782" y="14669"/>
                  </a:cubicBezTo>
                  <a:cubicBezTo>
                    <a:pt x="4290" y="14256"/>
                    <a:pt x="4567" y="14010"/>
                    <a:pt x="4608" y="14010"/>
                  </a:cubicBezTo>
                  <a:cubicBezTo>
                    <a:pt x="4612" y="14010"/>
                    <a:pt x="4613" y="14011"/>
                    <a:pt x="4613" y="14015"/>
                  </a:cubicBezTo>
                  <a:cubicBezTo>
                    <a:pt x="4707" y="13940"/>
                    <a:pt x="4791" y="13866"/>
                    <a:pt x="4875" y="13782"/>
                  </a:cubicBezTo>
                  <a:cubicBezTo>
                    <a:pt x="5902" y="13025"/>
                    <a:pt x="7181" y="12017"/>
                    <a:pt x="7919" y="11372"/>
                  </a:cubicBezTo>
                  <a:lnTo>
                    <a:pt x="7919" y="11372"/>
                  </a:lnTo>
                  <a:cubicBezTo>
                    <a:pt x="7947" y="11382"/>
                    <a:pt x="7928" y="11410"/>
                    <a:pt x="7863" y="11466"/>
                  </a:cubicBezTo>
                  <a:cubicBezTo>
                    <a:pt x="8151" y="11236"/>
                    <a:pt x="8569" y="10878"/>
                    <a:pt x="8586" y="10878"/>
                  </a:cubicBezTo>
                  <a:lnTo>
                    <a:pt x="8586" y="10878"/>
                  </a:lnTo>
                  <a:cubicBezTo>
                    <a:pt x="8591" y="10878"/>
                    <a:pt x="8568" y="10903"/>
                    <a:pt x="8507" y="10961"/>
                  </a:cubicBezTo>
                  <a:lnTo>
                    <a:pt x="9749" y="9953"/>
                  </a:lnTo>
                  <a:lnTo>
                    <a:pt x="9777" y="9934"/>
                  </a:lnTo>
                  <a:lnTo>
                    <a:pt x="9759" y="9906"/>
                  </a:lnTo>
                  <a:cubicBezTo>
                    <a:pt x="8890" y="8832"/>
                    <a:pt x="8414" y="8235"/>
                    <a:pt x="7107" y="6554"/>
                  </a:cubicBezTo>
                  <a:cubicBezTo>
                    <a:pt x="7105" y="6553"/>
                    <a:pt x="7103" y="6552"/>
                    <a:pt x="7102" y="6552"/>
                  </a:cubicBezTo>
                  <a:cubicBezTo>
                    <a:pt x="7097" y="6552"/>
                    <a:pt x="7094" y="6556"/>
                    <a:pt x="7088" y="6556"/>
                  </a:cubicBezTo>
                  <a:cubicBezTo>
                    <a:pt x="7078" y="6556"/>
                    <a:pt x="7060" y="6546"/>
                    <a:pt x="7013" y="6488"/>
                  </a:cubicBezTo>
                  <a:cubicBezTo>
                    <a:pt x="6787" y="6186"/>
                    <a:pt x="5784" y="4875"/>
                    <a:pt x="5738" y="4875"/>
                  </a:cubicBezTo>
                  <a:lnTo>
                    <a:pt x="5738" y="4875"/>
                  </a:lnTo>
                  <a:cubicBezTo>
                    <a:pt x="5733" y="4875"/>
                    <a:pt x="5740" y="4892"/>
                    <a:pt x="5762" y="4929"/>
                  </a:cubicBezTo>
                  <a:cubicBezTo>
                    <a:pt x="5407" y="4481"/>
                    <a:pt x="5370" y="4378"/>
                    <a:pt x="5183" y="4182"/>
                  </a:cubicBezTo>
                  <a:cubicBezTo>
                    <a:pt x="5192" y="4154"/>
                    <a:pt x="5108" y="4042"/>
                    <a:pt x="5034" y="3939"/>
                  </a:cubicBezTo>
                  <a:cubicBezTo>
                    <a:pt x="4996" y="3892"/>
                    <a:pt x="4959" y="3855"/>
                    <a:pt x="4931" y="3827"/>
                  </a:cubicBezTo>
                  <a:cubicBezTo>
                    <a:pt x="4913" y="3809"/>
                    <a:pt x="4902" y="3799"/>
                    <a:pt x="4900" y="3799"/>
                  </a:cubicBezTo>
                  <a:lnTo>
                    <a:pt x="4900" y="3799"/>
                  </a:lnTo>
                  <a:cubicBezTo>
                    <a:pt x="4900" y="3799"/>
                    <a:pt x="4899" y="3799"/>
                    <a:pt x="4899" y="3799"/>
                  </a:cubicBezTo>
                  <a:lnTo>
                    <a:pt x="4899" y="3799"/>
                  </a:lnTo>
                  <a:cubicBezTo>
                    <a:pt x="4882" y="3755"/>
                    <a:pt x="4864" y="3703"/>
                    <a:pt x="4837" y="3668"/>
                  </a:cubicBezTo>
                  <a:cubicBezTo>
                    <a:pt x="4815" y="3615"/>
                    <a:pt x="4798" y="3567"/>
                    <a:pt x="4808" y="3567"/>
                  </a:cubicBezTo>
                  <a:lnTo>
                    <a:pt x="4808" y="3567"/>
                  </a:lnTo>
                  <a:cubicBezTo>
                    <a:pt x="4810" y="3567"/>
                    <a:pt x="4814" y="3570"/>
                    <a:pt x="4819" y="3575"/>
                  </a:cubicBezTo>
                  <a:cubicBezTo>
                    <a:pt x="4772" y="3491"/>
                    <a:pt x="4735" y="3397"/>
                    <a:pt x="4707" y="3313"/>
                  </a:cubicBezTo>
                  <a:cubicBezTo>
                    <a:pt x="4697" y="3267"/>
                    <a:pt x="4669" y="3220"/>
                    <a:pt x="4660" y="3173"/>
                  </a:cubicBezTo>
                  <a:cubicBezTo>
                    <a:pt x="4651" y="3127"/>
                    <a:pt x="4641" y="3071"/>
                    <a:pt x="4623" y="3024"/>
                  </a:cubicBezTo>
                  <a:cubicBezTo>
                    <a:pt x="4604" y="2921"/>
                    <a:pt x="4585" y="2818"/>
                    <a:pt x="4576" y="2706"/>
                  </a:cubicBezTo>
                  <a:lnTo>
                    <a:pt x="4576" y="2548"/>
                  </a:lnTo>
                  <a:lnTo>
                    <a:pt x="4576" y="2464"/>
                  </a:lnTo>
                  <a:lnTo>
                    <a:pt x="4576" y="2380"/>
                  </a:lnTo>
                  <a:cubicBezTo>
                    <a:pt x="4595" y="2146"/>
                    <a:pt x="4641" y="1913"/>
                    <a:pt x="4716" y="1698"/>
                  </a:cubicBezTo>
                  <a:cubicBezTo>
                    <a:pt x="4800" y="1464"/>
                    <a:pt x="4922" y="1240"/>
                    <a:pt x="5071" y="1044"/>
                  </a:cubicBezTo>
                  <a:cubicBezTo>
                    <a:pt x="5146" y="942"/>
                    <a:pt x="5230" y="848"/>
                    <a:pt x="5323" y="755"/>
                  </a:cubicBezTo>
                  <a:lnTo>
                    <a:pt x="5472" y="633"/>
                  </a:lnTo>
                  <a:lnTo>
                    <a:pt x="5510" y="596"/>
                  </a:lnTo>
                  <a:lnTo>
                    <a:pt x="5547" y="568"/>
                  </a:lnTo>
                  <a:lnTo>
                    <a:pt x="5631" y="512"/>
                  </a:lnTo>
                  <a:cubicBezTo>
                    <a:pt x="5846" y="363"/>
                    <a:pt x="6089" y="250"/>
                    <a:pt x="6350" y="185"/>
                  </a:cubicBezTo>
                  <a:cubicBezTo>
                    <a:pt x="6567" y="122"/>
                    <a:pt x="6789" y="91"/>
                    <a:pt x="7012" y="91"/>
                  </a:cubicBezTo>
                  <a:cubicBezTo>
                    <a:pt x="7318" y="91"/>
                    <a:pt x="7623" y="150"/>
                    <a:pt x="7910" y="269"/>
                  </a:cubicBezTo>
                  <a:cubicBezTo>
                    <a:pt x="8218" y="381"/>
                    <a:pt x="8498" y="549"/>
                    <a:pt x="8731" y="773"/>
                  </a:cubicBezTo>
                  <a:cubicBezTo>
                    <a:pt x="8928" y="988"/>
                    <a:pt x="9124" y="1212"/>
                    <a:pt x="9301" y="1446"/>
                  </a:cubicBezTo>
                  <a:cubicBezTo>
                    <a:pt x="9656" y="1894"/>
                    <a:pt x="9983" y="2314"/>
                    <a:pt x="10310" y="2734"/>
                  </a:cubicBezTo>
                  <a:cubicBezTo>
                    <a:pt x="10954" y="3575"/>
                    <a:pt x="11617" y="4425"/>
                    <a:pt x="12485" y="5564"/>
                  </a:cubicBezTo>
                  <a:cubicBezTo>
                    <a:pt x="12784" y="5909"/>
                    <a:pt x="13251" y="6554"/>
                    <a:pt x="13382" y="6638"/>
                  </a:cubicBezTo>
                  <a:cubicBezTo>
                    <a:pt x="13410" y="6722"/>
                    <a:pt x="14036" y="7478"/>
                    <a:pt x="14176" y="7656"/>
                  </a:cubicBezTo>
                  <a:cubicBezTo>
                    <a:pt x="14082" y="7534"/>
                    <a:pt x="13989" y="7404"/>
                    <a:pt x="13896" y="7273"/>
                  </a:cubicBezTo>
                  <a:lnTo>
                    <a:pt x="13896" y="7273"/>
                  </a:lnTo>
                  <a:cubicBezTo>
                    <a:pt x="14120" y="7562"/>
                    <a:pt x="14194" y="7646"/>
                    <a:pt x="14260" y="7740"/>
                  </a:cubicBezTo>
                  <a:cubicBezTo>
                    <a:pt x="14217" y="7688"/>
                    <a:pt x="14201" y="7670"/>
                    <a:pt x="14198" y="7670"/>
                  </a:cubicBezTo>
                  <a:lnTo>
                    <a:pt x="14198" y="7670"/>
                  </a:lnTo>
                  <a:cubicBezTo>
                    <a:pt x="14191" y="7670"/>
                    <a:pt x="14236" y="7738"/>
                    <a:pt x="14228" y="7738"/>
                  </a:cubicBezTo>
                  <a:cubicBezTo>
                    <a:pt x="14225" y="7738"/>
                    <a:pt x="14218" y="7732"/>
                    <a:pt x="14202" y="7715"/>
                  </a:cubicBezTo>
                  <a:lnTo>
                    <a:pt x="14202" y="7715"/>
                  </a:lnTo>
                  <a:cubicBezTo>
                    <a:pt x="14696" y="8279"/>
                    <a:pt x="15290" y="9127"/>
                    <a:pt x="15348" y="9127"/>
                  </a:cubicBezTo>
                  <a:cubicBezTo>
                    <a:pt x="15350" y="9127"/>
                    <a:pt x="15352" y="9125"/>
                    <a:pt x="15352" y="9122"/>
                  </a:cubicBezTo>
                  <a:cubicBezTo>
                    <a:pt x="15657" y="9605"/>
                    <a:pt x="15678" y="9565"/>
                    <a:pt x="16090" y="10062"/>
                  </a:cubicBezTo>
                  <a:lnTo>
                    <a:pt x="16090" y="10062"/>
                  </a:lnTo>
                  <a:cubicBezTo>
                    <a:pt x="16090" y="10079"/>
                    <a:pt x="16090" y="10095"/>
                    <a:pt x="16090" y="10112"/>
                  </a:cubicBezTo>
                  <a:lnTo>
                    <a:pt x="16109" y="10105"/>
                  </a:lnTo>
                  <a:lnTo>
                    <a:pt x="16109" y="10105"/>
                  </a:lnTo>
                  <a:cubicBezTo>
                    <a:pt x="16115" y="10113"/>
                    <a:pt x="16124" y="10124"/>
                    <a:pt x="16137" y="10140"/>
                  </a:cubicBezTo>
                  <a:lnTo>
                    <a:pt x="16202" y="10233"/>
                  </a:lnTo>
                  <a:lnTo>
                    <a:pt x="16202" y="10121"/>
                  </a:lnTo>
                  <a:cubicBezTo>
                    <a:pt x="16202" y="9880"/>
                    <a:pt x="16166" y="8971"/>
                    <a:pt x="16181" y="8971"/>
                  </a:cubicBezTo>
                  <a:lnTo>
                    <a:pt x="16181" y="8971"/>
                  </a:lnTo>
                  <a:cubicBezTo>
                    <a:pt x="16185" y="8971"/>
                    <a:pt x="16191" y="9023"/>
                    <a:pt x="16202" y="9150"/>
                  </a:cubicBezTo>
                  <a:cubicBezTo>
                    <a:pt x="16174" y="8627"/>
                    <a:pt x="16174" y="8328"/>
                    <a:pt x="16174" y="8039"/>
                  </a:cubicBezTo>
                  <a:lnTo>
                    <a:pt x="16174" y="7562"/>
                  </a:lnTo>
                  <a:lnTo>
                    <a:pt x="16174" y="7422"/>
                  </a:lnTo>
                  <a:lnTo>
                    <a:pt x="16174" y="7348"/>
                  </a:lnTo>
                  <a:lnTo>
                    <a:pt x="16174" y="7273"/>
                  </a:lnTo>
                  <a:cubicBezTo>
                    <a:pt x="16183" y="7217"/>
                    <a:pt x="16174" y="7161"/>
                    <a:pt x="16183" y="7105"/>
                  </a:cubicBezTo>
                  <a:cubicBezTo>
                    <a:pt x="16193" y="7039"/>
                    <a:pt x="16202" y="6983"/>
                    <a:pt x="16211" y="6927"/>
                  </a:cubicBezTo>
                  <a:cubicBezTo>
                    <a:pt x="16193" y="6909"/>
                    <a:pt x="16174" y="6946"/>
                    <a:pt x="16193" y="6815"/>
                  </a:cubicBezTo>
                  <a:lnTo>
                    <a:pt x="16258" y="6619"/>
                  </a:lnTo>
                  <a:cubicBezTo>
                    <a:pt x="16277" y="6563"/>
                    <a:pt x="16295" y="6526"/>
                    <a:pt x="16305" y="6488"/>
                  </a:cubicBezTo>
                  <a:cubicBezTo>
                    <a:pt x="16323" y="6414"/>
                    <a:pt x="16333" y="6367"/>
                    <a:pt x="16323" y="6367"/>
                  </a:cubicBezTo>
                  <a:cubicBezTo>
                    <a:pt x="16454" y="6115"/>
                    <a:pt x="16604" y="5881"/>
                    <a:pt x="16790" y="5667"/>
                  </a:cubicBezTo>
                  <a:cubicBezTo>
                    <a:pt x="16818" y="5639"/>
                    <a:pt x="16846" y="5611"/>
                    <a:pt x="16884" y="5583"/>
                  </a:cubicBezTo>
                  <a:lnTo>
                    <a:pt x="16968" y="5499"/>
                  </a:lnTo>
                  <a:cubicBezTo>
                    <a:pt x="17014" y="5443"/>
                    <a:pt x="17080" y="5405"/>
                    <a:pt x="17136" y="5358"/>
                  </a:cubicBezTo>
                  <a:cubicBezTo>
                    <a:pt x="17183" y="5321"/>
                    <a:pt x="17229" y="5284"/>
                    <a:pt x="17276" y="5256"/>
                  </a:cubicBezTo>
                  <a:lnTo>
                    <a:pt x="17379" y="5181"/>
                  </a:lnTo>
                  <a:cubicBezTo>
                    <a:pt x="17621" y="5069"/>
                    <a:pt x="17883" y="4985"/>
                    <a:pt x="18144" y="4938"/>
                  </a:cubicBezTo>
                  <a:cubicBezTo>
                    <a:pt x="18291" y="4910"/>
                    <a:pt x="18442" y="4895"/>
                    <a:pt x="18593" y="4895"/>
                  </a:cubicBezTo>
                  <a:cubicBezTo>
                    <a:pt x="18771" y="4895"/>
                    <a:pt x="18949" y="4915"/>
                    <a:pt x="19123" y="4955"/>
                  </a:cubicBezTo>
                  <a:lnTo>
                    <a:pt x="19123" y="4955"/>
                  </a:lnTo>
                  <a:cubicBezTo>
                    <a:pt x="19139" y="4959"/>
                    <a:pt x="19155" y="4963"/>
                    <a:pt x="19172" y="4966"/>
                  </a:cubicBezTo>
                  <a:cubicBezTo>
                    <a:pt x="19156" y="4963"/>
                    <a:pt x="19140" y="4959"/>
                    <a:pt x="19124" y="4955"/>
                  </a:cubicBezTo>
                  <a:lnTo>
                    <a:pt x="19124" y="4955"/>
                  </a:lnTo>
                  <a:cubicBezTo>
                    <a:pt x="19140" y="4958"/>
                    <a:pt x="19156" y="4962"/>
                    <a:pt x="19172" y="4966"/>
                  </a:cubicBezTo>
                  <a:cubicBezTo>
                    <a:pt x="19237" y="4985"/>
                    <a:pt x="19302" y="5013"/>
                    <a:pt x="19377" y="5041"/>
                  </a:cubicBezTo>
                  <a:cubicBezTo>
                    <a:pt x="19452" y="5069"/>
                    <a:pt x="19526" y="5106"/>
                    <a:pt x="19601" y="5144"/>
                  </a:cubicBezTo>
                  <a:cubicBezTo>
                    <a:pt x="19751" y="5209"/>
                    <a:pt x="19891" y="5293"/>
                    <a:pt x="20021" y="5396"/>
                  </a:cubicBezTo>
                  <a:cubicBezTo>
                    <a:pt x="20124" y="5471"/>
                    <a:pt x="20217" y="5555"/>
                    <a:pt x="20311" y="5648"/>
                  </a:cubicBezTo>
                  <a:cubicBezTo>
                    <a:pt x="20348" y="5676"/>
                    <a:pt x="20376" y="5704"/>
                    <a:pt x="20395" y="5723"/>
                  </a:cubicBezTo>
                  <a:cubicBezTo>
                    <a:pt x="20414" y="5741"/>
                    <a:pt x="20423" y="5751"/>
                    <a:pt x="20423" y="5751"/>
                  </a:cubicBezTo>
                  <a:cubicBezTo>
                    <a:pt x="20722" y="6134"/>
                    <a:pt x="20899" y="6591"/>
                    <a:pt x="20946" y="7067"/>
                  </a:cubicBezTo>
                  <a:cubicBezTo>
                    <a:pt x="20965" y="7273"/>
                    <a:pt x="20965" y="7478"/>
                    <a:pt x="20983" y="7628"/>
                  </a:cubicBezTo>
                  <a:cubicBezTo>
                    <a:pt x="20983" y="7730"/>
                    <a:pt x="20993" y="7833"/>
                    <a:pt x="21011" y="7945"/>
                  </a:cubicBezTo>
                  <a:cubicBezTo>
                    <a:pt x="20983" y="8216"/>
                    <a:pt x="20993" y="8487"/>
                    <a:pt x="21030" y="8758"/>
                  </a:cubicBezTo>
                  <a:cubicBezTo>
                    <a:pt x="21011" y="9533"/>
                    <a:pt x="21030" y="10625"/>
                    <a:pt x="21086" y="11587"/>
                  </a:cubicBezTo>
                  <a:cubicBezTo>
                    <a:pt x="21030" y="11989"/>
                    <a:pt x="21207" y="13782"/>
                    <a:pt x="21151" y="14650"/>
                  </a:cubicBezTo>
                  <a:cubicBezTo>
                    <a:pt x="21179" y="14687"/>
                    <a:pt x="21151" y="15192"/>
                    <a:pt x="21198" y="15462"/>
                  </a:cubicBezTo>
                  <a:cubicBezTo>
                    <a:pt x="21189" y="15677"/>
                    <a:pt x="21198" y="16125"/>
                    <a:pt x="21226" y="16564"/>
                  </a:cubicBezTo>
                  <a:lnTo>
                    <a:pt x="21273" y="16620"/>
                  </a:lnTo>
                  <a:cubicBezTo>
                    <a:pt x="21618" y="17115"/>
                    <a:pt x="22281" y="17946"/>
                    <a:pt x="22870" y="18665"/>
                  </a:cubicBezTo>
                  <a:cubicBezTo>
                    <a:pt x="23019" y="18890"/>
                    <a:pt x="23112" y="19011"/>
                    <a:pt x="23234" y="19160"/>
                  </a:cubicBezTo>
                  <a:cubicBezTo>
                    <a:pt x="23299" y="19244"/>
                    <a:pt x="23374" y="19328"/>
                    <a:pt x="23458" y="19441"/>
                  </a:cubicBezTo>
                  <a:cubicBezTo>
                    <a:pt x="23476" y="19466"/>
                    <a:pt x="23491" y="19493"/>
                    <a:pt x="23500" y="19522"/>
                  </a:cubicBezTo>
                  <a:lnTo>
                    <a:pt x="23500" y="19522"/>
                  </a:lnTo>
                  <a:cubicBezTo>
                    <a:pt x="23495" y="19500"/>
                    <a:pt x="23491" y="19478"/>
                    <a:pt x="23486" y="19459"/>
                  </a:cubicBezTo>
                  <a:cubicBezTo>
                    <a:pt x="23482" y="19452"/>
                    <a:pt x="23481" y="19448"/>
                    <a:pt x="23483" y="19448"/>
                  </a:cubicBezTo>
                  <a:lnTo>
                    <a:pt x="23483" y="19448"/>
                  </a:lnTo>
                  <a:cubicBezTo>
                    <a:pt x="23487" y="19448"/>
                    <a:pt x="23497" y="19459"/>
                    <a:pt x="23514" y="19487"/>
                  </a:cubicBezTo>
                  <a:cubicBezTo>
                    <a:pt x="23523" y="19543"/>
                    <a:pt x="23523" y="19599"/>
                    <a:pt x="23523" y="19655"/>
                  </a:cubicBezTo>
                  <a:cubicBezTo>
                    <a:pt x="23523" y="19711"/>
                    <a:pt x="23505" y="19767"/>
                    <a:pt x="23486" y="19823"/>
                  </a:cubicBezTo>
                  <a:cubicBezTo>
                    <a:pt x="23514" y="19777"/>
                    <a:pt x="23532" y="19730"/>
                    <a:pt x="23533" y="19674"/>
                  </a:cubicBezTo>
                  <a:lnTo>
                    <a:pt x="23533" y="19674"/>
                  </a:lnTo>
                  <a:cubicBezTo>
                    <a:pt x="23533" y="19739"/>
                    <a:pt x="23514" y="19795"/>
                    <a:pt x="23477" y="19842"/>
                  </a:cubicBezTo>
                  <a:cubicBezTo>
                    <a:pt x="23448" y="19889"/>
                    <a:pt x="23420" y="19926"/>
                    <a:pt x="23420" y="19926"/>
                  </a:cubicBezTo>
                  <a:cubicBezTo>
                    <a:pt x="23467" y="19879"/>
                    <a:pt x="23482" y="19858"/>
                    <a:pt x="23485" y="19858"/>
                  </a:cubicBezTo>
                  <a:cubicBezTo>
                    <a:pt x="23486" y="19858"/>
                    <a:pt x="23486" y="19859"/>
                    <a:pt x="23486" y="19861"/>
                  </a:cubicBezTo>
                  <a:cubicBezTo>
                    <a:pt x="23477" y="19889"/>
                    <a:pt x="23458" y="19907"/>
                    <a:pt x="23439" y="19935"/>
                  </a:cubicBezTo>
                  <a:cubicBezTo>
                    <a:pt x="23561" y="19823"/>
                    <a:pt x="23607" y="19646"/>
                    <a:pt x="23561" y="19487"/>
                  </a:cubicBezTo>
                  <a:cubicBezTo>
                    <a:pt x="23542" y="19459"/>
                    <a:pt x="23533" y="19422"/>
                    <a:pt x="23514" y="19394"/>
                  </a:cubicBezTo>
                  <a:lnTo>
                    <a:pt x="23495" y="19375"/>
                  </a:lnTo>
                  <a:lnTo>
                    <a:pt x="23495" y="19366"/>
                  </a:lnTo>
                  <a:lnTo>
                    <a:pt x="23486" y="19357"/>
                  </a:lnTo>
                  <a:lnTo>
                    <a:pt x="23458" y="19328"/>
                  </a:lnTo>
                  <a:lnTo>
                    <a:pt x="23364" y="19198"/>
                  </a:lnTo>
                  <a:cubicBezTo>
                    <a:pt x="23235" y="19041"/>
                    <a:pt x="23124" y="18902"/>
                    <a:pt x="22960" y="18719"/>
                  </a:cubicBezTo>
                  <a:lnTo>
                    <a:pt x="22960" y="18719"/>
                  </a:lnTo>
                  <a:cubicBezTo>
                    <a:pt x="23001" y="18764"/>
                    <a:pt x="23020" y="18783"/>
                    <a:pt x="23024" y="18783"/>
                  </a:cubicBezTo>
                  <a:cubicBezTo>
                    <a:pt x="23042" y="18783"/>
                    <a:pt x="22763" y="18421"/>
                    <a:pt x="22749" y="18421"/>
                  </a:cubicBezTo>
                  <a:cubicBezTo>
                    <a:pt x="22748" y="18421"/>
                    <a:pt x="22748" y="18422"/>
                    <a:pt x="22748" y="18423"/>
                  </a:cubicBezTo>
                  <a:cubicBezTo>
                    <a:pt x="22789" y="18470"/>
                    <a:pt x="22878" y="18610"/>
                    <a:pt x="22868" y="18610"/>
                  </a:cubicBezTo>
                  <a:cubicBezTo>
                    <a:pt x="22864" y="18610"/>
                    <a:pt x="22846" y="18589"/>
                    <a:pt x="22804" y="18535"/>
                  </a:cubicBezTo>
                  <a:cubicBezTo>
                    <a:pt x="22788" y="18486"/>
                    <a:pt x="22547" y="18205"/>
                    <a:pt x="22575" y="18205"/>
                  </a:cubicBezTo>
                  <a:cubicBezTo>
                    <a:pt x="22579" y="18205"/>
                    <a:pt x="22590" y="18212"/>
                    <a:pt x="22608" y="18227"/>
                  </a:cubicBezTo>
                  <a:cubicBezTo>
                    <a:pt x="22239" y="17747"/>
                    <a:pt x="21761" y="17149"/>
                    <a:pt x="21281" y="16550"/>
                  </a:cubicBezTo>
                  <a:lnTo>
                    <a:pt x="21281" y="16550"/>
                  </a:lnTo>
                  <a:cubicBezTo>
                    <a:pt x="21263" y="16041"/>
                    <a:pt x="21245" y="15542"/>
                    <a:pt x="21235" y="15080"/>
                  </a:cubicBezTo>
                  <a:cubicBezTo>
                    <a:pt x="21207" y="14248"/>
                    <a:pt x="21207" y="12521"/>
                    <a:pt x="21161" y="12259"/>
                  </a:cubicBezTo>
                  <a:cubicBezTo>
                    <a:pt x="21161" y="12273"/>
                    <a:pt x="21150" y="12467"/>
                    <a:pt x="21145" y="12467"/>
                  </a:cubicBezTo>
                  <a:cubicBezTo>
                    <a:pt x="21143" y="12467"/>
                    <a:pt x="21142" y="12444"/>
                    <a:pt x="21142" y="12381"/>
                  </a:cubicBezTo>
                  <a:cubicBezTo>
                    <a:pt x="21142" y="12343"/>
                    <a:pt x="21170" y="12185"/>
                    <a:pt x="21170" y="12138"/>
                  </a:cubicBezTo>
                  <a:cubicBezTo>
                    <a:pt x="21179" y="10719"/>
                    <a:pt x="21049" y="8440"/>
                    <a:pt x="21058" y="7310"/>
                  </a:cubicBezTo>
                  <a:cubicBezTo>
                    <a:pt x="21049" y="7292"/>
                    <a:pt x="21030" y="7338"/>
                    <a:pt x="21021" y="7207"/>
                  </a:cubicBezTo>
                  <a:lnTo>
                    <a:pt x="21021" y="7067"/>
                  </a:lnTo>
                  <a:cubicBezTo>
                    <a:pt x="21030" y="7039"/>
                    <a:pt x="21030" y="7002"/>
                    <a:pt x="21021" y="6974"/>
                  </a:cubicBezTo>
                  <a:lnTo>
                    <a:pt x="21011" y="6871"/>
                  </a:lnTo>
                  <a:cubicBezTo>
                    <a:pt x="21002" y="6834"/>
                    <a:pt x="21002" y="6787"/>
                    <a:pt x="20993" y="6750"/>
                  </a:cubicBezTo>
                  <a:cubicBezTo>
                    <a:pt x="20983" y="6713"/>
                    <a:pt x="20974" y="6675"/>
                    <a:pt x="20965" y="6638"/>
                  </a:cubicBezTo>
                  <a:lnTo>
                    <a:pt x="20927" y="6516"/>
                  </a:lnTo>
                  <a:cubicBezTo>
                    <a:pt x="20918" y="6479"/>
                    <a:pt x="20899" y="6442"/>
                    <a:pt x="20890" y="6404"/>
                  </a:cubicBezTo>
                  <a:cubicBezTo>
                    <a:pt x="20862" y="6330"/>
                    <a:pt x="20834" y="6264"/>
                    <a:pt x="20796" y="6199"/>
                  </a:cubicBezTo>
                  <a:cubicBezTo>
                    <a:pt x="20768" y="6134"/>
                    <a:pt x="20740" y="6087"/>
                    <a:pt x="20712" y="6040"/>
                  </a:cubicBezTo>
                  <a:cubicBezTo>
                    <a:pt x="20673" y="5988"/>
                    <a:pt x="20648" y="5954"/>
                    <a:pt x="20642" y="5954"/>
                  </a:cubicBezTo>
                  <a:lnTo>
                    <a:pt x="20642" y="5954"/>
                  </a:lnTo>
                  <a:cubicBezTo>
                    <a:pt x="20640" y="5954"/>
                    <a:pt x="20641" y="5961"/>
                    <a:pt x="20647" y="5975"/>
                  </a:cubicBezTo>
                  <a:cubicBezTo>
                    <a:pt x="20610" y="5909"/>
                    <a:pt x="20572" y="5853"/>
                    <a:pt x="20526" y="5797"/>
                  </a:cubicBezTo>
                  <a:cubicBezTo>
                    <a:pt x="20479" y="5732"/>
                    <a:pt x="20432" y="5676"/>
                    <a:pt x="20386" y="5620"/>
                  </a:cubicBezTo>
                  <a:cubicBezTo>
                    <a:pt x="20283" y="5508"/>
                    <a:pt x="20171" y="5424"/>
                    <a:pt x="20105" y="5340"/>
                  </a:cubicBezTo>
                  <a:lnTo>
                    <a:pt x="20105" y="5340"/>
                  </a:lnTo>
                  <a:cubicBezTo>
                    <a:pt x="20180" y="5405"/>
                    <a:pt x="20236" y="5461"/>
                    <a:pt x="20283" y="5499"/>
                  </a:cubicBezTo>
                  <a:cubicBezTo>
                    <a:pt x="20302" y="5527"/>
                    <a:pt x="20330" y="5555"/>
                    <a:pt x="20367" y="5583"/>
                  </a:cubicBezTo>
                  <a:cubicBezTo>
                    <a:pt x="20330" y="5545"/>
                    <a:pt x="20302" y="5508"/>
                    <a:pt x="20274" y="5480"/>
                  </a:cubicBezTo>
                  <a:lnTo>
                    <a:pt x="20189" y="5405"/>
                  </a:lnTo>
                  <a:cubicBezTo>
                    <a:pt x="20143" y="5358"/>
                    <a:pt x="20096" y="5321"/>
                    <a:pt x="20049" y="5284"/>
                  </a:cubicBezTo>
                  <a:cubicBezTo>
                    <a:pt x="19993" y="5237"/>
                    <a:pt x="19928" y="5190"/>
                    <a:pt x="19853" y="5153"/>
                  </a:cubicBezTo>
                  <a:lnTo>
                    <a:pt x="19751" y="5097"/>
                  </a:lnTo>
                  <a:cubicBezTo>
                    <a:pt x="19732" y="5088"/>
                    <a:pt x="19713" y="5069"/>
                    <a:pt x="19695" y="5060"/>
                  </a:cubicBezTo>
                  <a:lnTo>
                    <a:pt x="19620" y="5032"/>
                  </a:lnTo>
                  <a:cubicBezTo>
                    <a:pt x="19470" y="4957"/>
                    <a:pt x="19312" y="4910"/>
                    <a:pt x="19153" y="4873"/>
                  </a:cubicBezTo>
                  <a:cubicBezTo>
                    <a:pt x="19151" y="4868"/>
                    <a:pt x="19159" y="4867"/>
                    <a:pt x="19171" y="4867"/>
                  </a:cubicBezTo>
                  <a:cubicBezTo>
                    <a:pt x="19187" y="4867"/>
                    <a:pt x="19209" y="4870"/>
                    <a:pt x="19220" y="4870"/>
                  </a:cubicBezTo>
                  <a:cubicBezTo>
                    <a:pt x="19234" y="4870"/>
                    <a:pt x="19226" y="4865"/>
                    <a:pt x="19153" y="4845"/>
                  </a:cubicBezTo>
                  <a:lnTo>
                    <a:pt x="19013" y="4826"/>
                  </a:lnTo>
                  <a:lnTo>
                    <a:pt x="18826" y="4808"/>
                  </a:lnTo>
                  <a:cubicBezTo>
                    <a:pt x="18751" y="4798"/>
                    <a:pt x="18686" y="4798"/>
                    <a:pt x="18611" y="4798"/>
                  </a:cubicBezTo>
                  <a:lnTo>
                    <a:pt x="18499" y="4798"/>
                  </a:lnTo>
                  <a:lnTo>
                    <a:pt x="18397" y="4808"/>
                  </a:lnTo>
                  <a:cubicBezTo>
                    <a:pt x="18256" y="4808"/>
                    <a:pt x="18144" y="4836"/>
                    <a:pt x="18079" y="4845"/>
                  </a:cubicBezTo>
                  <a:cubicBezTo>
                    <a:pt x="18062" y="4847"/>
                    <a:pt x="18048" y="4849"/>
                    <a:pt x="18039" y="4849"/>
                  </a:cubicBezTo>
                  <a:cubicBezTo>
                    <a:pt x="18015" y="4849"/>
                    <a:pt x="18024" y="4840"/>
                    <a:pt x="18079" y="4826"/>
                  </a:cubicBezTo>
                  <a:lnTo>
                    <a:pt x="18079" y="4826"/>
                  </a:lnTo>
                  <a:cubicBezTo>
                    <a:pt x="18023" y="4836"/>
                    <a:pt x="17958" y="4854"/>
                    <a:pt x="17902" y="4873"/>
                  </a:cubicBezTo>
                  <a:cubicBezTo>
                    <a:pt x="17846" y="4892"/>
                    <a:pt x="17799" y="4901"/>
                    <a:pt x="17743" y="4920"/>
                  </a:cubicBezTo>
                  <a:cubicBezTo>
                    <a:pt x="17649" y="4957"/>
                    <a:pt x="17565" y="4985"/>
                    <a:pt x="17491" y="5022"/>
                  </a:cubicBezTo>
                  <a:cubicBezTo>
                    <a:pt x="17425" y="5060"/>
                    <a:pt x="17360" y="5097"/>
                    <a:pt x="17295" y="5134"/>
                  </a:cubicBezTo>
                  <a:cubicBezTo>
                    <a:pt x="17229" y="5172"/>
                    <a:pt x="17173" y="5218"/>
                    <a:pt x="17117" y="5265"/>
                  </a:cubicBezTo>
                  <a:cubicBezTo>
                    <a:pt x="17061" y="5293"/>
                    <a:pt x="16996" y="5321"/>
                    <a:pt x="16930" y="5377"/>
                  </a:cubicBezTo>
                  <a:cubicBezTo>
                    <a:pt x="16874" y="5433"/>
                    <a:pt x="16800" y="5480"/>
                    <a:pt x="16734" y="5545"/>
                  </a:cubicBezTo>
                  <a:cubicBezTo>
                    <a:pt x="16585" y="5704"/>
                    <a:pt x="16464" y="5872"/>
                    <a:pt x="16361" y="6059"/>
                  </a:cubicBezTo>
                  <a:cubicBezTo>
                    <a:pt x="16239" y="6283"/>
                    <a:pt x="16155" y="6526"/>
                    <a:pt x="16109" y="6778"/>
                  </a:cubicBezTo>
                  <a:cubicBezTo>
                    <a:pt x="16062" y="7067"/>
                    <a:pt x="16053" y="7357"/>
                    <a:pt x="16071" y="7646"/>
                  </a:cubicBezTo>
                  <a:cubicBezTo>
                    <a:pt x="16089" y="8357"/>
                    <a:pt x="16090" y="9196"/>
                    <a:pt x="16090" y="9940"/>
                  </a:cubicBezTo>
                  <a:lnTo>
                    <a:pt x="16090" y="9940"/>
                  </a:lnTo>
                  <a:cubicBezTo>
                    <a:pt x="15650" y="9367"/>
                    <a:pt x="15286" y="8906"/>
                    <a:pt x="15147" y="8776"/>
                  </a:cubicBezTo>
                  <a:cubicBezTo>
                    <a:pt x="15057" y="8605"/>
                    <a:pt x="14413" y="7886"/>
                    <a:pt x="14443" y="7886"/>
                  </a:cubicBezTo>
                  <a:lnTo>
                    <a:pt x="14443" y="7886"/>
                  </a:lnTo>
                  <a:cubicBezTo>
                    <a:pt x="14447" y="7886"/>
                    <a:pt x="14466" y="7901"/>
                    <a:pt x="14502" y="7936"/>
                  </a:cubicBezTo>
                  <a:cubicBezTo>
                    <a:pt x="13092" y="6199"/>
                    <a:pt x="11944" y="4667"/>
                    <a:pt x="10991" y="3510"/>
                  </a:cubicBezTo>
                  <a:cubicBezTo>
                    <a:pt x="10636" y="2987"/>
                    <a:pt x="9871" y="2025"/>
                    <a:pt x="9077" y="1035"/>
                  </a:cubicBezTo>
                  <a:lnTo>
                    <a:pt x="9002" y="942"/>
                  </a:lnTo>
                  <a:lnTo>
                    <a:pt x="8918" y="848"/>
                  </a:lnTo>
                  <a:lnTo>
                    <a:pt x="8834" y="755"/>
                  </a:lnTo>
                  <a:lnTo>
                    <a:pt x="8741" y="671"/>
                  </a:lnTo>
                  <a:lnTo>
                    <a:pt x="8657" y="587"/>
                  </a:lnTo>
                  <a:cubicBezTo>
                    <a:pt x="8619" y="559"/>
                    <a:pt x="8591" y="531"/>
                    <a:pt x="8554" y="512"/>
                  </a:cubicBezTo>
                  <a:lnTo>
                    <a:pt x="8461" y="437"/>
                  </a:lnTo>
                  <a:cubicBezTo>
                    <a:pt x="8423" y="409"/>
                    <a:pt x="8386" y="391"/>
                    <a:pt x="8358" y="372"/>
                  </a:cubicBezTo>
                  <a:cubicBezTo>
                    <a:pt x="7949" y="128"/>
                    <a:pt x="7491" y="0"/>
                    <a:pt x="70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9"/>
            <p:cNvSpPr/>
            <p:nvPr/>
          </p:nvSpPr>
          <p:spPr>
            <a:xfrm>
              <a:off x="4988800" y="3013425"/>
              <a:ext cx="3075" cy="2125"/>
            </a:xfrm>
            <a:custGeom>
              <a:avLst/>
              <a:gdLst/>
              <a:ahLst/>
              <a:cxnLst/>
              <a:rect l="l" t="t" r="r" b="b"/>
              <a:pathLst>
                <a:path w="123" h="85" extrusionOk="0">
                  <a:moveTo>
                    <a:pt x="122" y="1"/>
                  </a:moveTo>
                  <a:cubicBezTo>
                    <a:pt x="113" y="7"/>
                    <a:pt x="102" y="14"/>
                    <a:pt x="91" y="23"/>
                  </a:cubicBezTo>
                  <a:lnTo>
                    <a:pt x="91" y="23"/>
                  </a:lnTo>
                  <a:lnTo>
                    <a:pt x="122" y="1"/>
                  </a:lnTo>
                  <a:close/>
                  <a:moveTo>
                    <a:pt x="91" y="23"/>
                  </a:moveTo>
                  <a:lnTo>
                    <a:pt x="1" y="85"/>
                  </a:lnTo>
                  <a:cubicBezTo>
                    <a:pt x="38" y="60"/>
                    <a:pt x="67" y="39"/>
                    <a:pt x="91" y="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9"/>
            <p:cNvSpPr/>
            <p:nvPr/>
          </p:nvSpPr>
          <p:spPr>
            <a:xfrm>
              <a:off x="4917825" y="2960600"/>
              <a:ext cx="173250" cy="174625"/>
            </a:xfrm>
            <a:custGeom>
              <a:avLst/>
              <a:gdLst/>
              <a:ahLst/>
              <a:cxnLst/>
              <a:rect l="l" t="t" r="r" b="b"/>
              <a:pathLst>
                <a:path w="6930" h="6985" extrusionOk="0">
                  <a:moveTo>
                    <a:pt x="2355" y="1"/>
                  </a:moveTo>
                  <a:cubicBezTo>
                    <a:pt x="1903" y="1"/>
                    <a:pt x="1449" y="148"/>
                    <a:pt x="1065" y="452"/>
                  </a:cubicBezTo>
                  <a:cubicBezTo>
                    <a:pt x="160" y="1171"/>
                    <a:pt x="1" y="2478"/>
                    <a:pt x="720" y="3384"/>
                  </a:cubicBezTo>
                  <a:lnTo>
                    <a:pt x="2933" y="6185"/>
                  </a:lnTo>
                  <a:cubicBezTo>
                    <a:pt x="3347" y="6712"/>
                    <a:pt x="3955" y="6985"/>
                    <a:pt x="4570" y="6985"/>
                  </a:cubicBezTo>
                  <a:cubicBezTo>
                    <a:pt x="5024" y="6985"/>
                    <a:pt x="5481" y="6836"/>
                    <a:pt x="5865" y="6531"/>
                  </a:cubicBezTo>
                  <a:cubicBezTo>
                    <a:pt x="6771" y="5821"/>
                    <a:pt x="6930" y="4514"/>
                    <a:pt x="6211" y="3599"/>
                  </a:cubicBezTo>
                  <a:lnTo>
                    <a:pt x="3998" y="797"/>
                  </a:lnTo>
                  <a:cubicBezTo>
                    <a:pt x="3583" y="275"/>
                    <a:pt x="2972" y="1"/>
                    <a:pt x="2355" y="1"/>
                  </a:cubicBezTo>
                  <a:close/>
                </a:path>
              </a:pathLst>
            </a:custGeom>
            <a:solidFill>
              <a:srgbClr val="BC64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9"/>
            <p:cNvSpPr/>
            <p:nvPr/>
          </p:nvSpPr>
          <p:spPr>
            <a:xfrm>
              <a:off x="4906625" y="2950325"/>
              <a:ext cx="194975" cy="194275"/>
            </a:xfrm>
            <a:custGeom>
              <a:avLst/>
              <a:gdLst/>
              <a:ahLst/>
              <a:cxnLst/>
              <a:rect l="l" t="t" r="r" b="b"/>
              <a:pathLst>
                <a:path w="7799" h="7771" extrusionOk="0">
                  <a:moveTo>
                    <a:pt x="2802" y="791"/>
                  </a:moveTo>
                  <a:cubicBezTo>
                    <a:pt x="3310" y="791"/>
                    <a:pt x="3811" y="1014"/>
                    <a:pt x="4147" y="1442"/>
                  </a:cubicBezTo>
                  <a:lnTo>
                    <a:pt x="6369" y="4243"/>
                  </a:lnTo>
                  <a:cubicBezTo>
                    <a:pt x="6911" y="4990"/>
                    <a:pt x="6762" y="6027"/>
                    <a:pt x="6043" y="6596"/>
                  </a:cubicBezTo>
                  <a:cubicBezTo>
                    <a:pt x="5729" y="6844"/>
                    <a:pt x="5354" y="6965"/>
                    <a:pt x="4981" y="6965"/>
                  </a:cubicBezTo>
                  <a:cubicBezTo>
                    <a:pt x="4498" y="6965"/>
                    <a:pt x="4017" y="6762"/>
                    <a:pt x="3680" y="6372"/>
                  </a:cubicBezTo>
                  <a:lnTo>
                    <a:pt x="1467" y="3561"/>
                  </a:lnTo>
                  <a:cubicBezTo>
                    <a:pt x="878" y="2814"/>
                    <a:pt x="1009" y="1741"/>
                    <a:pt x="1747" y="1152"/>
                  </a:cubicBezTo>
                  <a:cubicBezTo>
                    <a:pt x="2061" y="909"/>
                    <a:pt x="2433" y="791"/>
                    <a:pt x="2802" y="791"/>
                  </a:cubicBezTo>
                  <a:close/>
                  <a:moveTo>
                    <a:pt x="2781" y="1"/>
                  </a:moveTo>
                  <a:cubicBezTo>
                    <a:pt x="2246" y="1"/>
                    <a:pt x="1706" y="175"/>
                    <a:pt x="1252" y="536"/>
                  </a:cubicBezTo>
                  <a:cubicBezTo>
                    <a:pt x="169" y="1386"/>
                    <a:pt x="1" y="2964"/>
                    <a:pt x="869" y="4028"/>
                  </a:cubicBezTo>
                  <a:lnTo>
                    <a:pt x="3092" y="6830"/>
                  </a:lnTo>
                  <a:cubicBezTo>
                    <a:pt x="3576" y="7449"/>
                    <a:pt x="4296" y="7770"/>
                    <a:pt x="5024" y="7770"/>
                  </a:cubicBezTo>
                  <a:cubicBezTo>
                    <a:pt x="5558" y="7770"/>
                    <a:pt x="6096" y="7597"/>
                    <a:pt x="6547" y="7241"/>
                  </a:cubicBezTo>
                  <a:cubicBezTo>
                    <a:pt x="7621" y="6400"/>
                    <a:pt x="7798" y="4841"/>
                    <a:pt x="6958" y="3776"/>
                  </a:cubicBezTo>
                  <a:lnTo>
                    <a:pt x="4735" y="975"/>
                  </a:lnTo>
                  <a:cubicBezTo>
                    <a:pt x="4253" y="335"/>
                    <a:pt x="3522" y="1"/>
                    <a:pt x="2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9"/>
            <p:cNvSpPr/>
            <p:nvPr/>
          </p:nvSpPr>
          <p:spPr>
            <a:xfrm>
              <a:off x="4932300" y="2968625"/>
              <a:ext cx="143375" cy="158225"/>
            </a:xfrm>
            <a:custGeom>
              <a:avLst/>
              <a:gdLst/>
              <a:ahLst/>
              <a:cxnLst/>
              <a:rect l="l" t="t" r="r" b="b"/>
              <a:pathLst>
                <a:path w="5735" h="6329" extrusionOk="0">
                  <a:moveTo>
                    <a:pt x="1019" y="279"/>
                  </a:moveTo>
                  <a:lnTo>
                    <a:pt x="1019" y="279"/>
                  </a:lnTo>
                  <a:cubicBezTo>
                    <a:pt x="1018" y="279"/>
                    <a:pt x="1015" y="281"/>
                    <a:pt x="1011" y="283"/>
                  </a:cubicBezTo>
                  <a:lnTo>
                    <a:pt x="1011" y="283"/>
                  </a:lnTo>
                  <a:cubicBezTo>
                    <a:pt x="1014" y="282"/>
                    <a:pt x="1017" y="281"/>
                    <a:pt x="1019" y="280"/>
                  </a:cubicBezTo>
                  <a:cubicBezTo>
                    <a:pt x="1019" y="280"/>
                    <a:pt x="1019" y="279"/>
                    <a:pt x="1019" y="279"/>
                  </a:cubicBezTo>
                  <a:close/>
                  <a:moveTo>
                    <a:pt x="664" y="355"/>
                  </a:moveTo>
                  <a:cubicBezTo>
                    <a:pt x="664" y="357"/>
                    <a:pt x="665" y="358"/>
                    <a:pt x="667" y="360"/>
                  </a:cubicBezTo>
                  <a:lnTo>
                    <a:pt x="667" y="360"/>
                  </a:lnTo>
                  <a:lnTo>
                    <a:pt x="664" y="355"/>
                  </a:lnTo>
                  <a:close/>
                  <a:moveTo>
                    <a:pt x="667" y="360"/>
                  </a:moveTo>
                  <a:lnTo>
                    <a:pt x="675" y="373"/>
                  </a:lnTo>
                  <a:lnTo>
                    <a:pt x="675" y="373"/>
                  </a:lnTo>
                  <a:cubicBezTo>
                    <a:pt x="680" y="366"/>
                    <a:pt x="672" y="364"/>
                    <a:pt x="667" y="360"/>
                  </a:cubicBezTo>
                  <a:close/>
                  <a:moveTo>
                    <a:pt x="3419" y="999"/>
                  </a:moveTo>
                  <a:lnTo>
                    <a:pt x="3419" y="999"/>
                  </a:lnTo>
                  <a:cubicBezTo>
                    <a:pt x="3421" y="1001"/>
                    <a:pt x="3423" y="1003"/>
                    <a:pt x="3425" y="1004"/>
                  </a:cubicBezTo>
                  <a:lnTo>
                    <a:pt x="3425" y="1004"/>
                  </a:lnTo>
                  <a:cubicBezTo>
                    <a:pt x="3423" y="1002"/>
                    <a:pt x="3421" y="1001"/>
                    <a:pt x="3419" y="999"/>
                  </a:cubicBezTo>
                  <a:close/>
                  <a:moveTo>
                    <a:pt x="4619" y="2518"/>
                  </a:moveTo>
                  <a:cubicBezTo>
                    <a:pt x="4621" y="2519"/>
                    <a:pt x="4622" y="2520"/>
                    <a:pt x="4623" y="2521"/>
                  </a:cubicBezTo>
                  <a:cubicBezTo>
                    <a:pt x="4622" y="2520"/>
                    <a:pt x="4620" y="2519"/>
                    <a:pt x="4619" y="2518"/>
                  </a:cubicBezTo>
                  <a:close/>
                  <a:moveTo>
                    <a:pt x="4614" y="2531"/>
                  </a:moveTo>
                  <a:lnTo>
                    <a:pt x="4614" y="2531"/>
                  </a:lnTo>
                  <a:cubicBezTo>
                    <a:pt x="4618" y="2536"/>
                    <a:pt x="4623" y="2542"/>
                    <a:pt x="4630" y="2550"/>
                  </a:cubicBezTo>
                  <a:lnTo>
                    <a:pt x="4630" y="2550"/>
                  </a:lnTo>
                  <a:cubicBezTo>
                    <a:pt x="4625" y="2543"/>
                    <a:pt x="4620" y="2536"/>
                    <a:pt x="4614" y="2531"/>
                  </a:cubicBezTo>
                  <a:close/>
                  <a:moveTo>
                    <a:pt x="1570" y="4184"/>
                  </a:moveTo>
                  <a:lnTo>
                    <a:pt x="1574" y="4189"/>
                  </a:lnTo>
                  <a:lnTo>
                    <a:pt x="1574" y="4189"/>
                  </a:lnTo>
                  <a:cubicBezTo>
                    <a:pt x="1573" y="4187"/>
                    <a:pt x="1571" y="4185"/>
                    <a:pt x="1570" y="4184"/>
                  </a:cubicBezTo>
                  <a:close/>
                  <a:moveTo>
                    <a:pt x="5477" y="5349"/>
                  </a:moveTo>
                  <a:lnTo>
                    <a:pt x="5477" y="5349"/>
                  </a:lnTo>
                  <a:cubicBezTo>
                    <a:pt x="5477" y="5349"/>
                    <a:pt x="5470" y="5371"/>
                    <a:pt x="5464" y="5398"/>
                  </a:cubicBezTo>
                  <a:cubicBezTo>
                    <a:pt x="5454" y="5426"/>
                    <a:pt x="5436" y="5463"/>
                    <a:pt x="5408" y="5491"/>
                  </a:cubicBezTo>
                  <a:cubicBezTo>
                    <a:pt x="5417" y="5444"/>
                    <a:pt x="5436" y="5398"/>
                    <a:pt x="5473" y="5360"/>
                  </a:cubicBezTo>
                  <a:cubicBezTo>
                    <a:pt x="5476" y="5352"/>
                    <a:pt x="5477" y="5349"/>
                    <a:pt x="5477" y="5349"/>
                  </a:cubicBezTo>
                  <a:close/>
                  <a:moveTo>
                    <a:pt x="1775" y="0"/>
                  </a:moveTo>
                  <a:cubicBezTo>
                    <a:pt x="1771" y="15"/>
                    <a:pt x="1754" y="16"/>
                    <a:pt x="1732" y="16"/>
                  </a:cubicBezTo>
                  <a:cubicBezTo>
                    <a:pt x="1726" y="16"/>
                    <a:pt x="1721" y="16"/>
                    <a:pt x="1714" y="16"/>
                  </a:cubicBezTo>
                  <a:cubicBezTo>
                    <a:pt x="1684" y="16"/>
                    <a:pt x="1649" y="19"/>
                    <a:pt x="1626" y="47"/>
                  </a:cubicBezTo>
                  <a:cubicBezTo>
                    <a:pt x="1608" y="44"/>
                    <a:pt x="1590" y="43"/>
                    <a:pt x="1573" y="43"/>
                  </a:cubicBezTo>
                  <a:cubicBezTo>
                    <a:pt x="1516" y="43"/>
                    <a:pt x="1461" y="56"/>
                    <a:pt x="1411" y="84"/>
                  </a:cubicBezTo>
                  <a:cubicBezTo>
                    <a:pt x="1243" y="84"/>
                    <a:pt x="1084" y="140"/>
                    <a:pt x="953" y="243"/>
                  </a:cubicBezTo>
                  <a:cubicBezTo>
                    <a:pt x="907" y="243"/>
                    <a:pt x="869" y="261"/>
                    <a:pt x="832" y="280"/>
                  </a:cubicBezTo>
                  <a:lnTo>
                    <a:pt x="701" y="402"/>
                  </a:lnTo>
                  <a:cubicBezTo>
                    <a:pt x="723" y="394"/>
                    <a:pt x="779" y="353"/>
                    <a:pt x="789" y="353"/>
                  </a:cubicBezTo>
                  <a:cubicBezTo>
                    <a:pt x="792" y="353"/>
                    <a:pt x="791" y="356"/>
                    <a:pt x="785" y="364"/>
                  </a:cubicBezTo>
                  <a:cubicBezTo>
                    <a:pt x="784" y="363"/>
                    <a:pt x="783" y="363"/>
                    <a:pt x="781" y="363"/>
                  </a:cubicBezTo>
                  <a:cubicBezTo>
                    <a:pt x="766" y="363"/>
                    <a:pt x="729" y="393"/>
                    <a:pt x="729" y="402"/>
                  </a:cubicBezTo>
                  <a:cubicBezTo>
                    <a:pt x="754" y="387"/>
                    <a:pt x="765" y="381"/>
                    <a:pt x="768" y="381"/>
                  </a:cubicBezTo>
                  <a:lnTo>
                    <a:pt x="768" y="381"/>
                  </a:lnTo>
                  <a:cubicBezTo>
                    <a:pt x="776" y="381"/>
                    <a:pt x="722" y="423"/>
                    <a:pt x="729" y="430"/>
                  </a:cubicBezTo>
                  <a:cubicBezTo>
                    <a:pt x="737" y="427"/>
                    <a:pt x="742" y="426"/>
                    <a:pt x="745" y="426"/>
                  </a:cubicBezTo>
                  <a:cubicBezTo>
                    <a:pt x="753" y="426"/>
                    <a:pt x="748" y="435"/>
                    <a:pt x="748" y="448"/>
                  </a:cubicBezTo>
                  <a:cubicBezTo>
                    <a:pt x="821" y="403"/>
                    <a:pt x="885" y="357"/>
                    <a:pt x="949" y="303"/>
                  </a:cubicBezTo>
                  <a:lnTo>
                    <a:pt x="949" y="303"/>
                  </a:lnTo>
                  <a:cubicBezTo>
                    <a:pt x="939" y="311"/>
                    <a:pt x="938" y="314"/>
                    <a:pt x="941" y="314"/>
                  </a:cubicBezTo>
                  <a:cubicBezTo>
                    <a:pt x="949" y="314"/>
                    <a:pt x="992" y="291"/>
                    <a:pt x="1011" y="283"/>
                  </a:cubicBezTo>
                  <a:lnTo>
                    <a:pt x="1011" y="283"/>
                  </a:lnTo>
                  <a:cubicBezTo>
                    <a:pt x="1007" y="283"/>
                    <a:pt x="1003" y="284"/>
                    <a:pt x="998" y="284"/>
                  </a:cubicBezTo>
                  <a:cubicBezTo>
                    <a:pt x="977" y="284"/>
                    <a:pt x="954" y="275"/>
                    <a:pt x="981" y="261"/>
                  </a:cubicBezTo>
                  <a:lnTo>
                    <a:pt x="981" y="261"/>
                  </a:lnTo>
                  <a:cubicBezTo>
                    <a:pt x="983" y="262"/>
                    <a:pt x="985" y="263"/>
                    <a:pt x="987" y="263"/>
                  </a:cubicBezTo>
                  <a:cubicBezTo>
                    <a:pt x="1003" y="263"/>
                    <a:pt x="1037" y="243"/>
                    <a:pt x="1055" y="243"/>
                  </a:cubicBezTo>
                  <a:cubicBezTo>
                    <a:pt x="1063" y="243"/>
                    <a:pt x="1068" y="247"/>
                    <a:pt x="1065" y="261"/>
                  </a:cubicBezTo>
                  <a:cubicBezTo>
                    <a:pt x="1103" y="252"/>
                    <a:pt x="1150" y="224"/>
                    <a:pt x="1196" y="215"/>
                  </a:cubicBezTo>
                  <a:cubicBezTo>
                    <a:pt x="1252" y="196"/>
                    <a:pt x="1299" y="177"/>
                    <a:pt x="1355" y="159"/>
                  </a:cubicBezTo>
                  <a:cubicBezTo>
                    <a:pt x="1467" y="131"/>
                    <a:pt x="1579" y="103"/>
                    <a:pt x="1691" y="93"/>
                  </a:cubicBezTo>
                  <a:lnTo>
                    <a:pt x="1831" y="93"/>
                  </a:lnTo>
                  <a:lnTo>
                    <a:pt x="1981" y="112"/>
                  </a:lnTo>
                  <a:cubicBezTo>
                    <a:pt x="2027" y="121"/>
                    <a:pt x="2074" y="131"/>
                    <a:pt x="2121" y="140"/>
                  </a:cubicBezTo>
                  <a:lnTo>
                    <a:pt x="2195" y="140"/>
                  </a:lnTo>
                  <a:cubicBezTo>
                    <a:pt x="2195" y="140"/>
                    <a:pt x="2151" y="111"/>
                    <a:pt x="2174" y="111"/>
                  </a:cubicBezTo>
                  <a:cubicBezTo>
                    <a:pt x="2177" y="111"/>
                    <a:pt x="2181" y="111"/>
                    <a:pt x="2186" y="112"/>
                  </a:cubicBezTo>
                  <a:cubicBezTo>
                    <a:pt x="2186" y="112"/>
                    <a:pt x="2205" y="149"/>
                    <a:pt x="2214" y="149"/>
                  </a:cubicBezTo>
                  <a:cubicBezTo>
                    <a:pt x="2279" y="177"/>
                    <a:pt x="2345" y="205"/>
                    <a:pt x="2420" y="233"/>
                  </a:cubicBezTo>
                  <a:cubicBezTo>
                    <a:pt x="2448" y="252"/>
                    <a:pt x="2485" y="271"/>
                    <a:pt x="2522" y="280"/>
                  </a:cubicBezTo>
                  <a:lnTo>
                    <a:pt x="2578" y="308"/>
                  </a:lnTo>
                  <a:lnTo>
                    <a:pt x="2634" y="336"/>
                  </a:lnTo>
                  <a:cubicBezTo>
                    <a:pt x="2756" y="392"/>
                    <a:pt x="2868" y="486"/>
                    <a:pt x="2961" y="588"/>
                  </a:cubicBezTo>
                  <a:cubicBezTo>
                    <a:pt x="2968" y="582"/>
                    <a:pt x="2970" y="575"/>
                    <a:pt x="2980" y="575"/>
                  </a:cubicBezTo>
                  <a:cubicBezTo>
                    <a:pt x="2984" y="575"/>
                    <a:pt x="2990" y="576"/>
                    <a:pt x="2998" y="579"/>
                  </a:cubicBezTo>
                  <a:cubicBezTo>
                    <a:pt x="3008" y="626"/>
                    <a:pt x="3036" y="672"/>
                    <a:pt x="3073" y="710"/>
                  </a:cubicBezTo>
                  <a:cubicBezTo>
                    <a:pt x="3104" y="740"/>
                    <a:pt x="3134" y="771"/>
                    <a:pt x="3144" y="771"/>
                  </a:cubicBezTo>
                  <a:cubicBezTo>
                    <a:pt x="3147" y="771"/>
                    <a:pt x="3148" y="769"/>
                    <a:pt x="3148" y="766"/>
                  </a:cubicBezTo>
                  <a:cubicBezTo>
                    <a:pt x="3167" y="812"/>
                    <a:pt x="3232" y="840"/>
                    <a:pt x="3232" y="896"/>
                  </a:cubicBezTo>
                  <a:cubicBezTo>
                    <a:pt x="3204" y="868"/>
                    <a:pt x="3213" y="840"/>
                    <a:pt x="3195" y="840"/>
                  </a:cubicBezTo>
                  <a:cubicBezTo>
                    <a:pt x="3269" y="971"/>
                    <a:pt x="3241" y="915"/>
                    <a:pt x="3353" y="1046"/>
                  </a:cubicBezTo>
                  <a:cubicBezTo>
                    <a:pt x="3353" y="1047"/>
                    <a:pt x="3353" y="1048"/>
                    <a:pt x="3352" y="1048"/>
                  </a:cubicBezTo>
                  <a:cubicBezTo>
                    <a:pt x="3348" y="1048"/>
                    <a:pt x="3341" y="1042"/>
                    <a:pt x="3338" y="1042"/>
                  </a:cubicBezTo>
                  <a:lnTo>
                    <a:pt x="3338" y="1042"/>
                  </a:lnTo>
                  <a:cubicBezTo>
                    <a:pt x="3337" y="1042"/>
                    <a:pt x="3337" y="1045"/>
                    <a:pt x="3344" y="1055"/>
                  </a:cubicBezTo>
                  <a:cubicBezTo>
                    <a:pt x="3387" y="1081"/>
                    <a:pt x="3501" y="1217"/>
                    <a:pt x="3475" y="1217"/>
                  </a:cubicBezTo>
                  <a:cubicBezTo>
                    <a:pt x="3473" y="1217"/>
                    <a:pt x="3470" y="1216"/>
                    <a:pt x="3465" y="1214"/>
                  </a:cubicBezTo>
                  <a:lnTo>
                    <a:pt x="3465" y="1214"/>
                  </a:lnTo>
                  <a:cubicBezTo>
                    <a:pt x="3540" y="1279"/>
                    <a:pt x="3549" y="1326"/>
                    <a:pt x="3605" y="1354"/>
                  </a:cubicBezTo>
                  <a:cubicBezTo>
                    <a:pt x="3605" y="1475"/>
                    <a:pt x="3774" y="1569"/>
                    <a:pt x="3914" y="1746"/>
                  </a:cubicBezTo>
                  <a:cubicBezTo>
                    <a:pt x="4091" y="1970"/>
                    <a:pt x="4287" y="2335"/>
                    <a:pt x="4371" y="2353"/>
                  </a:cubicBezTo>
                  <a:cubicBezTo>
                    <a:pt x="4371" y="2406"/>
                    <a:pt x="4551" y="2523"/>
                    <a:pt x="4498" y="2523"/>
                  </a:cubicBezTo>
                  <a:cubicBezTo>
                    <a:pt x="4494" y="2523"/>
                    <a:pt x="4489" y="2523"/>
                    <a:pt x="4483" y="2521"/>
                  </a:cubicBezTo>
                  <a:lnTo>
                    <a:pt x="4483" y="2521"/>
                  </a:lnTo>
                  <a:cubicBezTo>
                    <a:pt x="4763" y="2839"/>
                    <a:pt x="4950" y="3138"/>
                    <a:pt x="5146" y="3343"/>
                  </a:cubicBezTo>
                  <a:cubicBezTo>
                    <a:pt x="5174" y="3418"/>
                    <a:pt x="5221" y="3493"/>
                    <a:pt x="5277" y="3558"/>
                  </a:cubicBezTo>
                  <a:cubicBezTo>
                    <a:pt x="5296" y="3595"/>
                    <a:pt x="5333" y="3642"/>
                    <a:pt x="5361" y="3679"/>
                  </a:cubicBezTo>
                  <a:cubicBezTo>
                    <a:pt x="5389" y="3726"/>
                    <a:pt x="5417" y="3773"/>
                    <a:pt x="5445" y="3829"/>
                  </a:cubicBezTo>
                  <a:cubicBezTo>
                    <a:pt x="5557" y="3997"/>
                    <a:pt x="5623" y="4202"/>
                    <a:pt x="5641" y="4408"/>
                  </a:cubicBezTo>
                  <a:cubicBezTo>
                    <a:pt x="5641" y="4613"/>
                    <a:pt x="5613" y="4809"/>
                    <a:pt x="5557" y="5005"/>
                  </a:cubicBezTo>
                  <a:cubicBezTo>
                    <a:pt x="5563" y="5008"/>
                    <a:pt x="5567" y="5009"/>
                    <a:pt x="5571" y="5009"/>
                  </a:cubicBezTo>
                  <a:cubicBezTo>
                    <a:pt x="5581" y="5009"/>
                    <a:pt x="5588" y="5003"/>
                    <a:pt x="5594" y="4996"/>
                  </a:cubicBezTo>
                  <a:lnTo>
                    <a:pt x="5594" y="4996"/>
                  </a:lnTo>
                  <a:cubicBezTo>
                    <a:pt x="5585" y="5015"/>
                    <a:pt x="5585" y="5033"/>
                    <a:pt x="5594" y="5061"/>
                  </a:cubicBezTo>
                  <a:cubicBezTo>
                    <a:pt x="5578" y="5056"/>
                    <a:pt x="5574" y="5040"/>
                    <a:pt x="5569" y="5040"/>
                  </a:cubicBezTo>
                  <a:cubicBezTo>
                    <a:pt x="5564" y="5040"/>
                    <a:pt x="5559" y="5048"/>
                    <a:pt x="5548" y="5071"/>
                  </a:cubicBezTo>
                  <a:cubicBezTo>
                    <a:pt x="5529" y="5127"/>
                    <a:pt x="5510" y="5173"/>
                    <a:pt x="5492" y="5229"/>
                  </a:cubicBezTo>
                  <a:cubicBezTo>
                    <a:pt x="5454" y="5285"/>
                    <a:pt x="5426" y="5351"/>
                    <a:pt x="5389" y="5407"/>
                  </a:cubicBezTo>
                  <a:lnTo>
                    <a:pt x="5333" y="5482"/>
                  </a:lnTo>
                  <a:cubicBezTo>
                    <a:pt x="5324" y="5510"/>
                    <a:pt x="5305" y="5528"/>
                    <a:pt x="5286" y="5556"/>
                  </a:cubicBezTo>
                  <a:cubicBezTo>
                    <a:pt x="5268" y="5584"/>
                    <a:pt x="5249" y="5622"/>
                    <a:pt x="5240" y="5659"/>
                  </a:cubicBezTo>
                  <a:cubicBezTo>
                    <a:pt x="5212" y="5678"/>
                    <a:pt x="5174" y="5678"/>
                    <a:pt x="5184" y="5715"/>
                  </a:cubicBezTo>
                  <a:cubicBezTo>
                    <a:pt x="5199" y="5707"/>
                    <a:pt x="5208" y="5694"/>
                    <a:pt x="5216" y="5694"/>
                  </a:cubicBezTo>
                  <a:cubicBezTo>
                    <a:pt x="5217" y="5694"/>
                    <a:pt x="5219" y="5695"/>
                    <a:pt x="5221" y="5696"/>
                  </a:cubicBezTo>
                  <a:cubicBezTo>
                    <a:pt x="5195" y="5723"/>
                    <a:pt x="5174" y="5740"/>
                    <a:pt x="5166" y="5740"/>
                  </a:cubicBezTo>
                  <a:cubicBezTo>
                    <a:pt x="5161" y="5740"/>
                    <a:pt x="5162" y="5730"/>
                    <a:pt x="5174" y="5706"/>
                  </a:cubicBezTo>
                  <a:lnTo>
                    <a:pt x="5174" y="5706"/>
                  </a:lnTo>
                  <a:cubicBezTo>
                    <a:pt x="5156" y="5734"/>
                    <a:pt x="5128" y="5771"/>
                    <a:pt x="5100" y="5799"/>
                  </a:cubicBezTo>
                  <a:cubicBezTo>
                    <a:pt x="5072" y="5818"/>
                    <a:pt x="5053" y="5846"/>
                    <a:pt x="5034" y="5874"/>
                  </a:cubicBezTo>
                  <a:cubicBezTo>
                    <a:pt x="4978" y="5892"/>
                    <a:pt x="4922" y="5930"/>
                    <a:pt x="4875" y="5967"/>
                  </a:cubicBezTo>
                  <a:cubicBezTo>
                    <a:pt x="4819" y="5995"/>
                    <a:pt x="4763" y="6033"/>
                    <a:pt x="4726" y="6089"/>
                  </a:cubicBezTo>
                  <a:cubicBezTo>
                    <a:pt x="4717" y="6080"/>
                    <a:pt x="4709" y="6076"/>
                    <a:pt x="4700" y="6076"/>
                  </a:cubicBezTo>
                  <a:cubicBezTo>
                    <a:pt x="4670" y="6076"/>
                    <a:pt x="4643" y="6121"/>
                    <a:pt x="4612" y="6121"/>
                  </a:cubicBezTo>
                  <a:cubicBezTo>
                    <a:pt x="4607" y="6121"/>
                    <a:pt x="4601" y="6120"/>
                    <a:pt x="4595" y="6117"/>
                  </a:cubicBezTo>
                  <a:cubicBezTo>
                    <a:pt x="4586" y="6154"/>
                    <a:pt x="4465" y="6191"/>
                    <a:pt x="4409" y="6191"/>
                  </a:cubicBezTo>
                  <a:cubicBezTo>
                    <a:pt x="4427" y="6191"/>
                    <a:pt x="4427" y="6210"/>
                    <a:pt x="4390" y="6219"/>
                  </a:cubicBezTo>
                  <a:cubicBezTo>
                    <a:pt x="4381" y="6210"/>
                    <a:pt x="4343" y="6201"/>
                    <a:pt x="4306" y="6201"/>
                  </a:cubicBezTo>
                  <a:cubicBezTo>
                    <a:pt x="4268" y="6201"/>
                    <a:pt x="4222" y="6201"/>
                    <a:pt x="4212" y="6229"/>
                  </a:cubicBezTo>
                  <a:cubicBezTo>
                    <a:pt x="4240" y="6229"/>
                    <a:pt x="4253" y="6213"/>
                    <a:pt x="4265" y="6213"/>
                  </a:cubicBezTo>
                  <a:cubicBezTo>
                    <a:pt x="4269" y="6213"/>
                    <a:pt x="4273" y="6215"/>
                    <a:pt x="4278" y="6219"/>
                  </a:cubicBezTo>
                  <a:cubicBezTo>
                    <a:pt x="4268" y="6257"/>
                    <a:pt x="4203" y="6229"/>
                    <a:pt x="4194" y="6266"/>
                  </a:cubicBezTo>
                  <a:lnTo>
                    <a:pt x="4184" y="6210"/>
                  </a:lnTo>
                  <a:lnTo>
                    <a:pt x="4128" y="6219"/>
                  </a:lnTo>
                  <a:lnTo>
                    <a:pt x="4072" y="6229"/>
                  </a:lnTo>
                  <a:cubicBezTo>
                    <a:pt x="4035" y="6238"/>
                    <a:pt x="4007" y="6247"/>
                    <a:pt x="3970" y="6247"/>
                  </a:cubicBezTo>
                  <a:cubicBezTo>
                    <a:pt x="3959" y="6249"/>
                    <a:pt x="3949" y="6250"/>
                    <a:pt x="3939" y="6250"/>
                  </a:cubicBezTo>
                  <a:cubicBezTo>
                    <a:pt x="3893" y="6250"/>
                    <a:pt x="3849" y="6235"/>
                    <a:pt x="3811" y="6219"/>
                  </a:cubicBezTo>
                  <a:lnTo>
                    <a:pt x="3661" y="6219"/>
                  </a:lnTo>
                  <a:cubicBezTo>
                    <a:pt x="3615" y="6210"/>
                    <a:pt x="3568" y="6191"/>
                    <a:pt x="3521" y="6173"/>
                  </a:cubicBezTo>
                  <a:cubicBezTo>
                    <a:pt x="3437" y="6135"/>
                    <a:pt x="3353" y="6098"/>
                    <a:pt x="3260" y="6070"/>
                  </a:cubicBezTo>
                  <a:cubicBezTo>
                    <a:pt x="3252" y="6067"/>
                    <a:pt x="3247" y="6066"/>
                    <a:pt x="3243" y="6066"/>
                  </a:cubicBezTo>
                  <a:cubicBezTo>
                    <a:pt x="3229" y="6066"/>
                    <a:pt x="3263" y="6092"/>
                    <a:pt x="3248" y="6092"/>
                  </a:cubicBezTo>
                  <a:cubicBezTo>
                    <a:pt x="3245" y="6092"/>
                    <a:pt x="3240" y="6091"/>
                    <a:pt x="3232" y="6089"/>
                  </a:cubicBezTo>
                  <a:cubicBezTo>
                    <a:pt x="3223" y="6079"/>
                    <a:pt x="3204" y="6042"/>
                    <a:pt x="3204" y="6042"/>
                  </a:cubicBezTo>
                  <a:cubicBezTo>
                    <a:pt x="3176" y="6023"/>
                    <a:pt x="3157" y="6014"/>
                    <a:pt x="3129" y="6004"/>
                  </a:cubicBezTo>
                  <a:cubicBezTo>
                    <a:pt x="3120" y="6004"/>
                    <a:pt x="3083" y="5976"/>
                    <a:pt x="3036" y="5948"/>
                  </a:cubicBezTo>
                  <a:cubicBezTo>
                    <a:pt x="2989" y="5911"/>
                    <a:pt x="2942" y="5883"/>
                    <a:pt x="2896" y="5855"/>
                  </a:cubicBezTo>
                  <a:cubicBezTo>
                    <a:pt x="2812" y="5743"/>
                    <a:pt x="2718" y="5640"/>
                    <a:pt x="2616" y="5547"/>
                  </a:cubicBezTo>
                  <a:lnTo>
                    <a:pt x="2616" y="5547"/>
                  </a:lnTo>
                  <a:cubicBezTo>
                    <a:pt x="2618" y="5549"/>
                    <a:pt x="2620" y="5550"/>
                    <a:pt x="2621" y="5550"/>
                  </a:cubicBezTo>
                  <a:cubicBezTo>
                    <a:pt x="2638" y="5550"/>
                    <a:pt x="2527" y="5368"/>
                    <a:pt x="2457" y="5341"/>
                  </a:cubicBezTo>
                  <a:cubicBezTo>
                    <a:pt x="2354" y="5155"/>
                    <a:pt x="2233" y="4987"/>
                    <a:pt x="2093" y="4828"/>
                  </a:cubicBezTo>
                  <a:lnTo>
                    <a:pt x="1574" y="4189"/>
                  </a:lnTo>
                  <a:lnTo>
                    <a:pt x="1574" y="4189"/>
                  </a:lnTo>
                  <a:cubicBezTo>
                    <a:pt x="1585" y="4205"/>
                    <a:pt x="1586" y="4230"/>
                    <a:pt x="1575" y="4230"/>
                  </a:cubicBezTo>
                  <a:cubicBezTo>
                    <a:pt x="1571" y="4230"/>
                    <a:pt x="1567" y="4227"/>
                    <a:pt x="1560" y="4221"/>
                  </a:cubicBezTo>
                  <a:cubicBezTo>
                    <a:pt x="1532" y="4184"/>
                    <a:pt x="1570" y="4184"/>
                    <a:pt x="1560" y="4156"/>
                  </a:cubicBezTo>
                  <a:cubicBezTo>
                    <a:pt x="1327" y="3903"/>
                    <a:pt x="1103" y="3614"/>
                    <a:pt x="869" y="3315"/>
                  </a:cubicBezTo>
                  <a:cubicBezTo>
                    <a:pt x="757" y="3166"/>
                    <a:pt x="636" y="3016"/>
                    <a:pt x="515" y="2867"/>
                  </a:cubicBezTo>
                  <a:cubicBezTo>
                    <a:pt x="384" y="2717"/>
                    <a:pt x="281" y="2559"/>
                    <a:pt x="188" y="2391"/>
                  </a:cubicBezTo>
                  <a:cubicBezTo>
                    <a:pt x="178" y="2335"/>
                    <a:pt x="169" y="2279"/>
                    <a:pt x="150" y="2223"/>
                  </a:cubicBezTo>
                  <a:cubicBezTo>
                    <a:pt x="141" y="2157"/>
                    <a:pt x="122" y="2082"/>
                    <a:pt x="122" y="2017"/>
                  </a:cubicBezTo>
                  <a:cubicBezTo>
                    <a:pt x="104" y="1924"/>
                    <a:pt x="104" y="1821"/>
                    <a:pt x="104" y="1728"/>
                  </a:cubicBezTo>
                  <a:cubicBezTo>
                    <a:pt x="113" y="1672"/>
                    <a:pt x="113" y="1616"/>
                    <a:pt x="113" y="1559"/>
                  </a:cubicBezTo>
                  <a:cubicBezTo>
                    <a:pt x="122" y="1503"/>
                    <a:pt x="122" y="1438"/>
                    <a:pt x="132" y="1382"/>
                  </a:cubicBezTo>
                  <a:cubicBezTo>
                    <a:pt x="141" y="1270"/>
                    <a:pt x="178" y="1158"/>
                    <a:pt x="225" y="1046"/>
                  </a:cubicBezTo>
                  <a:cubicBezTo>
                    <a:pt x="225" y="1055"/>
                    <a:pt x="234" y="1065"/>
                    <a:pt x="234" y="1074"/>
                  </a:cubicBezTo>
                  <a:cubicBezTo>
                    <a:pt x="262" y="1009"/>
                    <a:pt x="262" y="1018"/>
                    <a:pt x="262" y="971"/>
                  </a:cubicBezTo>
                  <a:cubicBezTo>
                    <a:pt x="300" y="915"/>
                    <a:pt x="346" y="850"/>
                    <a:pt x="393" y="794"/>
                  </a:cubicBezTo>
                  <a:cubicBezTo>
                    <a:pt x="440" y="738"/>
                    <a:pt x="477" y="672"/>
                    <a:pt x="524" y="626"/>
                  </a:cubicBezTo>
                  <a:lnTo>
                    <a:pt x="589" y="551"/>
                  </a:lnTo>
                  <a:cubicBezTo>
                    <a:pt x="608" y="532"/>
                    <a:pt x="627" y="514"/>
                    <a:pt x="645" y="495"/>
                  </a:cubicBezTo>
                  <a:cubicBezTo>
                    <a:pt x="683" y="467"/>
                    <a:pt x="711" y="448"/>
                    <a:pt x="720" y="448"/>
                  </a:cubicBezTo>
                  <a:lnTo>
                    <a:pt x="675" y="373"/>
                  </a:lnTo>
                  <a:lnTo>
                    <a:pt x="675" y="373"/>
                  </a:lnTo>
                  <a:cubicBezTo>
                    <a:pt x="673" y="376"/>
                    <a:pt x="670" y="379"/>
                    <a:pt x="664" y="383"/>
                  </a:cubicBezTo>
                  <a:cubicBezTo>
                    <a:pt x="636" y="411"/>
                    <a:pt x="599" y="448"/>
                    <a:pt x="561" y="476"/>
                  </a:cubicBezTo>
                  <a:cubicBezTo>
                    <a:pt x="524" y="504"/>
                    <a:pt x="477" y="551"/>
                    <a:pt x="440" y="588"/>
                  </a:cubicBezTo>
                  <a:cubicBezTo>
                    <a:pt x="374" y="654"/>
                    <a:pt x="328" y="728"/>
                    <a:pt x="290" y="803"/>
                  </a:cubicBezTo>
                  <a:cubicBezTo>
                    <a:pt x="289" y="802"/>
                    <a:pt x="288" y="801"/>
                    <a:pt x="286" y="801"/>
                  </a:cubicBezTo>
                  <a:cubicBezTo>
                    <a:pt x="281" y="801"/>
                    <a:pt x="274" y="810"/>
                    <a:pt x="266" y="810"/>
                  </a:cubicBezTo>
                  <a:cubicBezTo>
                    <a:pt x="262" y="810"/>
                    <a:pt x="258" y="808"/>
                    <a:pt x="253" y="803"/>
                  </a:cubicBezTo>
                  <a:cubicBezTo>
                    <a:pt x="150" y="990"/>
                    <a:pt x="76" y="1186"/>
                    <a:pt x="48" y="1391"/>
                  </a:cubicBezTo>
                  <a:cubicBezTo>
                    <a:pt x="10" y="1597"/>
                    <a:pt x="1" y="1812"/>
                    <a:pt x="10" y="2017"/>
                  </a:cubicBezTo>
                  <a:cubicBezTo>
                    <a:pt x="38" y="2073"/>
                    <a:pt x="66" y="2138"/>
                    <a:pt x="76" y="2204"/>
                  </a:cubicBezTo>
                  <a:cubicBezTo>
                    <a:pt x="76" y="2251"/>
                    <a:pt x="94" y="2288"/>
                    <a:pt x="104" y="2335"/>
                  </a:cubicBezTo>
                  <a:cubicBezTo>
                    <a:pt x="104" y="2372"/>
                    <a:pt x="122" y="2409"/>
                    <a:pt x="141" y="2447"/>
                  </a:cubicBezTo>
                  <a:cubicBezTo>
                    <a:pt x="188" y="2559"/>
                    <a:pt x="253" y="2661"/>
                    <a:pt x="337" y="2755"/>
                  </a:cubicBezTo>
                  <a:cubicBezTo>
                    <a:pt x="337" y="2805"/>
                    <a:pt x="419" y="2870"/>
                    <a:pt x="390" y="2870"/>
                  </a:cubicBezTo>
                  <a:cubicBezTo>
                    <a:pt x="386" y="2870"/>
                    <a:pt x="381" y="2869"/>
                    <a:pt x="374" y="2867"/>
                  </a:cubicBezTo>
                  <a:lnTo>
                    <a:pt x="374" y="2867"/>
                  </a:lnTo>
                  <a:cubicBezTo>
                    <a:pt x="430" y="2895"/>
                    <a:pt x="440" y="2951"/>
                    <a:pt x="496" y="2970"/>
                  </a:cubicBezTo>
                  <a:cubicBezTo>
                    <a:pt x="477" y="2979"/>
                    <a:pt x="580" y="3091"/>
                    <a:pt x="664" y="3166"/>
                  </a:cubicBezTo>
                  <a:cubicBezTo>
                    <a:pt x="655" y="3184"/>
                    <a:pt x="636" y="3184"/>
                    <a:pt x="655" y="3203"/>
                  </a:cubicBezTo>
                  <a:cubicBezTo>
                    <a:pt x="757" y="3259"/>
                    <a:pt x="804" y="3408"/>
                    <a:pt x="897" y="3455"/>
                  </a:cubicBezTo>
                  <a:cubicBezTo>
                    <a:pt x="972" y="3586"/>
                    <a:pt x="1290" y="3959"/>
                    <a:pt x="1523" y="4240"/>
                  </a:cubicBezTo>
                  <a:cubicBezTo>
                    <a:pt x="1520" y="4245"/>
                    <a:pt x="1516" y="4247"/>
                    <a:pt x="1511" y="4247"/>
                  </a:cubicBezTo>
                  <a:cubicBezTo>
                    <a:pt x="1507" y="4247"/>
                    <a:pt x="1502" y="4245"/>
                    <a:pt x="1500" y="4245"/>
                  </a:cubicBezTo>
                  <a:cubicBezTo>
                    <a:pt x="1497" y="4245"/>
                    <a:pt x="1497" y="4247"/>
                    <a:pt x="1504" y="4258"/>
                  </a:cubicBezTo>
                  <a:cubicBezTo>
                    <a:pt x="1738" y="4501"/>
                    <a:pt x="1869" y="4763"/>
                    <a:pt x="2055" y="4875"/>
                  </a:cubicBezTo>
                  <a:cubicBezTo>
                    <a:pt x="1999" y="4884"/>
                    <a:pt x="2149" y="5015"/>
                    <a:pt x="2111" y="5033"/>
                  </a:cubicBezTo>
                  <a:cubicBezTo>
                    <a:pt x="2251" y="5117"/>
                    <a:pt x="2373" y="5341"/>
                    <a:pt x="2550" y="5575"/>
                  </a:cubicBezTo>
                  <a:cubicBezTo>
                    <a:pt x="2569" y="5612"/>
                    <a:pt x="2588" y="5640"/>
                    <a:pt x="2616" y="5668"/>
                  </a:cubicBezTo>
                  <a:lnTo>
                    <a:pt x="2690" y="5762"/>
                  </a:lnTo>
                  <a:cubicBezTo>
                    <a:pt x="2718" y="5790"/>
                    <a:pt x="2746" y="5818"/>
                    <a:pt x="2784" y="5846"/>
                  </a:cubicBezTo>
                  <a:cubicBezTo>
                    <a:pt x="2812" y="5864"/>
                    <a:pt x="2840" y="5892"/>
                    <a:pt x="2868" y="5920"/>
                  </a:cubicBezTo>
                  <a:cubicBezTo>
                    <a:pt x="2933" y="5967"/>
                    <a:pt x="2998" y="6004"/>
                    <a:pt x="3064" y="6042"/>
                  </a:cubicBezTo>
                  <a:lnTo>
                    <a:pt x="3157" y="6098"/>
                  </a:lnTo>
                  <a:lnTo>
                    <a:pt x="3251" y="6145"/>
                  </a:lnTo>
                  <a:cubicBezTo>
                    <a:pt x="3297" y="6163"/>
                    <a:pt x="3344" y="6173"/>
                    <a:pt x="3400" y="6191"/>
                  </a:cubicBezTo>
                  <a:cubicBezTo>
                    <a:pt x="3437" y="6201"/>
                    <a:pt x="3447" y="6210"/>
                    <a:pt x="3437" y="6219"/>
                  </a:cubicBezTo>
                  <a:cubicBezTo>
                    <a:pt x="3450" y="6225"/>
                    <a:pt x="3459" y="6228"/>
                    <a:pt x="3467" y="6228"/>
                  </a:cubicBezTo>
                  <a:cubicBezTo>
                    <a:pt x="3482" y="6228"/>
                    <a:pt x="3490" y="6219"/>
                    <a:pt x="3503" y="6219"/>
                  </a:cubicBezTo>
                  <a:cubicBezTo>
                    <a:pt x="3624" y="6285"/>
                    <a:pt x="3746" y="6322"/>
                    <a:pt x="3876" y="6322"/>
                  </a:cubicBezTo>
                  <a:cubicBezTo>
                    <a:pt x="3909" y="6327"/>
                    <a:pt x="3942" y="6329"/>
                    <a:pt x="3974" y="6329"/>
                  </a:cubicBezTo>
                  <a:cubicBezTo>
                    <a:pt x="4007" y="6329"/>
                    <a:pt x="4040" y="6327"/>
                    <a:pt x="4072" y="6322"/>
                  </a:cubicBezTo>
                  <a:cubicBezTo>
                    <a:pt x="4119" y="6313"/>
                    <a:pt x="4175" y="6303"/>
                    <a:pt x="4222" y="6275"/>
                  </a:cubicBezTo>
                  <a:lnTo>
                    <a:pt x="4222" y="6275"/>
                  </a:lnTo>
                  <a:cubicBezTo>
                    <a:pt x="4231" y="6294"/>
                    <a:pt x="4222" y="6313"/>
                    <a:pt x="4212" y="6322"/>
                  </a:cubicBezTo>
                  <a:cubicBezTo>
                    <a:pt x="4274" y="6315"/>
                    <a:pt x="4360" y="6273"/>
                    <a:pt x="4377" y="6273"/>
                  </a:cubicBezTo>
                  <a:cubicBezTo>
                    <a:pt x="4383" y="6273"/>
                    <a:pt x="4379" y="6279"/>
                    <a:pt x="4362" y="6294"/>
                  </a:cubicBezTo>
                  <a:cubicBezTo>
                    <a:pt x="4539" y="6247"/>
                    <a:pt x="4707" y="6173"/>
                    <a:pt x="4857" y="6070"/>
                  </a:cubicBezTo>
                  <a:cubicBezTo>
                    <a:pt x="5025" y="5976"/>
                    <a:pt x="5174" y="5864"/>
                    <a:pt x="5296" y="5724"/>
                  </a:cubicBezTo>
                  <a:cubicBezTo>
                    <a:pt x="5286" y="5715"/>
                    <a:pt x="5277" y="5706"/>
                    <a:pt x="5286" y="5687"/>
                  </a:cubicBezTo>
                  <a:cubicBezTo>
                    <a:pt x="5314" y="5668"/>
                    <a:pt x="5342" y="5640"/>
                    <a:pt x="5361" y="5612"/>
                  </a:cubicBezTo>
                  <a:cubicBezTo>
                    <a:pt x="5398" y="5584"/>
                    <a:pt x="5426" y="5538"/>
                    <a:pt x="5454" y="5500"/>
                  </a:cubicBezTo>
                  <a:cubicBezTo>
                    <a:pt x="5473" y="5472"/>
                    <a:pt x="5492" y="5435"/>
                    <a:pt x="5501" y="5398"/>
                  </a:cubicBezTo>
                  <a:cubicBezTo>
                    <a:pt x="5508" y="5384"/>
                    <a:pt x="5510" y="5371"/>
                    <a:pt x="5500" y="5371"/>
                  </a:cubicBezTo>
                  <a:cubicBezTo>
                    <a:pt x="5496" y="5371"/>
                    <a:pt x="5491" y="5373"/>
                    <a:pt x="5482" y="5379"/>
                  </a:cubicBezTo>
                  <a:cubicBezTo>
                    <a:pt x="5538" y="5285"/>
                    <a:pt x="5576" y="5276"/>
                    <a:pt x="5566" y="5220"/>
                  </a:cubicBezTo>
                  <a:lnTo>
                    <a:pt x="5566" y="5220"/>
                  </a:lnTo>
                  <a:cubicBezTo>
                    <a:pt x="5571" y="5222"/>
                    <a:pt x="5575" y="5222"/>
                    <a:pt x="5578" y="5222"/>
                  </a:cubicBezTo>
                  <a:cubicBezTo>
                    <a:pt x="5618" y="5222"/>
                    <a:pt x="5620" y="5147"/>
                    <a:pt x="5602" y="5137"/>
                  </a:cubicBezTo>
                  <a:lnTo>
                    <a:pt x="5602" y="5137"/>
                  </a:lnTo>
                  <a:cubicBezTo>
                    <a:pt x="5615" y="5133"/>
                    <a:pt x="5629" y="5104"/>
                    <a:pt x="5642" y="5104"/>
                  </a:cubicBezTo>
                  <a:cubicBezTo>
                    <a:pt x="5645" y="5104"/>
                    <a:pt x="5648" y="5105"/>
                    <a:pt x="5651" y="5108"/>
                  </a:cubicBezTo>
                  <a:cubicBezTo>
                    <a:pt x="5697" y="4949"/>
                    <a:pt x="5716" y="4781"/>
                    <a:pt x="5725" y="4613"/>
                  </a:cubicBezTo>
                  <a:cubicBezTo>
                    <a:pt x="5735" y="4408"/>
                    <a:pt x="5707" y="4212"/>
                    <a:pt x="5660" y="4015"/>
                  </a:cubicBezTo>
                  <a:cubicBezTo>
                    <a:pt x="5566" y="3819"/>
                    <a:pt x="5454" y="3623"/>
                    <a:pt x="5324" y="3455"/>
                  </a:cubicBezTo>
                  <a:cubicBezTo>
                    <a:pt x="5202" y="3296"/>
                    <a:pt x="5100" y="3128"/>
                    <a:pt x="4941" y="2904"/>
                  </a:cubicBezTo>
                  <a:cubicBezTo>
                    <a:pt x="4879" y="2852"/>
                    <a:pt x="4826" y="2725"/>
                    <a:pt x="4766" y="2725"/>
                  </a:cubicBezTo>
                  <a:cubicBezTo>
                    <a:pt x="4762" y="2725"/>
                    <a:pt x="4758" y="2726"/>
                    <a:pt x="4754" y="2727"/>
                  </a:cubicBezTo>
                  <a:cubicBezTo>
                    <a:pt x="4770" y="2694"/>
                    <a:pt x="4674" y="2599"/>
                    <a:pt x="4630" y="2550"/>
                  </a:cubicBezTo>
                  <a:lnTo>
                    <a:pt x="4630" y="2550"/>
                  </a:lnTo>
                  <a:cubicBezTo>
                    <a:pt x="4642" y="2567"/>
                    <a:pt x="4651" y="2588"/>
                    <a:pt x="4651" y="2615"/>
                  </a:cubicBezTo>
                  <a:cubicBezTo>
                    <a:pt x="4614" y="2549"/>
                    <a:pt x="4595" y="2540"/>
                    <a:pt x="4595" y="2521"/>
                  </a:cubicBezTo>
                  <a:lnTo>
                    <a:pt x="4595" y="2521"/>
                  </a:lnTo>
                  <a:cubicBezTo>
                    <a:pt x="4602" y="2530"/>
                    <a:pt x="4605" y="2533"/>
                    <a:pt x="4606" y="2533"/>
                  </a:cubicBezTo>
                  <a:cubicBezTo>
                    <a:pt x="4609" y="2533"/>
                    <a:pt x="4601" y="2514"/>
                    <a:pt x="4609" y="2514"/>
                  </a:cubicBezTo>
                  <a:cubicBezTo>
                    <a:pt x="4611" y="2514"/>
                    <a:pt x="4615" y="2515"/>
                    <a:pt x="4619" y="2518"/>
                  </a:cubicBezTo>
                  <a:lnTo>
                    <a:pt x="4619" y="2518"/>
                  </a:lnTo>
                  <a:cubicBezTo>
                    <a:pt x="4512" y="2441"/>
                    <a:pt x="4441" y="2263"/>
                    <a:pt x="4395" y="2263"/>
                  </a:cubicBezTo>
                  <a:cubicBezTo>
                    <a:pt x="4390" y="2263"/>
                    <a:pt x="4385" y="2265"/>
                    <a:pt x="4381" y="2269"/>
                  </a:cubicBezTo>
                  <a:cubicBezTo>
                    <a:pt x="4371" y="2148"/>
                    <a:pt x="4334" y="2176"/>
                    <a:pt x="4240" y="2073"/>
                  </a:cubicBezTo>
                  <a:lnTo>
                    <a:pt x="4240" y="2073"/>
                  </a:lnTo>
                  <a:cubicBezTo>
                    <a:pt x="4248" y="2077"/>
                    <a:pt x="4252" y="2078"/>
                    <a:pt x="4255" y="2078"/>
                  </a:cubicBezTo>
                  <a:cubicBezTo>
                    <a:pt x="4285" y="2078"/>
                    <a:pt x="4100" y="1899"/>
                    <a:pt x="4126" y="1899"/>
                  </a:cubicBezTo>
                  <a:cubicBezTo>
                    <a:pt x="4130" y="1899"/>
                    <a:pt x="4140" y="1904"/>
                    <a:pt x="4156" y="1914"/>
                  </a:cubicBezTo>
                  <a:cubicBezTo>
                    <a:pt x="4026" y="1774"/>
                    <a:pt x="4035" y="1728"/>
                    <a:pt x="3914" y="1578"/>
                  </a:cubicBezTo>
                  <a:cubicBezTo>
                    <a:pt x="3907" y="1578"/>
                    <a:pt x="3901" y="1586"/>
                    <a:pt x="3892" y="1586"/>
                  </a:cubicBezTo>
                  <a:cubicBezTo>
                    <a:pt x="3888" y="1586"/>
                    <a:pt x="3882" y="1584"/>
                    <a:pt x="3876" y="1578"/>
                  </a:cubicBezTo>
                  <a:cubicBezTo>
                    <a:pt x="3861" y="1531"/>
                    <a:pt x="3845" y="1511"/>
                    <a:pt x="3829" y="1511"/>
                  </a:cubicBezTo>
                  <a:cubicBezTo>
                    <a:pt x="3826" y="1511"/>
                    <a:pt x="3823" y="1511"/>
                    <a:pt x="3820" y="1513"/>
                  </a:cubicBezTo>
                  <a:cubicBezTo>
                    <a:pt x="3783" y="1419"/>
                    <a:pt x="3708" y="1335"/>
                    <a:pt x="3624" y="1279"/>
                  </a:cubicBezTo>
                  <a:cubicBezTo>
                    <a:pt x="3588" y="1170"/>
                    <a:pt x="3515" y="1078"/>
                    <a:pt x="3425" y="1004"/>
                  </a:cubicBezTo>
                  <a:lnTo>
                    <a:pt x="3425" y="1004"/>
                  </a:lnTo>
                  <a:cubicBezTo>
                    <a:pt x="3444" y="1022"/>
                    <a:pt x="3456" y="1057"/>
                    <a:pt x="3449" y="1057"/>
                  </a:cubicBezTo>
                  <a:cubicBezTo>
                    <a:pt x="3447" y="1057"/>
                    <a:pt x="3443" y="1054"/>
                    <a:pt x="3437" y="1046"/>
                  </a:cubicBezTo>
                  <a:cubicBezTo>
                    <a:pt x="3437" y="1027"/>
                    <a:pt x="3428" y="1009"/>
                    <a:pt x="3419" y="999"/>
                  </a:cubicBezTo>
                  <a:lnTo>
                    <a:pt x="3419" y="999"/>
                  </a:lnTo>
                  <a:cubicBezTo>
                    <a:pt x="3419" y="999"/>
                    <a:pt x="3419" y="999"/>
                    <a:pt x="3419" y="999"/>
                  </a:cubicBezTo>
                  <a:cubicBezTo>
                    <a:pt x="3384" y="903"/>
                    <a:pt x="3267" y="783"/>
                    <a:pt x="3237" y="783"/>
                  </a:cubicBezTo>
                  <a:cubicBezTo>
                    <a:pt x="3235" y="783"/>
                    <a:pt x="3233" y="783"/>
                    <a:pt x="3232" y="784"/>
                  </a:cubicBezTo>
                  <a:cubicBezTo>
                    <a:pt x="3213" y="738"/>
                    <a:pt x="3185" y="700"/>
                    <a:pt x="3157" y="654"/>
                  </a:cubicBezTo>
                  <a:cubicBezTo>
                    <a:pt x="3129" y="616"/>
                    <a:pt x="3101" y="588"/>
                    <a:pt x="3083" y="551"/>
                  </a:cubicBezTo>
                  <a:cubicBezTo>
                    <a:pt x="3045" y="504"/>
                    <a:pt x="2989" y="476"/>
                    <a:pt x="2933" y="458"/>
                  </a:cubicBezTo>
                  <a:cubicBezTo>
                    <a:pt x="2909" y="392"/>
                    <a:pt x="2848" y="362"/>
                    <a:pt x="2821" y="362"/>
                  </a:cubicBezTo>
                  <a:cubicBezTo>
                    <a:pt x="2817" y="362"/>
                    <a:pt x="2814" y="363"/>
                    <a:pt x="2812" y="364"/>
                  </a:cubicBezTo>
                  <a:cubicBezTo>
                    <a:pt x="2690" y="224"/>
                    <a:pt x="2532" y="131"/>
                    <a:pt x="2345" y="103"/>
                  </a:cubicBezTo>
                  <a:cubicBezTo>
                    <a:pt x="2335" y="84"/>
                    <a:pt x="2298" y="65"/>
                    <a:pt x="2251" y="56"/>
                  </a:cubicBezTo>
                  <a:cubicBezTo>
                    <a:pt x="2205" y="47"/>
                    <a:pt x="2149" y="47"/>
                    <a:pt x="2102" y="37"/>
                  </a:cubicBezTo>
                  <a:lnTo>
                    <a:pt x="1925" y="37"/>
                  </a:lnTo>
                  <a:cubicBezTo>
                    <a:pt x="1878" y="28"/>
                    <a:pt x="1822" y="19"/>
                    <a:pt x="17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9"/>
            <p:cNvSpPr/>
            <p:nvPr/>
          </p:nvSpPr>
          <p:spPr>
            <a:xfrm>
              <a:off x="5041575" y="3123400"/>
              <a:ext cx="725" cy="25"/>
            </a:xfrm>
            <a:custGeom>
              <a:avLst/>
              <a:gdLst/>
              <a:ahLst/>
              <a:cxnLst/>
              <a:rect l="l" t="t" r="r" b="b"/>
              <a:pathLst>
                <a:path w="29" h="1" extrusionOk="0">
                  <a:moveTo>
                    <a:pt x="28" y="0"/>
                  </a:moveTo>
                  <a:cubicBezTo>
                    <a:pt x="19" y="0"/>
                    <a:pt x="1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9"/>
            <p:cNvSpPr/>
            <p:nvPr/>
          </p:nvSpPr>
          <p:spPr>
            <a:xfrm>
              <a:off x="4914100" y="2949175"/>
              <a:ext cx="181175" cy="196050"/>
            </a:xfrm>
            <a:custGeom>
              <a:avLst/>
              <a:gdLst/>
              <a:ahLst/>
              <a:cxnLst/>
              <a:rect l="l" t="t" r="r" b="b"/>
              <a:pathLst>
                <a:path w="7247" h="7842" extrusionOk="0">
                  <a:moveTo>
                    <a:pt x="1765" y="162"/>
                  </a:moveTo>
                  <a:lnTo>
                    <a:pt x="1765" y="162"/>
                  </a:lnTo>
                  <a:cubicBezTo>
                    <a:pt x="1709" y="199"/>
                    <a:pt x="1653" y="218"/>
                    <a:pt x="1588" y="236"/>
                  </a:cubicBezTo>
                  <a:cubicBezTo>
                    <a:pt x="1635" y="190"/>
                    <a:pt x="1700" y="171"/>
                    <a:pt x="1765" y="162"/>
                  </a:cubicBezTo>
                  <a:close/>
                  <a:moveTo>
                    <a:pt x="5040" y="1849"/>
                  </a:moveTo>
                  <a:cubicBezTo>
                    <a:pt x="5049" y="1863"/>
                    <a:pt x="5059" y="1877"/>
                    <a:pt x="5071" y="1889"/>
                  </a:cubicBezTo>
                  <a:cubicBezTo>
                    <a:pt x="5065" y="1880"/>
                    <a:pt x="5054" y="1865"/>
                    <a:pt x="5040" y="1849"/>
                  </a:cubicBezTo>
                  <a:close/>
                  <a:moveTo>
                    <a:pt x="5062" y="1908"/>
                  </a:moveTo>
                  <a:cubicBezTo>
                    <a:pt x="5064" y="1909"/>
                    <a:pt x="5065" y="1910"/>
                    <a:pt x="5067" y="1912"/>
                  </a:cubicBezTo>
                  <a:lnTo>
                    <a:pt x="5067" y="1912"/>
                  </a:lnTo>
                  <a:cubicBezTo>
                    <a:pt x="5065" y="1910"/>
                    <a:pt x="5063" y="1909"/>
                    <a:pt x="5062" y="1908"/>
                  </a:cubicBezTo>
                  <a:close/>
                  <a:moveTo>
                    <a:pt x="6577" y="3816"/>
                  </a:moveTo>
                  <a:cubicBezTo>
                    <a:pt x="6579" y="3818"/>
                    <a:pt x="6582" y="3820"/>
                    <a:pt x="6584" y="3822"/>
                  </a:cubicBezTo>
                  <a:cubicBezTo>
                    <a:pt x="6582" y="3820"/>
                    <a:pt x="6579" y="3818"/>
                    <a:pt x="6577" y="3816"/>
                  </a:cubicBezTo>
                  <a:close/>
                  <a:moveTo>
                    <a:pt x="1665" y="5511"/>
                  </a:moveTo>
                  <a:cubicBezTo>
                    <a:pt x="1669" y="5519"/>
                    <a:pt x="1674" y="5526"/>
                    <a:pt x="1681" y="5531"/>
                  </a:cubicBezTo>
                  <a:lnTo>
                    <a:pt x="1665" y="5511"/>
                  </a:lnTo>
                  <a:close/>
                  <a:moveTo>
                    <a:pt x="2469" y="0"/>
                  </a:moveTo>
                  <a:cubicBezTo>
                    <a:pt x="2391" y="0"/>
                    <a:pt x="2312" y="4"/>
                    <a:pt x="2232" y="12"/>
                  </a:cubicBezTo>
                  <a:cubicBezTo>
                    <a:pt x="2232" y="31"/>
                    <a:pt x="2251" y="40"/>
                    <a:pt x="2270" y="40"/>
                  </a:cubicBezTo>
                  <a:cubicBezTo>
                    <a:pt x="2242" y="40"/>
                    <a:pt x="2214" y="50"/>
                    <a:pt x="2186" y="59"/>
                  </a:cubicBezTo>
                  <a:cubicBezTo>
                    <a:pt x="2186" y="40"/>
                    <a:pt x="2232" y="31"/>
                    <a:pt x="2148" y="31"/>
                  </a:cubicBezTo>
                  <a:cubicBezTo>
                    <a:pt x="1980" y="50"/>
                    <a:pt x="1812" y="96"/>
                    <a:pt x="1653" y="143"/>
                  </a:cubicBezTo>
                  <a:cubicBezTo>
                    <a:pt x="1476" y="208"/>
                    <a:pt x="1327" y="283"/>
                    <a:pt x="1299" y="339"/>
                  </a:cubicBezTo>
                  <a:cubicBezTo>
                    <a:pt x="1252" y="358"/>
                    <a:pt x="1205" y="358"/>
                    <a:pt x="1205" y="395"/>
                  </a:cubicBezTo>
                  <a:cubicBezTo>
                    <a:pt x="1220" y="388"/>
                    <a:pt x="1241" y="374"/>
                    <a:pt x="1254" y="374"/>
                  </a:cubicBezTo>
                  <a:cubicBezTo>
                    <a:pt x="1257" y="374"/>
                    <a:pt x="1259" y="375"/>
                    <a:pt x="1261" y="376"/>
                  </a:cubicBezTo>
                  <a:cubicBezTo>
                    <a:pt x="1214" y="392"/>
                    <a:pt x="1179" y="405"/>
                    <a:pt x="1167" y="405"/>
                  </a:cubicBezTo>
                  <a:cubicBezTo>
                    <a:pt x="1157" y="405"/>
                    <a:pt x="1162" y="397"/>
                    <a:pt x="1186" y="376"/>
                  </a:cubicBezTo>
                  <a:lnTo>
                    <a:pt x="1186" y="376"/>
                  </a:lnTo>
                  <a:cubicBezTo>
                    <a:pt x="1112" y="423"/>
                    <a:pt x="1046" y="489"/>
                    <a:pt x="981" y="554"/>
                  </a:cubicBezTo>
                  <a:cubicBezTo>
                    <a:pt x="906" y="601"/>
                    <a:pt x="841" y="647"/>
                    <a:pt x="776" y="703"/>
                  </a:cubicBezTo>
                  <a:cubicBezTo>
                    <a:pt x="710" y="759"/>
                    <a:pt x="664" y="834"/>
                    <a:pt x="626" y="918"/>
                  </a:cubicBezTo>
                  <a:cubicBezTo>
                    <a:pt x="622" y="917"/>
                    <a:pt x="617" y="916"/>
                    <a:pt x="613" y="916"/>
                  </a:cubicBezTo>
                  <a:cubicBezTo>
                    <a:pt x="561" y="916"/>
                    <a:pt x="557" y="1021"/>
                    <a:pt x="505" y="1030"/>
                  </a:cubicBezTo>
                  <a:cubicBezTo>
                    <a:pt x="505" y="1058"/>
                    <a:pt x="477" y="1096"/>
                    <a:pt x="449" y="1142"/>
                  </a:cubicBezTo>
                  <a:cubicBezTo>
                    <a:pt x="430" y="1189"/>
                    <a:pt x="393" y="1226"/>
                    <a:pt x="365" y="1273"/>
                  </a:cubicBezTo>
                  <a:cubicBezTo>
                    <a:pt x="371" y="1267"/>
                    <a:pt x="376" y="1264"/>
                    <a:pt x="379" y="1264"/>
                  </a:cubicBezTo>
                  <a:cubicBezTo>
                    <a:pt x="386" y="1264"/>
                    <a:pt x="384" y="1278"/>
                    <a:pt x="365" y="1310"/>
                  </a:cubicBezTo>
                  <a:cubicBezTo>
                    <a:pt x="364" y="1310"/>
                    <a:pt x="362" y="1310"/>
                    <a:pt x="361" y="1310"/>
                  </a:cubicBezTo>
                  <a:cubicBezTo>
                    <a:pt x="321" y="1310"/>
                    <a:pt x="216" y="1452"/>
                    <a:pt x="243" y="1497"/>
                  </a:cubicBezTo>
                  <a:cubicBezTo>
                    <a:pt x="262" y="1460"/>
                    <a:pt x="253" y="1432"/>
                    <a:pt x="271" y="1422"/>
                  </a:cubicBezTo>
                  <a:lnTo>
                    <a:pt x="271" y="1422"/>
                  </a:lnTo>
                  <a:cubicBezTo>
                    <a:pt x="299" y="1460"/>
                    <a:pt x="234" y="1506"/>
                    <a:pt x="262" y="1544"/>
                  </a:cubicBezTo>
                  <a:lnTo>
                    <a:pt x="206" y="1516"/>
                  </a:lnTo>
                  <a:cubicBezTo>
                    <a:pt x="178" y="1609"/>
                    <a:pt x="150" y="1702"/>
                    <a:pt x="131" y="1796"/>
                  </a:cubicBezTo>
                  <a:cubicBezTo>
                    <a:pt x="122" y="1871"/>
                    <a:pt x="94" y="1936"/>
                    <a:pt x="57" y="2001"/>
                  </a:cubicBezTo>
                  <a:cubicBezTo>
                    <a:pt x="57" y="2132"/>
                    <a:pt x="38" y="2263"/>
                    <a:pt x="19" y="2394"/>
                  </a:cubicBezTo>
                  <a:lnTo>
                    <a:pt x="1" y="2487"/>
                  </a:lnTo>
                  <a:lnTo>
                    <a:pt x="1" y="2580"/>
                  </a:lnTo>
                  <a:cubicBezTo>
                    <a:pt x="1" y="2646"/>
                    <a:pt x="10" y="2702"/>
                    <a:pt x="19" y="2758"/>
                  </a:cubicBezTo>
                  <a:cubicBezTo>
                    <a:pt x="24" y="2776"/>
                    <a:pt x="28" y="2782"/>
                    <a:pt x="31" y="2782"/>
                  </a:cubicBezTo>
                  <a:cubicBezTo>
                    <a:pt x="39" y="2782"/>
                    <a:pt x="44" y="2756"/>
                    <a:pt x="49" y="2756"/>
                  </a:cubicBezTo>
                  <a:cubicBezTo>
                    <a:pt x="52" y="2756"/>
                    <a:pt x="54" y="2764"/>
                    <a:pt x="57" y="2786"/>
                  </a:cubicBezTo>
                  <a:cubicBezTo>
                    <a:pt x="57" y="2786"/>
                    <a:pt x="29" y="2832"/>
                    <a:pt x="29" y="2842"/>
                  </a:cubicBezTo>
                  <a:cubicBezTo>
                    <a:pt x="38" y="2879"/>
                    <a:pt x="47" y="2916"/>
                    <a:pt x="57" y="2954"/>
                  </a:cubicBezTo>
                  <a:cubicBezTo>
                    <a:pt x="66" y="3001"/>
                    <a:pt x="75" y="3047"/>
                    <a:pt x="85" y="3094"/>
                  </a:cubicBezTo>
                  <a:cubicBezTo>
                    <a:pt x="94" y="3131"/>
                    <a:pt x="103" y="3169"/>
                    <a:pt x="113" y="3206"/>
                  </a:cubicBezTo>
                  <a:cubicBezTo>
                    <a:pt x="131" y="3234"/>
                    <a:pt x="141" y="3271"/>
                    <a:pt x="159" y="3299"/>
                  </a:cubicBezTo>
                  <a:cubicBezTo>
                    <a:pt x="178" y="3477"/>
                    <a:pt x="253" y="3645"/>
                    <a:pt x="365" y="3785"/>
                  </a:cubicBezTo>
                  <a:cubicBezTo>
                    <a:pt x="363" y="3783"/>
                    <a:pt x="361" y="3782"/>
                    <a:pt x="360" y="3782"/>
                  </a:cubicBezTo>
                  <a:lnTo>
                    <a:pt x="360" y="3782"/>
                  </a:lnTo>
                  <a:cubicBezTo>
                    <a:pt x="351" y="3782"/>
                    <a:pt x="370" y="3839"/>
                    <a:pt x="411" y="3897"/>
                  </a:cubicBezTo>
                  <a:cubicBezTo>
                    <a:pt x="449" y="3962"/>
                    <a:pt x="495" y="4018"/>
                    <a:pt x="551" y="4065"/>
                  </a:cubicBezTo>
                  <a:cubicBezTo>
                    <a:pt x="692" y="4299"/>
                    <a:pt x="850" y="4513"/>
                    <a:pt x="1018" y="4719"/>
                  </a:cubicBezTo>
                  <a:lnTo>
                    <a:pt x="1665" y="5511"/>
                  </a:lnTo>
                  <a:lnTo>
                    <a:pt x="1665" y="5511"/>
                  </a:lnTo>
                  <a:cubicBezTo>
                    <a:pt x="1659" y="5497"/>
                    <a:pt x="1659" y="5481"/>
                    <a:pt x="1666" y="5481"/>
                  </a:cubicBezTo>
                  <a:cubicBezTo>
                    <a:pt x="1670" y="5481"/>
                    <a:pt x="1675" y="5485"/>
                    <a:pt x="1681" y="5494"/>
                  </a:cubicBezTo>
                  <a:cubicBezTo>
                    <a:pt x="1709" y="5531"/>
                    <a:pt x="1663" y="5531"/>
                    <a:pt x="1681" y="5559"/>
                  </a:cubicBezTo>
                  <a:cubicBezTo>
                    <a:pt x="1962" y="5886"/>
                    <a:pt x="2251" y="6260"/>
                    <a:pt x="2550" y="6633"/>
                  </a:cubicBezTo>
                  <a:cubicBezTo>
                    <a:pt x="2625" y="6726"/>
                    <a:pt x="2690" y="6820"/>
                    <a:pt x="2774" y="6923"/>
                  </a:cubicBezTo>
                  <a:cubicBezTo>
                    <a:pt x="2849" y="7016"/>
                    <a:pt x="2933" y="7100"/>
                    <a:pt x="3026" y="7184"/>
                  </a:cubicBezTo>
                  <a:cubicBezTo>
                    <a:pt x="3119" y="7268"/>
                    <a:pt x="3222" y="7343"/>
                    <a:pt x="3325" y="7408"/>
                  </a:cubicBezTo>
                  <a:cubicBezTo>
                    <a:pt x="3428" y="7474"/>
                    <a:pt x="3540" y="7520"/>
                    <a:pt x="3652" y="7567"/>
                  </a:cubicBezTo>
                  <a:cubicBezTo>
                    <a:pt x="3680" y="7586"/>
                    <a:pt x="3708" y="7604"/>
                    <a:pt x="3745" y="7623"/>
                  </a:cubicBezTo>
                  <a:lnTo>
                    <a:pt x="3848" y="7679"/>
                  </a:lnTo>
                  <a:cubicBezTo>
                    <a:pt x="3885" y="7688"/>
                    <a:pt x="3932" y="7707"/>
                    <a:pt x="3969" y="7726"/>
                  </a:cubicBezTo>
                  <a:lnTo>
                    <a:pt x="4100" y="7763"/>
                  </a:lnTo>
                  <a:cubicBezTo>
                    <a:pt x="4175" y="7782"/>
                    <a:pt x="4249" y="7800"/>
                    <a:pt x="4333" y="7810"/>
                  </a:cubicBezTo>
                  <a:cubicBezTo>
                    <a:pt x="4399" y="7819"/>
                    <a:pt x="4446" y="7828"/>
                    <a:pt x="4474" y="7828"/>
                  </a:cubicBezTo>
                  <a:cubicBezTo>
                    <a:pt x="4526" y="7835"/>
                    <a:pt x="4579" y="7842"/>
                    <a:pt x="4632" y="7842"/>
                  </a:cubicBezTo>
                  <a:cubicBezTo>
                    <a:pt x="4654" y="7842"/>
                    <a:pt x="4676" y="7840"/>
                    <a:pt x="4698" y="7838"/>
                  </a:cubicBezTo>
                  <a:cubicBezTo>
                    <a:pt x="4772" y="7838"/>
                    <a:pt x="4847" y="7828"/>
                    <a:pt x="4922" y="7819"/>
                  </a:cubicBezTo>
                  <a:lnTo>
                    <a:pt x="5137" y="7791"/>
                  </a:lnTo>
                  <a:cubicBezTo>
                    <a:pt x="5211" y="7772"/>
                    <a:pt x="5277" y="7754"/>
                    <a:pt x="5351" y="7735"/>
                  </a:cubicBezTo>
                  <a:lnTo>
                    <a:pt x="5351" y="7735"/>
                  </a:lnTo>
                  <a:cubicBezTo>
                    <a:pt x="5342" y="7744"/>
                    <a:pt x="5333" y="7754"/>
                    <a:pt x="5323" y="7763"/>
                  </a:cubicBezTo>
                  <a:cubicBezTo>
                    <a:pt x="5417" y="7735"/>
                    <a:pt x="5407" y="7744"/>
                    <a:pt x="5454" y="7707"/>
                  </a:cubicBezTo>
                  <a:cubicBezTo>
                    <a:pt x="5491" y="7698"/>
                    <a:pt x="5538" y="7688"/>
                    <a:pt x="5585" y="7679"/>
                  </a:cubicBezTo>
                  <a:cubicBezTo>
                    <a:pt x="5631" y="7670"/>
                    <a:pt x="5669" y="7651"/>
                    <a:pt x="5716" y="7632"/>
                  </a:cubicBezTo>
                  <a:cubicBezTo>
                    <a:pt x="5753" y="7614"/>
                    <a:pt x="5800" y="7595"/>
                    <a:pt x="5846" y="7567"/>
                  </a:cubicBezTo>
                  <a:lnTo>
                    <a:pt x="5958" y="7502"/>
                  </a:lnTo>
                  <a:cubicBezTo>
                    <a:pt x="5996" y="7474"/>
                    <a:pt x="6033" y="7455"/>
                    <a:pt x="6061" y="7436"/>
                  </a:cubicBezTo>
                  <a:lnTo>
                    <a:pt x="6145" y="7371"/>
                  </a:lnTo>
                  <a:cubicBezTo>
                    <a:pt x="6173" y="7352"/>
                    <a:pt x="6210" y="7333"/>
                    <a:pt x="6248" y="7324"/>
                  </a:cubicBezTo>
                  <a:lnTo>
                    <a:pt x="6201" y="7221"/>
                  </a:lnTo>
                  <a:lnTo>
                    <a:pt x="6201" y="7221"/>
                  </a:lnTo>
                  <a:cubicBezTo>
                    <a:pt x="6192" y="7231"/>
                    <a:pt x="6210" y="7240"/>
                    <a:pt x="6192" y="7259"/>
                  </a:cubicBezTo>
                  <a:cubicBezTo>
                    <a:pt x="6089" y="7333"/>
                    <a:pt x="5986" y="7399"/>
                    <a:pt x="5874" y="7455"/>
                  </a:cubicBezTo>
                  <a:lnTo>
                    <a:pt x="5790" y="7502"/>
                  </a:lnTo>
                  <a:lnTo>
                    <a:pt x="5716" y="7530"/>
                  </a:lnTo>
                  <a:cubicBezTo>
                    <a:pt x="5678" y="7548"/>
                    <a:pt x="5641" y="7567"/>
                    <a:pt x="5613" y="7595"/>
                  </a:cubicBezTo>
                  <a:cubicBezTo>
                    <a:pt x="5608" y="7586"/>
                    <a:pt x="5599" y="7586"/>
                    <a:pt x="5591" y="7586"/>
                  </a:cubicBezTo>
                  <a:cubicBezTo>
                    <a:pt x="5582" y="7586"/>
                    <a:pt x="5575" y="7586"/>
                    <a:pt x="5575" y="7576"/>
                  </a:cubicBezTo>
                  <a:cubicBezTo>
                    <a:pt x="5342" y="7670"/>
                    <a:pt x="5109" y="7726"/>
                    <a:pt x="4866" y="7754"/>
                  </a:cubicBezTo>
                  <a:cubicBezTo>
                    <a:pt x="4805" y="7761"/>
                    <a:pt x="4744" y="7764"/>
                    <a:pt x="4682" y="7764"/>
                  </a:cubicBezTo>
                  <a:cubicBezTo>
                    <a:pt x="4498" y="7764"/>
                    <a:pt x="4312" y="7733"/>
                    <a:pt x="4137" y="7670"/>
                  </a:cubicBezTo>
                  <a:cubicBezTo>
                    <a:pt x="4123" y="7671"/>
                    <a:pt x="4109" y="7672"/>
                    <a:pt x="4095" y="7672"/>
                  </a:cubicBezTo>
                  <a:cubicBezTo>
                    <a:pt x="4028" y="7672"/>
                    <a:pt x="3966" y="7654"/>
                    <a:pt x="3904" y="7623"/>
                  </a:cubicBezTo>
                  <a:cubicBezTo>
                    <a:pt x="3857" y="7604"/>
                    <a:pt x="3811" y="7586"/>
                    <a:pt x="3764" y="7558"/>
                  </a:cubicBezTo>
                  <a:cubicBezTo>
                    <a:pt x="3726" y="7530"/>
                    <a:pt x="3689" y="7511"/>
                    <a:pt x="3633" y="7483"/>
                  </a:cubicBezTo>
                  <a:cubicBezTo>
                    <a:pt x="3577" y="7464"/>
                    <a:pt x="3484" y="7399"/>
                    <a:pt x="3400" y="7361"/>
                  </a:cubicBezTo>
                  <a:cubicBezTo>
                    <a:pt x="3353" y="7333"/>
                    <a:pt x="3306" y="7305"/>
                    <a:pt x="3260" y="7277"/>
                  </a:cubicBezTo>
                  <a:cubicBezTo>
                    <a:pt x="3241" y="7249"/>
                    <a:pt x="3213" y="7221"/>
                    <a:pt x="3185" y="7203"/>
                  </a:cubicBezTo>
                  <a:cubicBezTo>
                    <a:pt x="3162" y="7187"/>
                    <a:pt x="3145" y="7172"/>
                    <a:pt x="3160" y="7172"/>
                  </a:cubicBezTo>
                  <a:cubicBezTo>
                    <a:pt x="3164" y="7172"/>
                    <a:pt x="3169" y="7173"/>
                    <a:pt x="3176" y="7175"/>
                  </a:cubicBezTo>
                  <a:cubicBezTo>
                    <a:pt x="3110" y="7147"/>
                    <a:pt x="3082" y="7091"/>
                    <a:pt x="3017" y="7072"/>
                  </a:cubicBezTo>
                  <a:cubicBezTo>
                    <a:pt x="3026" y="7063"/>
                    <a:pt x="3017" y="7053"/>
                    <a:pt x="3007" y="7044"/>
                  </a:cubicBezTo>
                  <a:cubicBezTo>
                    <a:pt x="2989" y="7016"/>
                    <a:pt x="2970" y="6997"/>
                    <a:pt x="2951" y="6979"/>
                  </a:cubicBezTo>
                  <a:cubicBezTo>
                    <a:pt x="2914" y="6932"/>
                    <a:pt x="2849" y="6876"/>
                    <a:pt x="2802" y="6829"/>
                  </a:cubicBezTo>
                  <a:cubicBezTo>
                    <a:pt x="2802" y="6820"/>
                    <a:pt x="2821" y="6811"/>
                    <a:pt x="2802" y="6782"/>
                  </a:cubicBezTo>
                  <a:cubicBezTo>
                    <a:pt x="2671" y="6708"/>
                    <a:pt x="2615" y="6540"/>
                    <a:pt x="2503" y="6465"/>
                  </a:cubicBezTo>
                  <a:cubicBezTo>
                    <a:pt x="2400" y="6306"/>
                    <a:pt x="2008" y="5830"/>
                    <a:pt x="1709" y="5475"/>
                  </a:cubicBezTo>
                  <a:cubicBezTo>
                    <a:pt x="1712" y="5471"/>
                    <a:pt x="1715" y="5470"/>
                    <a:pt x="1718" y="5470"/>
                  </a:cubicBezTo>
                  <a:cubicBezTo>
                    <a:pt x="1724" y="5470"/>
                    <a:pt x="1730" y="5474"/>
                    <a:pt x="1733" y="5474"/>
                  </a:cubicBezTo>
                  <a:cubicBezTo>
                    <a:pt x="1736" y="5474"/>
                    <a:pt x="1735" y="5470"/>
                    <a:pt x="1728" y="5456"/>
                  </a:cubicBezTo>
                  <a:cubicBezTo>
                    <a:pt x="1439" y="5139"/>
                    <a:pt x="1261" y="4831"/>
                    <a:pt x="1046" y="4663"/>
                  </a:cubicBezTo>
                  <a:cubicBezTo>
                    <a:pt x="1102" y="4663"/>
                    <a:pt x="916" y="4495"/>
                    <a:pt x="962" y="4476"/>
                  </a:cubicBezTo>
                  <a:cubicBezTo>
                    <a:pt x="860" y="4401"/>
                    <a:pt x="776" y="4308"/>
                    <a:pt x="710" y="4196"/>
                  </a:cubicBezTo>
                  <a:lnTo>
                    <a:pt x="636" y="4102"/>
                  </a:lnTo>
                  <a:cubicBezTo>
                    <a:pt x="626" y="4084"/>
                    <a:pt x="617" y="4065"/>
                    <a:pt x="608" y="4056"/>
                  </a:cubicBezTo>
                  <a:lnTo>
                    <a:pt x="570" y="4000"/>
                  </a:lnTo>
                  <a:cubicBezTo>
                    <a:pt x="523" y="3934"/>
                    <a:pt x="477" y="3860"/>
                    <a:pt x="439" y="3776"/>
                  </a:cubicBezTo>
                  <a:cubicBezTo>
                    <a:pt x="253" y="3458"/>
                    <a:pt x="131" y="3103"/>
                    <a:pt x="85" y="2739"/>
                  </a:cubicBezTo>
                  <a:cubicBezTo>
                    <a:pt x="76" y="2579"/>
                    <a:pt x="50" y="2496"/>
                    <a:pt x="79" y="2496"/>
                  </a:cubicBezTo>
                  <a:cubicBezTo>
                    <a:pt x="81" y="2496"/>
                    <a:pt x="83" y="2496"/>
                    <a:pt x="85" y="2496"/>
                  </a:cubicBezTo>
                  <a:cubicBezTo>
                    <a:pt x="94" y="2440"/>
                    <a:pt x="66" y="2440"/>
                    <a:pt x="66" y="2412"/>
                  </a:cubicBezTo>
                  <a:cubicBezTo>
                    <a:pt x="85" y="2337"/>
                    <a:pt x="103" y="2253"/>
                    <a:pt x="122" y="2179"/>
                  </a:cubicBezTo>
                  <a:cubicBezTo>
                    <a:pt x="131" y="2141"/>
                    <a:pt x="141" y="2104"/>
                    <a:pt x="150" y="2067"/>
                  </a:cubicBezTo>
                  <a:cubicBezTo>
                    <a:pt x="159" y="2020"/>
                    <a:pt x="169" y="1992"/>
                    <a:pt x="178" y="1945"/>
                  </a:cubicBezTo>
                  <a:cubicBezTo>
                    <a:pt x="187" y="1908"/>
                    <a:pt x="197" y="1871"/>
                    <a:pt x="206" y="1833"/>
                  </a:cubicBezTo>
                  <a:cubicBezTo>
                    <a:pt x="215" y="1796"/>
                    <a:pt x="225" y="1759"/>
                    <a:pt x="234" y="1721"/>
                  </a:cubicBezTo>
                  <a:cubicBezTo>
                    <a:pt x="253" y="1646"/>
                    <a:pt x="271" y="1590"/>
                    <a:pt x="290" y="1534"/>
                  </a:cubicBezTo>
                  <a:cubicBezTo>
                    <a:pt x="299" y="1534"/>
                    <a:pt x="318" y="1553"/>
                    <a:pt x="309" y="1572"/>
                  </a:cubicBezTo>
                  <a:cubicBezTo>
                    <a:pt x="337" y="1525"/>
                    <a:pt x="355" y="1460"/>
                    <a:pt x="374" y="1413"/>
                  </a:cubicBezTo>
                  <a:cubicBezTo>
                    <a:pt x="379" y="1387"/>
                    <a:pt x="385" y="1369"/>
                    <a:pt x="388" y="1369"/>
                  </a:cubicBezTo>
                  <a:cubicBezTo>
                    <a:pt x="391" y="1369"/>
                    <a:pt x="393" y="1379"/>
                    <a:pt x="393" y="1404"/>
                  </a:cubicBezTo>
                  <a:cubicBezTo>
                    <a:pt x="449" y="1292"/>
                    <a:pt x="505" y="1180"/>
                    <a:pt x="579" y="1077"/>
                  </a:cubicBezTo>
                  <a:cubicBezTo>
                    <a:pt x="636" y="1002"/>
                    <a:pt x="692" y="927"/>
                    <a:pt x="757" y="853"/>
                  </a:cubicBezTo>
                  <a:lnTo>
                    <a:pt x="804" y="806"/>
                  </a:lnTo>
                  <a:lnTo>
                    <a:pt x="860" y="750"/>
                  </a:lnTo>
                  <a:lnTo>
                    <a:pt x="972" y="647"/>
                  </a:lnTo>
                  <a:cubicBezTo>
                    <a:pt x="1018" y="619"/>
                    <a:pt x="1065" y="582"/>
                    <a:pt x="1121" y="545"/>
                  </a:cubicBezTo>
                  <a:cubicBezTo>
                    <a:pt x="1149" y="526"/>
                    <a:pt x="1177" y="507"/>
                    <a:pt x="1214" y="489"/>
                  </a:cubicBezTo>
                  <a:lnTo>
                    <a:pt x="1317" y="432"/>
                  </a:lnTo>
                  <a:cubicBezTo>
                    <a:pt x="1308" y="423"/>
                    <a:pt x="1289" y="414"/>
                    <a:pt x="1317" y="395"/>
                  </a:cubicBezTo>
                  <a:cubicBezTo>
                    <a:pt x="1355" y="376"/>
                    <a:pt x="1392" y="358"/>
                    <a:pt x="1429" y="339"/>
                  </a:cubicBezTo>
                  <a:lnTo>
                    <a:pt x="1597" y="274"/>
                  </a:lnTo>
                  <a:cubicBezTo>
                    <a:pt x="1709" y="236"/>
                    <a:pt x="1793" y="208"/>
                    <a:pt x="1737" y="190"/>
                  </a:cubicBezTo>
                  <a:cubicBezTo>
                    <a:pt x="1868" y="152"/>
                    <a:pt x="1896" y="190"/>
                    <a:pt x="1952" y="143"/>
                  </a:cubicBezTo>
                  <a:cubicBezTo>
                    <a:pt x="1960" y="159"/>
                    <a:pt x="1975" y="165"/>
                    <a:pt x="1990" y="165"/>
                  </a:cubicBezTo>
                  <a:cubicBezTo>
                    <a:pt x="2025" y="165"/>
                    <a:pt x="2068" y="135"/>
                    <a:pt x="2066" y="120"/>
                  </a:cubicBezTo>
                  <a:lnTo>
                    <a:pt x="2066" y="120"/>
                  </a:lnTo>
                  <a:cubicBezTo>
                    <a:pt x="2079" y="130"/>
                    <a:pt x="2138" y="118"/>
                    <a:pt x="2130" y="143"/>
                  </a:cubicBezTo>
                  <a:cubicBezTo>
                    <a:pt x="2223" y="124"/>
                    <a:pt x="2316" y="115"/>
                    <a:pt x="2410" y="115"/>
                  </a:cubicBezTo>
                  <a:lnTo>
                    <a:pt x="2578" y="115"/>
                  </a:lnTo>
                  <a:lnTo>
                    <a:pt x="2746" y="124"/>
                  </a:lnTo>
                  <a:cubicBezTo>
                    <a:pt x="2998" y="152"/>
                    <a:pt x="3232" y="227"/>
                    <a:pt x="3456" y="330"/>
                  </a:cubicBezTo>
                  <a:cubicBezTo>
                    <a:pt x="3717" y="414"/>
                    <a:pt x="3951" y="563"/>
                    <a:pt x="4147" y="750"/>
                  </a:cubicBezTo>
                  <a:cubicBezTo>
                    <a:pt x="4333" y="955"/>
                    <a:pt x="4511" y="1180"/>
                    <a:pt x="4660" y="1413"/>
                  </a:cubicBezTo>
                  <a:cubicBezTo>
                    <a:pt x="4744" y="1478"/>
                    <a:pt x="4828" y="1646"/>
                    <a:pt x="4894" y="1646"/>
                  </a:cubicBezTo>
                  <a:cubicBezTo>
                    <a:pt x="4886" y="1676"/>
                    <a:pt x="4985" y="1783"/>
                    <a:pt x="5040" y="1849"/>
                  </a:cubicBezTo>
                  <a:lnTo>
                    <a:pt x="5040" y="1849"/>
                  </a:lnTo>
                  <a:cubicBezTo>
                    <a:pt x="5029" y="1829"/>
                    <a:pt x="5020" y="1808"/>
                    <a:pt x="5015" y="1787"/>
                  </a:cubicBezTo>
                  <a:lnTo>
                    <a:pt x="5015" y="1787"/>
                  </a:lnTo>
                  <a:cubicBezTo>
                    <a:pt x="5071" y="1861"/>
                    <a:pt x="5090" y="1880"/>
                    <a:pt x="5099" y="1908"/>
                  </a:cubicBezTo>
                  <a:cubicBezTo>
                    <a:pt x="5091" y="1897"/>
                    <a:pt x="5086" y="1893"/>
                    <a:pt x="5085" y="1893"/>
                  </a:cubicBezTo>
                  <a:lnTo>
                    <a:pt x="5085" y="1893"/>
                  </a:lnTo>
                  <a:cubicBezTo>
                    <a:pt x="5080" y="1893"/>
                    <a:pt x="5090" y="1918"/>
                    <a:pt x="5080" y="1918"/>
                  </a:cubicBezTo>
                  <a:cubicBezTo>
                    <a:pt x="5077" y="1918"/>
                    <a:pt x="5073" y="1916"/>
                    <a:pt x="5067" y="1912"/>
                  </a:cubicBezTo>
                  <a:lnTo>
                    <a:pt x="5067" y="1912"/>
                  </a:lnTo>
                  <a:cubicBezTo>
                    <a:pt x="5201" y="2016"/>
                    <a:pt x="5305" y="2231"/>
                    <a:pt x="5350" y="2231"/>
                  </a:cubicBezTo>
                  <a:cubicBezTo>
                    <a:pt x="5354" y="2231"/>
                    <a:pt x="5358" y="2229"/>
                    <a:pt x="5361" y="2225"/>
                  </a:cubicBezTo>
                  <a:cubicBezTo>
                    <a:pt x="5398" y="2375"/>
                    <a:pt x="5426" y="2337"/>
                    <a:pt x="5538" y="2468"/>
                  </a:cubicBezTo>
                  <a:cubicBezTo>
                    <a:pt x="5530" y="2463"/>
                    <a:pt x="5525" y="2461"/>
                    <a:pt x="5522" y="2461"/>
                  </a:cubicBezTo>
                  <a:cubicBezTo>
                    <a:pt x="5496" y="2461"/>
                    <a:pt x="5712" y="2688"/>
                    <a:pt x="5688" y="2688"/>
                  </a:cubicBezTo>
                  <a:cubicBezTo>
                    <a:pt x="5684" y="2688"/>
                    <a:pt x="5672" y="2681"/>
                    <a:pt x="5650" y="2664"/>
                  </a:cubicBezTo>
                  <a:lnTo>
                    <a:pt x="5650" y="2664"/>
                  </a:lnTo>
                  <a:cubicBezTo>
                    <a:pt x="5818" y="2851"/>
                    <a:pt x="5809" y="2898"/>
                    <a:pt x="5968" y="3085"/>
                  </a:cubicBezTo>
                  <a:cubicBezTo>
                    <a:pt x="5974" y="3085"/>
                    <a:pt x="5980" y="3076"/>
                    <a:pt x="5989" y="3076"/>
                  </a:cubicBezTo>
                  <a:cubicBezTo>
                    <a:pt x="5994" y="3076"/>
                    <a:pt x="5999" y="3078"/>
                    <a:pt x="6005" y="3085"/>
                  </a:cubicBezTo>
                  <a:cubicBezTo>
                    <a:pt x="6030" y="3150"/>
                    <a:pt x="6054" y="3180"/>
                    <a:pt x="6072" y="3180"/>
                  </a:cubicBezTo>
                  <a:cubicBezTo>
                    <a:pt x="6075" y="3180"/>
                    <a:pt x="6077" y="3179"/>
                    <a:pt x="6080" y="3178"/>
                  </a:cubicBezTo>
                  <a:cubicBezTo>
                    <a:pt x="6136" y="3290"/>
                    <a:pt x="6220" y="3393"/>
                    <a:pt x="6322" y="3477"/>
                  </a:cubicBezTo>
                  <a:cubicBezTo>
                    <a:pt x="6377" y="3605"/>
                    <a:pt x="6468" y="3724"/>
                    <a:pt x="6577" y="3816"/>
                  </a:cubicBezTo>
                  <a:lnTo>
                    <a:pt x="6577" y="3816"/>
                  </a:lnTo>
                  <a:cubicBezTo>
                    <a:pt x="6551" y="3793"/>
                    <a:pt x="6533" y="3751"/>
                    <a:pt x="6544" y="3751"/>
                  </a:cubicBezTo>
                  <a:cubicBezTo>
                    <a:pt x="6548" y="3751"/>
                    <a:pt x="6555" y="3756"/>
                    <a:pt x="6565" y="3766"/>
                  </a:cubicBezTo>
                  <a:cubicBezTo>
                    <a:pt x="6565" y="3785"/>
                    <a:pt x="6575" y="3813"/>
                    <a:pt x="6584" y="3822"/>
                  </a:cubicBezTo>
                  <a:cubicBezTo>
                    <a:pt x="6631" y="3934"/>
                    <a:pt x="6705" y="4028"/>
                    <a:pt x="6799" y="4112"/>
                  </a:cubicBezTo>
                  <a:cubicBezTo>
                    <a:pt x="6817" y="4158"/>
                    <a:pt x="6845" y="4214"/>
                    <a:pt x="6864" y="4271"/>
                  </a:cubicBezTo>
                  <a:cubicBezTo>
                    <a:pt x="6883" y="4317"/>
                    <a:pt x="6901" y="4373"/>
                    <a:pt x="6929" y="4420"/>
                  </a:cubicBezTo>
                  <a:cubicBezTo>
                    <a:pt x="6967" y="4504"/>
                    <a:pt x="6995" y="4579"/>
                    <a:pt x="7023" y="4597"/>
                  </a:cubicBezTo>
                  <a:cubicBezTo>
                    <a:pt x="7023" y="4644"/>
                    <a:pt x="7032" y="4681"/>
                    <a:pt x="7051" y="4719"/>
                  </a:cubicBezTo>
                  <a:cubicBezTo>
                    <a:pt x="7060" y="4756"/>
                    <a:pt x="7070" y="4775"/>
                    <a:pt x="7079" y="4775"/>
                  </a:cubicBezTo>
                  <a:cubicBezTo>
                    <a:pt x="7088" y="4962"/>
                    <a:pt x="7107" y="5204"/>
                    <a:pt x="7144" y="5428"/>
                  </a:cubicBezTo>
                  <a:cubicBezTo>
                    <a:pt x="7116" y="5466"/>
                    <a:pt x="7107" y="5503"/>
                    <a:pt x="7116" y="5550"/>
                  </a:cubicBezTo>
                  <a:lnTo>
                    <a:pt x="7116" y="5634"/>
                  </a:lnTo>
                  <a:lnTo>
                    <a:pt x="7116" y="5737"/>
                  </a:lnTo>
                  <a:cubicBezTo>
                    <a:pt x="7116" y="5867"/>
                    <a:pt x="7079" y="5998"/>
                    <a:pt x="7014" y="6119"/>
                  </a:cubicBezTo>
                  <a:cubicBezTo>
                    <a:pt x="7042" y="6138"/>
                    <a:pt x="6957" y="6232"/>
                    <a:pt x="6976" y="6306"/>
                  </a:cubicBezTo>
                  <a:cubicBezTo>
                    <a:pt x="6929" y="6381"/>
                    <a:pt x="6883" y="6465"/>
                    <a:pt x="6864" y="6549"/>
                  </a:cubicBezTo>
                  <a:cubicBezTo>
                    <a:pt x="6761" y="6661"/>
                    <a:pt x="6631" y="6867"/>
                    <a:pt x="6491" y="7025"/>
                  </a:cubicBezTo>
                  <a:cubicBezTo>
                    <a:pt x="6397" y="7100"/>
                    <a:pt x="6304" y="7175"/>
                    <a:pt x="6229" y="7259"/>
                  </a:cubicBezTo>
                  <a:cubicBezTo>
                    <a:pt x="6250" y="7245"/>
                    <a:pt x="6314" y="7193"/>
                    <a:pt x="6340" y="7193"/>
                  </a:cubicBezTo>
                  <a:cubicBezTo>
                    <a:pt x="6348" y="7193"/>
                    <a:pt x="6353" y="7198"/>
                    <a:pt x="6351" y="7212"/>
                  </a:cubicBezTo>
                  <a:cubicBezTo>
                    <a:pt x="6349" y="7211"/>
                    <a:pt x="6347" y="7211"/>
                    <a:pt x="6345" y="7211"/>
                  </a:cubicBezTo>
                  <a:cubicBezTo>
                    <a:pt x="6324" y="7211"/>
                    <a:pt x="6285" y="7251"/>
                    <a:pt x="6285" y="7268"/>
                  </a:cubicBezTo>
                  <a:cubicBezTo>
                    <a:pt x="6317" y="7244"/>
                    <a:pt x="6329" y="7235"/>
                    <a:pt x="6331" y="7235"/>
                  </a:cubicBezTo>
                  <a:lnTo>
                    <a:pt x="6331" y="7235"/>
                  </a:lnTo>
                  <a:cubicBezTo>
                    <a:pt x="6334" y="7235"/>
                    <a:pt x="6269" y="7289"/>
                    <a:pt x="6276" y="7296"/>
                  </a:cubicBezTo>
                  <a:cubicBezTo>
                    <a:pt x="6284" y="7291"/>
                    <a:pt x="6289" y="7288"/>
                    <a:pt x="6292" y="7288"/>
                  </a:cubicBezTo>
                  <a:cubicBezTo>
                    <a:pt x="6299" y="7288"/>
                    <a:pt x="6294" y="7302"/>
                    <a:pt x="6294" y="7315"/>
                  </a:cubicBezTo>
                  <a:cubicBezTo>
                    <a:pt x="6351" y="7259"/>
                    <a:pt x="6397" y="7231"/>
                    <a:pt x="6435" y="7193"/>
                  </a:cubicBezTo>
                  <a:cubicBezTo>
                    <a:pt x="6453" y="7175"/>
                    <a:pt x="6472" y="7165"/>
                    <a:pt x="6481" y="7147"/>
                  </a:cubicBezTo>
                  <a:cubicBezTo>
                    <a:pt x="6500" y="7128"/>
                    <a:pt x="6509" y="7100"/>
                    <a:pt x="6528" y="7081"/>
                  </a:cubicBezTo>
                  <a:lnTo>
                    <a:pt x="6528" y="7081"/>
                  </a:lnTo>
                  <a:cubicBezTo>
                    <a:pt x="6518" y="7098"/>
                    <a:pt x="6516" y="7104"/>
                    <a:pt x="6521" y="7104"/>
                  </a:cubicBezTo>
                  <a:cubicBezTo>
                    <a:pt x="6536" y="7104"/>
                    <a:pt x="6617" y="7025"/>
                    <a:pt x="6603" y="7025"/>
                  </a:cubicBezTo>
                  <a:lnTo>
                    <a:pt x="6603" y="7025"/>
                  </a:lnTo>
                  <a:cubicBezTo>
                    <a:pt x="6592" y="7036"/>
                    <a:pt x="6564" y="7051"/>
                    <a:pt x="6551" y="7051"/>
                  </a:cubicBezTo>
                  <a:cubicBezTo>
                    <a:pt x="6543" y="7051"/>
                    <a:pt x="6541" y="7044"/>
                    <a:pt x="6556" y="7025"/>
                  </a:cubicBezTo>
                  <a:cubicBezTo>
                    <a:pt x="6557" y="7026"/>
                    <a:pt x="6558" y="7026"/>
                    <a:pt x="6560" y="7026"/>
                  </a:cubicBezTo>
                  <a:cubicBezTo>
                    <a:pt x="6583" y="7026"/>
                    <a:pt x="6624" y="6971"/>
                    <a:pt x="6641" y="6971"/>
                  </a:cubicBezTo>
                  <a:cubicBezTo>
                    <a:pt x="6646" y="6971"/>
                    <a:pt x="6649" y="6976"/>
                    <a:pt x="6649" y="6988"/>
                  </a:cubicBezTo>
                  <a:cubicBezTo>
                    <a:pt x="6743" y="6885"/>
                    <a:pt x="6827" y="6773"/>
                    <a:pt x="6892" y="6642"/>
                  </a:cubicBezTo>
                  <a:cubicBezTo>
                    <a:pt x="6911" y="6614"/>
                    <a:pt x="6929" y="6577"/>
                    <a:pt x="6948" y="6549"/>
                  </a:cubicBezTo>
                  <a:lnTo>
                    <a:pt x="6995" y="6446"/>
                  </a:lnTo>
                  <a:lnTo>
                    <a:pt x="7042" y="6344"/>
                  </a:lnTo>
                  <a:lnTo>
                    <a:pt x="7079" y="6241"/>
                  </a:lnTo>
                  <a:cubicBezTo>
                    <a:pt x="7126" y="6119"/>
                    <a:pt x="7163" y="5998"/>
                    <a:pt x="7191" y="5867"/>
                  </a:cubicBezTo>
                  <a:cubicBezTo>
                    <a:pt x="7228" y="5774"/>
                    <a:pt x="7228" y="5681"/>
                    <a:pt x="7219" y="5587"/>
                  </a:cubicBezTo>
                  <a:lnTo>
                    <a:pt x="7219" y="5587"/>
                  </a:lnTo>
                  <a:cubicBezTo>
                    <a:pt x="7219" y="5587"/>
                    <a:pt x="7208" y="5634"/>
                    <a:pt x="7203" y="5634"/>
                  </a:cubicBezTo>
                  <a:cubicBezTo>
                    <a:pt x="7201" y="5634"/>
                    <a:pt x="7200" y="5629"/>
                    <a:pt x="7200" y="5615"/>
                  </a:cubicBezTo>
                  <a:cubicBezTo>
                    <a:pt x="7200" y="5606"/>
                    <a:pt x="7228" y="5569"/>
                    <a:pt x="7228" y="5559"/>
                  </a:cubicBezTo>
                  <a:cubicBezTo>
                    <a:pt x="7238" y="5512"/>
                    <a:pt x="7247" y="5466"/>
                    <a:pt x="7247" y="5419"/>
                  </a:cubicBezTo>
                  <a:lnTo>
                    <a:pt x="7247" y="5270"/>
                  </a:lnTo>
                  <a:cubicBezTo>
                    <a:pt x="7247" y="5167"/>
                    <a:pt x="7238" y="5064"/>
                    <a:pt x="7210" y="4952"/>
                  </a:cubicBezTo>
                  <a:cubicBezTo>
                    <a:pt x="7210" y="4906"/>
                    <a:pt x="7191" y="4849"/>
                    <a:pt x="7172" y="4803"/>
                  </a:cubicBezTo>
                  <a:cubicBezTo>
                    <a:pt x="7163" y="4756"/>
                    <a:pt x="7154" y="4709"/>
                    <a:pt x="7135" y="4663"/>
                  </a:cubicBezTo>
                  <a:cubicBezTo>
                    <a:pt x="7107" y="4579"/>
                    <a:pt x="7088" y="4495"/>
                    <a:pt x="7070" y="4429"/>
                  </a:cubicBezTo>
                  <a:cubicBezTo>
                    <a:pt x="7059" y="4429"/>
                    <a:pt x="7051" y="4435"/>
                    <a:pt x="7045" y="4435"/>
                  </a:cubicBezTo>
                  <a:cubicBezTo>
                    <a:pt x="7040" y="4435"/>
                    <a:pt x="7036" y="4432"/>
                    <a:pt x="7032" y="4420"/>
                  </a:cubicBezTo>
                  <a:cubicBezTo>
                    <a:pt x="7023" y="4355"/>
                    <a:pt x="7004" y="4289"/>
                    <a:pt x="6976" y="4233"/>
                  </a:cubicBezTo>
                  <a:cubicBezTo>
                    <a:pt x="6937" y="4178"/>
                    <a:pt x="6904" y="4136"/>
                    <a:pt x="6895" y="4136"/>
                  </a:cubicBezTo>
                  <a:cubicBezTo>
                    <a:pt x="6893" y="4136"/>
                    <a:pt x="6892" y="4137"/>
                    <a:pt x="6892" y="4140"/>
                  </a:cubicBezTo>
                  <a:cubicBezTo>
                    <a:pt x="6873" y="4074"/>
                    <a:pt x="6808" y="4028"/>
                    <a:pt x="6808" y="3962"/>
                  </a:cubicBezTo>
                  <a:lnTo>
                    <a:pt x="6808" y="3962"/>
                  </a:lnTo>
                  <a:cubicBezTo>
                    <a:pt x="6836" y="4000"/>
                    <a:pt x="6836" y="4037"/>
                    <a:pt x="6855" y="4037"/>
                  </a:cubicBezTo>
                  <a:cubicBezTo>
                    <a:pt x="6827" y="3990"/>
                    <a:pt x="6808" y="3944"/>
                    <a:pt x="6771" y="3906"/>
                  </a:cubicBezTo>
                  <a:cubicBezTo>
                    <a:pt x="6752" y="3888"/>
                    <a:pt x="6724" y="3850"/>
                    <a:pt x="6659" y="3766"/>
                  </a:cubicBezTo>
                  <a:cubicBezTo>
                    <a:pt x="6659" y="3765"/>
                    <a:pt x="6659" y="3764"/>
                    <a:pt x="6660" y="3764"/>
                  </a:cubicBezTo>
                  <a:cubicBezTo>
                    <a:pt x="6664" y="3764"/>
                    <a:pt x="6671" y="3770"/>
                    <a:pt x="6674" y="3770"/>
                  </a:cubicBezTo>
                  <a:cubicBezTo>
                    <a:pt x="6675" y="3770"/>
                    <a:pt x="6675" y="3767"/>
                    <a:pt x="6668" y="3757"/>
                  </a:cubicBezTo>
                  <a:cubicBezTo>
                    <a:pt x="6617" y="3723"/>
                    <a:pt x="6472" y="3556"/>
                    <a:pt x="6497" y="3556"/>
                  </a:cubicBezTo>
                  <a:cubicBezTo>
                    <a:pt x="6500" y="3556"/>
                    <a:pt x="6504" y="3558"/>
                    <a:pt x="6509" y="3561"/>
                  </a:cubicBezTo>
                  <a:cubicBezTo>
                    <a:pt x="6425" y="3477"/>
                    <a:pt x="6407" y="3421"/>
                    <a:pt x="6341" y="3383"/>
                  </a:cubicBezTo>
                  <a:cubicBezTo>
                    <a:pt x="6332" y="3234"/>
                    <a:pt x="6126" y="3103"/>
                    <a:pt x="5949" y="2879"/>
                  </a:cubicBezTo>
                  <a:cubicBezTo>
                    <a:pt x="5725" y="2599"/>
                    <a:pt x="5473" y="2151"/>
                    <a:pt x="5370" y="2113"/>
                  </a:cubicBezTo>
                  <a:cubicBezTo>
                    <a:pt x="5362" y="2054"/>
                    <a:pt x="5161" y="1903"/>
                    <a:pt x="5207" y="1903"/>
                  </a:cubicBezTo>
                  <a:cubicBezTo>
                    <a:pt x="5212" y="1903"/>
                    <a:pt x="5219" y="1904"/>
                    <a:pt x="5230" y="1908"/>
                  </a:cubicBezTo>
                  <a:cubicBezTo>
                    <a:pt x="5052" y="1712"/>
                    <a:pt x="4903" y="1516"/>
                    <a:pt x="4772" y="1338"/>
                  </a:cubicBezTo>
                  <a:cubicBezTo>
                    <a:pt x="4651" y="1180"/>
                    <a:pt x="4530" y="1021"/>
                    <a:pt x="4389" y="871"/>
                  </a:cubicBezTo>
                  <a:cubicBezTo>
                    <a:pt x="4324" y="731"/>
                    <a:pt x="4100" y="517"/>
                    <a:pt x="3829" y="367"/>
                  </a:cubicBezTo>
                  <a:cubicBezTo>
                    <a:pt x="3586" y="246"/>
                    <a:pt x="3325" y="143"/>
                    <a:pt x="3054" y="87"/>
                  </a:cubicBezTo>
                  <a:cubicBezTo>
                    <a:pt x="2860" y="27"/>
                    <a:pt x="2666" y="0"/>
                    <a:pt x="24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9"/>
            <p:cNvSpPr/>
            <p:nvPr/>
          </p:nvSpPr>
          <p:spPr>
            <a:xfrm>
              <a:off x="4922275" y="2981225"/>
              <a:ext cx="725" cy="725"/>
            </a:xfrm>
            <a:custGeom>
              <a:avLst/>
              <a:gdLst/>
              <a:ahLst/>
              <a:cxnLst/>
              <a:rect l="l" t="t" r="r" b="b"/>
              <a:pathLst>
                <a:path w="29" h="29" extrusionOk="0">
                  <a:moveTo>
                    <a:pt x="28" y="0"/>
                  </a:moveTo>
                  <a:cubicBezTo>
                    <a:pt x="19" y="10"/>
                    <a:pt x="10" y="19"/>
                    <a:pt x="0" y="2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9"/>
            <p:cNvSpPr/>
            <p:nvPr/>
          </p:nvSpPr>
          <p:spPr>
            <a:xfrm>
              <a:off x="4822125" y="3009775"/>
              <a:ext cx="172775" cy="173825"/>
            </a:xfrm>
            <a:custGeom>
              <a:avLst/>
              <a:gdLst/>
              <a:ahLst/>
              <a:cxnLst/>
              <a:rect l="l" t="t" r="r" b="b"/>
              <a:pathLst>
                <a:path w="6911" h="6953" extrusionOk="0">
                  <a:moveTo>
                    <a:pt x="2351" y="0"/>
                  </a:moveTo>
                  <a:cubicBezTo>
                    <a:pt x="1898" y="0"/>
                    <a:pt x="1441" y="149"/>
                    <a:pt x="1055" y="455"/>
                  </a:cubicBezTo>
                  <a:cubicBezTo>
                    <a:pt x="150" y="1174"/>
                    <a:pt x="0" y="2472"/>
                    <a:pt x="719" y="3378"/>
                  </a:cubicBezTo>
                  <a:lnTo>
                    <a:pt x="2942" y="6170"/>
                  </a:lnTo>
                  <a:cubicBezTo>
                    <a:pt x="3349" y="6684"/>
                    <a:pt x="3952" y="6952"/>
                    <a:pt x="4563" y="6952"/>
                  </a:cubicBezTo>
                  <a:cubicBezTo>
                    <a:pt x="5019" y="6952"/>
                    <a:pt x="5478" y="6804"/>
                    <a:pt x="5865" y="6497"/>
                  </a:cubicBezTo>
                  <a:cubicBezTo>
                    <a:pt x="6761" y="5778"/>
                    <a:pt x="6911" y="4480"/>
                    <a:pt x="6192" y="3574"/>
                  </a:cubicBezTo>
                  <a:lnTo>
                    <a:pt x="3978" y="791"/>
                  </a:lnTo>
                  <a:cubicBezTo>
                    <a:pt x="3565" y="271"/>
                    <a:pt x="2961" y="0"/>
                    <a:pt x="2351" y="0"/>
                  </a:cubicBezTo>
                  <a:close/>
                </a:path>
              </a:pathLst>
            </a:custGeom>
            <a:solidFill>
              <a:srgbClr val="BC64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9"/>
            <p:cNvSpPr/>
            <p:nvPr/>
          </p:nvSpPr>
          <p:spPr>
            <a:xfrm>
              <a:off x="4824700" y="3015000"/>
              <a:ext cx="194950" cy="194175"/>
            </a:xfrm>
            <a:custGeom>
              <a:avLst/>
              <a:gdLst/>
              <a:ahLst/>
              <a:cxnLst/>
              <a:rect l="l" t="t" r="r" b="b"/>
              <a:pathLst>
                <a:path w="7798" h="7767" extrusionOk="0">
                  <a:moveTo>
                    <a:pt x="2804" y="787"/>
                  </a:moveTo>
                  <a:cubicBezTo>
                    <a:pt x="3308" y="787"/>
                    <a:pt x="3807" y="1007"/>
                    <a:pt x="4146" y="1432"/>
                  </a:cubicBezTo>
                  <a:lnTo>
                    <a:pt x="6369" y="4243"/>
                  </a:lnTo>
                  <a:cubicBezTo>
                    <a:pt x="7004" y="4981"/>
                    <a:pt x="6901" y="6101"/>
                    <a:pt x="6135" y="6708"/>
                  </a:cubicBezTo>
                  <a:cubicBezTo>
                    <a:pt x="5820" y="6954"/>
                    <a:pt x="5445" y="7074"/>
                    <a:pt x="5072" y="7074"/>
                  </a:cubicBezTo>
                  <a:cubicBezTo>
                    <a:pt x="4540" y="7074"/>
                    <a:pt x="4014" y="6830"/>
                    <a:pt x="3679" y="6363"/>
                  </a:cubicBezTo>
                  <a:lnTo>
                    <a:pt x="1466" y="3561"/>
                  </a:lnTo>
                  <a:cubicBezTo>
                    <a:pt x="878" y="2814"/>
                    <a:pt x="1009" y="1740"/>
                    <a:pt x="1746" y="1152"/>
                  </a:cubicBezTo>
                  <a:cubicBezTo>
                    <a:pt x="2059" y="906"/>
                    <a:pt x="2432" y="787"/>
                    <a:pt x="2804" y="787"/>
                  </a:cubicBezTo>
                  <a:close/>
                  <a:moveTo>
                    <a:pt x="2781" y="0"/>
                  </a:moveTo>
                  <a:cubicBezTo>
                    <a:pt x="2246" y="0"/>
                    <a:pt x="1706" y="175"/>
                    <a:pt x="1251" y="536"/>
                  </a:cubicBezTo>
                  <a:cubicBezTo>
                    <a:pt x="168" y="1385"/>
                    <a:pt x="0" y="2964"/>
                    <a:pt x="868" y="4028"/>
                  </a:cubicBezTo>
                  <a:lnTo>
                    <a:pt x="3091" y="6830"/>
                  </a:lnTo>
                  <a:cubicBezTo>
                    <a:pt x="3577" y="7445"/>
                    <a:pt x="4299" y="7767"/>
                    <a:pt x="5029" y="7767"/>
                  </a:cubicBezTo>
                  <a:cubicBezTo>
                    <a:pt x="5561" y="7767"/>
                    <a:pt x="6097" y="7595"/>
                    <a:pt x="6546" y="7240"/>
                  </a:cubicBezTo>
                  <a:cubicBezTo>
                    <a:pt x="7611" y="6400"/>
                    <a:pt x="7797" y="4850"/>
                    <a:pt x="6957" y="3785"/>
                  </a:cubicBezTo>
                  <a:lnTo>
                    <a:pt x="4734" y="974"/>
                  </a:lnTo>
                  <a:cubicBezTo>
                    <a:pt x="4252" y="335"/>
                    <a:pt x="3521" y="0"/>
                    <a:pt x="2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9"/>
            <p:cNvSpPr/>
            <p:nvPr/>
          </p:nvSpPr>
          <p:spPr>
            <a:xfrm>
              <a:off x="4850375" y="3033275"/>
              <a:ext cx="143125" cy="158325"/>
            </a:xfrm>
            <a:custGeom>
              <a:avLst/>
              <a:gdLst/>
              <a:ahLst/>
              <a:cxnLst/>
              <a:rect l="l" t="t" r="r" b="b"/>
              <a:pathLst>
                <a:path w="5725" h="6333" extrusionOk="0">
                  <a:moveTo>
                    <a:pt x="2154" y="126"/>
                  </a:moveTo>
                  <a:cubicBezTo>
                    <a:pt x="2155" y="126"/>
                    <a:pt x="2159" y="128"/>
                    <a:pt x="2167" y="131"/>
                  </a:cubicBezTo>
                  <a:cubicBezTo>
                    <a:pt x="2171" y="131"/>
                    <a:pt x="2178" y="141"/>
                    <a:pt x="2185" y="150"/>
                  </a:cubicBezTo>
                  <a:lnTo>
                    <a:pt x="2185" y="150"/>
                  </a:lnTo>
                  <a:cubicBezTo>
                    <a:pt x="2185" y="150"/>
                    <a:pt x="2149" y="126"/>
                    <a:pt x="2154" y="126"/>
                  </a:cubicBezTo>
                  <a:close/>
                  <a:moveTo>
                    <a:pt x="654" y="365"/>
                  </a:moveTo>
                  <a:lnTo>
                    <a:pt x="664" y="380"/>
                  </a:lnTo>
                  <a:lnTo>
                    <a:pt x="664" y="380"/>
                  </a:lnTo>
                  <a:cubicBezTo>
                    <a:pt x="672" y="365"/>
                    <a:pt x="654" y="365"/>
                    <a:pt x="654" y="365"/>
                  </a:cubicBezTo>
                  <a:close/>
                  <a:moveTo>
                    <a:pt x="4618" y="2519"/>
                  </a:moveTo>
                  <a:cubicBezTo>
                    <a:pt x="4620" y="2520"/>
                    <a:pt x="4621" y="2521"/>
                    <a:pt x="4623" y="2522"/>
                  </a:cubicBezTo>
                  <a:cubicBezTo>
                    <a:pt x="4621" y="2521"/>
                    <a:pt x="4620" y="2520"/>
                    <a:pt x="4618" y="2519"/>
                  </a:cubicBezTo>
                  <a:close/>
                  <a:moveTo>
                    <a:pt x="1560" y="4184"/>
                  </a:moveTo>
                  <a:lnTo>
                    <a:pt x="1564" y="4189"/>
                  </a:lnTo>
                  <a:lnTo>
                    <a:pt x="1564" y="4189"/>
                  </a:lnTo>
                  <a:cubicBezTo>
                    <a:pt x="1562" y="4187"/>
                    <a:pt x="1561" y="4186"/>
                    <a:pt x="1560" y="4184"/>
                  </a:cubicBezTo>
                  <a:close/>
                  <a:moveTo>
                    <a:pt x="5478" y="5348"/>
                  </a:moveTo>
                  <a:lnTo>
                    <a:pt x="5478" y="5348"/>
                  </a:lnTo>
                  <a:cubicBezTo>
                    <a:pt x="5480" y="5348"/>
                    <a:pt x="5476" y="5366"/>
                    <a:pt x="5463" y="5398"/>
                  </a:cubicBezTo>
                  <a:cubicBezTo>
                    <a:pt x="5454" y="5426"/>
                    <a:pt x="5435" y="5464"/>
                    <a:pt x="5407" y="5492"/>
                  </a:cubicBezTo>
                  <a:cubicBezTo>
                    <a:pt x="5416" y="5445"/>
                    <a:pt x="5435" y="5398"/>
                    <a:pt x="5472" y="5361"/>
                  </a:cubicBezTo>
                  <a:cubicBezTo>
                    <a:pt x="5475" y="5352"/>
                    <a:pt x="5477" y="5348"/>
                    <a:pt x="5478" y="5348"/>
                  </a:cubicBezTo>
                  <a:close/>
                  <a:moveTo>
                    <a:pt x="1774" y="1"/>
                  </a:moveTo>
                  <a:cubicBezTo>
                    <a:pt x="1771" y="16"/>
                    <a:pt x="1754" y="17"/>
                    <a:pt x="1731" y="17"/>
                  </a:cubicBezTo>
                  <a:cubicBezTo>
                    <a:pt x="1726" y="17"/>
                    <a:pt x="1720" y="17"/>
                    <a:pt x="1714" y="17"/>
                  </a:cubicBezTo>
                  <a:cubicBezTo>
                    <a:pt x="1683" y="17"/>
                    <a:pt x="1648" y="19"/>
                    <a:pt x="1625" y="47"/>
                  </a:cubicBezTo>
                  <a:cubicBezTo>
                    <a:pt x="1607" y="45"/>
                    <a:pt x="1589" y="44"/>
                    <a:pt x="1571" y="44"/>
                  </a:cubicBezTo>
                  <a:cubicBezTo>
                    <a:pt x="1512" y="44"/>
                    <a:pt x="1451" y="56"/>
                    <a:pt x="1401" y="85"/>
                  </a:cubicBezTo>
                  <a:cubicBezTo>
                    <a:pt x="1242" y="85"/>
                    <a:pt x="1074" y="141"/>
                    <a:pt x="943" y="243"/>
                  </a:cubicBezTo>
                  <a:cubicBezTo>
                    <a:pt x="906" y="243"/>
                    <a:pt x="869" y="262"/>
                    <a:pt x="831" y="281"/>
                  </a:cubicBezTo>
                  <a:lnTo>
                    <a:pt x="701" y="402"/>
                  </a:lnTo>
                  <a:cubicBezTo>
                    <a:pt x="720" y="389"/>
                    <a:pt x="765" y="359"/>
                    <a:pt x="780" y="359"/>
                  </a:cubicBezTo>
                  <a:cubicBezTo>
                    <a:pt x="787" y="359"/>
                    <a:pt x="787" y="366"/>
                    <a:pt x="775" y="384"/>
                  </a:cubicBezTo>
                  <a:cubicBezTo>
                    <a:pt x="774" y="383"/>
                    <a:pt x="773" y="382"/>
                    <a:pt x="771" y="382"/>
                  </a:cubicBezTo>
                  <a:cubicBezTo>
                    <a:pt x="756" y="382"/>
                    <a:pt x="719" y="413"/>
                    <a:pt x="719" y="421"/>
                  </a:cubicBezTo>
                  <a:cubicBezTo>
                    <a:pt x="744" y="406"/>
                    <a:pt x="755" y="400"/>
                    <a:pt x="758" y="400"/>
                  </a:cubicBezTo>
                  <a:lnTo>
                    <a:pt x="758" y="400"/>
                  </a:lnTo>
                  <a:cubicBezTo>
                    <a:pt x="766" y="400"/>
                    <a:pt x="712" y="442"/>
                    <a:pt x="719" y="449"/>
                  </a:cubicBezTo>
                  <a:cubicBezTo>
                    <a:pt x="727" y="446"/>
                    <a:pt x="732" y="445"/>
                    <a:pt x="735" y="445"/>
                  </a:cubicBezTo>
                  <a:cubicBezTo>
                    <a:pt x="743" y="445"/>
                    <a:pt x="738" y="454"/>
                    <a:pt x="738" y="468"/>
                  </a:cubicBezTo>
                  <a:cubicBezTo>
                    <a:pt x="813" y="421"/>
                    <a:pt x="878" y="374"/>
                    <a:pt x="943" y="309"/>
                  </a:cubicBezTo>
                  <a:lnTo>
                    <a:pt x="943" y="309"/>
                  </a:lnTo>
                  <a:cubicBezTo>
                    <a:pt x="928" y="324"/>
                    <a:pt x="927" y="330"/>
                    <a:pt x="933" y="330"/>
                  </a:cubicBezTo>
                  <a:cubicBezTo>
                    <a:pt x="946" y="330"/>
                    <a:pt x="994" y="304"/>
                    <a:pt x="1006" y="300"/>
                  </a:cubicBezTo>
                  <a:lnTo>
                    <a:pt x="1006" y="300"/>
                  </a:lnTo>
                  <a:cubicBezTo>
                    <a:pt x="1007" y="300"/>
                    <a:pt x="1008" y="300"/>
                    <a:pt x="1009" y="300"/>
                  </a:cubicBezTo>
                  <a:cubicBezTo>
                    <a:pt x="1009" y="299"/>
                    <a:pt x="1009" y="299"/>
                    <a:pt x="1009" y="299"/>
                  </a:cubicBezTo>
                  <a:lnTo>
                    <a:pt x="1009" y="299"/>
                  </a:lnTo>
                  <a:cubicBezTo>
                    <a:pt x="1009" y="299"/>
                    <a:pt x="1008" y="299"/>
                    <a:pt x="1006" y="300"/>
                  </a:cubicBezTo>
                  <a:lnTo>
                    <a:pt x="1006" y="300"/>
                  </a:lnTo>
                  <a:cubicBezTo>
                    <a:pt x="986" y="299"/>
                    <a:pt x="935" y="299"/>
                    <a:pt x="971" y="281"/>
                  </a:cubicBezTo>
                  <a:lnTo>
                    <a:pt x="971" y="281"/>
                  </a:lnTo>
                  <a:cubicBezTo>
                    <a:pt x="973" y="282"/>
                    <a:pt x="975" y="282"/>
                    <a:pt x="977" y="282"/>
                  </a:cubicBezTo>
                  <a:cubicBezTo>
                    <a:pt x="993" y="282"/>
                    <a:pt x="1027" y="262"/>
                    <a:pt x="1042" y="262"/>
                  </a:cubicBezTo>
                  <a:cubicBezTo>
                    <a:pt x="1049" y="262"/>
                    <a:pt x="1052" y="267"/>
                    <a:pt x="1046" y="281"/>
                  </a:cubicBezTo>
                  <a:cubicBezTo>
                    <a:pt x="1093" y="272"/>
                    <a:pt x="1139" y="243"/>
                    <a:pt x="1186" y="225"/>
                  </a:cubicBezTo>
                  <a:cubicBezTo>
                    <a:pt x="1242" y="215"/>
                    <a:pt x="1289" y="187"/>
                    <a:pt x="1345" y="178"/>
                  </a:cubicBezTo>
                  <a:cubicBezTo>
                    <a:pt x="1457" y="141"/>
                    <a:pt x="1569" y="122"/>
                    <a:pt x="1681" y="113"/>
                  </a:cubicBezTo>
                  <a:lnTo>
                    <a:pt x="1812" y="113"/>
                  </a:lnTo>
                  <a:lnTo>
                    <a:pt x="1971" y="131"/>
                  </a:lnTo>
                  <a:cubicBezTo>
                    <a:pt x="2017" y="141"/>
                    <a:pt x="2064" y="150"/>
                    <a:pt x="2111" y="150"/>
                  </a:cubicBezTo>
                  <a:cubicBezTo>
                    <a:pt x="2120" y="155"/>
                    <a:pt x="2132" y="157"/>
                    <a:pt x="2144" y="157"/>
                  </a:cubicBezTo>
                  <a:cubicBezTo>
                    <a:pt x="2157" y="157"/>
                    <a:pt x="2171" y="155"/>
                    <a:pt x="2185" y="150"/>
                  </a:cubicBezTo>
                  <a:lnTo>
                    <a:pt x="2185" y="150"/>
                  </a:lnTo>
                  <a:cubicBezTo>
                    <a:pt x="2192" y="159"/>
                    <a:pt x="2199" y="169"/>
                    <a:pt x="2204" y="169"/>
                  </a:cubicBezTo>
                  <a:cubicBezTo>
                    <a:pt x="2269" y="187"/>
                    <a:pt x="2335" y="225"/>
                    <a:pt x="2409" y="253"/>
                  </a:cubicBezTo>
                  <a:cubicBezTo>
                    <a:pt x="2437" y="262"/>
                    <a:pt x="2475" y="281"/>
                    <a:pt x="2512" y="300"/>
                  </a:cubicBezTo>
                  <a:lnTo>
                    <a:pt x="2568" y="318"/>
                  </a:lnTo>
                  <a:lnTo>
                    <a:pt x="2624" y="346"/>
                  </a:lnTo>
                  <a:cubicBezTo>
                    <a:pt x="2746" y="412"/>
                    <a:pt x="2858" y="496"/>
                    <a:pt x="2951" y="608"/>
                  </a:cubicBezTo>
                  <a:cubicBezTo>
                    <a:pt x="2958" y="601"/>
                    <a:pt x="2960" y="590"/>
                    <a:pt x="2966" y="590"/>
                  </a:cubicBezTo>
                  <a:cubicBezTo>
                    <a:pt x="2969" y="590"/>
                    <a:pt x="2973" y="593"/>
                    <a:pt x="2979" y="598"/>
                  </a:cubicBezTo>
                  <a:cubicBezTo>
                    <a:pt x="2998" y="645"/>
                    <a:pt x="3026" y="692"/>
                    <a:pt x="3063" y="720"/>
                  </a:cubicBezTo>
                  <a:cubicBezTo>
                    <a:pt x="3093" y="756"/>
                    <a:pt x="3122" y="782"/>
                    <a:pt x="3133" y="782"/>
                  </a:cubicBezTo>
                  <a:cubicBezTo>
                    <a:pt x="3136" y="782"/>
                    <a:pt x="3138" y="780"/>
                    <a:pt x="3138" y="776"/>
                  </a:cubicBezTo>
                  <a:cubicBezTo>
                    <a:pt x="3157" y="832"/>
                    <a:pt x="3222" y="860"/>
                    <a:pt x="3222" y="907"/>
                  </a:cubicBezTo>
                  <a:cubicBezTo>
                    <a:pt x="3194" y="878"/>
                    <a:pt x="3194" y="860"/>
                    <a:pt x="3185" y="860"/>
                  </a:cubicBezTo>
                  <a:lnTo>
                    <a:pt x="3185" y="860"/>
                  </a:lnTo>
                  <a:cubicBezTo>
                    <a:pt x="3259" y="981"/>
                    <a:pt x="3231" y="935"/>
                    <a:pt x="3343" y="1056"/>
                  </a:cubicBezTo>
                  <a:cubicBezTo>
                    <a:pt x="3343" y="1061"/>
                    <a:pt x="3341" y="1063"/>
                    <a:pt x="3338" y="1063"/>
                  </a:cubicBezTo>
                  <a:cubicBezTo>
                    <a:pt x="3335" y="1063"/>
                    <a:pt x="3331" y="1061"/>
                    <a:pt x="3329" y="1061"/>
                  </a:cubicBezTo>
                  <a:cubicBezTo>
                    <a:pt x="3326" y="1061"/>
                    <a:pt x="3327" y="1064"/>
                    <a:pt x="3334" y="1075"/>
                  </a:cubicBezTo>
                  <a:cubicBezTo>
                    <a:pt x="3377" y="1100"/>
                    <a:pt x="3490" y="1227"/>
                    <a:pt x="3466" y="1227"/>
                  </a:cubicBezTo>
                  <a:cubicBezTo>
                    <a:pt x="3464" y="1227"/>
                    <a:pt x="3460" y="1226"/>
                    <a:pt x="3455" y="1224"/>
                  </a:cubicBezTo>
                  <a:lnTo>
                    <a:pt x="3455" y="1224"/>
                  </a:lnTo>
                  <a:cubicBezTo>
                    <a:pt x="3530" y="1289"/>
                    <a:pt x="3539" y="1336"/>
                    <a:pt x="3595" y="1364"/>
                  </a:cubicBezTo>
                  <a:cubicBezTo>
                    <a:pt x="3595" y="1485"/>
                    <a:pt x="3763" y="1579"/>
                    <a:pt x="3904" y="1756"/>
                  </a:cubicBezTo>
                  <a:cubicBezTo>
                    <a:pt x="4090" y="1990"/>
                    <a:pt x="4277" y="2354"/>
                    <a:pt x="4370" y="2373"/>
                  </a:cubicBezTo>
                  <a:cubicBezTo>
                    <a:pt x="4362" y="2425"/>
                    <a:pt x="4549" y="2543"/>
                    <a:pt x="4497" y="2543"/>
                  </a:cubicBezTo>
                  <a:cubicBezTo>
                    <a:pt x="4493" y="2543"/>
                    <a:pt x="4489" y="2542"/>
                    <a:pt x="4483" y="2541"/>
                  </a:cubicBezTo>
                  <a:lnTo>
                    <a:pt x="4483" y="2541"/>
                  </a:lnTo>
                  <a:cubicBezTo>
                    <a:pt x="4763" y="2849"/>
                    <a:pt x="4949" y="3157"/>
                    <a:pt x="5146" y="3353"/>
                  </a:cubicBezTo>
                  <a:cubicBezTo>
                    <a:pt x="5174" y="3428"/>
                    <a:pt x="5211" y="3503"/>
                    <a:pt x="5267" y="3568"/>
                  </a:cubicBezTo>
                  <a:cubicBezTo>
                    <a:pt x="5295" y="3615"/>
                    <a:pt x="5323" y="3652"/>
                    <a:pt x="5360" y="3699"/>
                  </a:cubicBezTo>
                  <a:cubicBezTo>
                    <a:pt x="5388" y="3736"/>
                    <a:pt x="5416" y="3792"/>
                    <a:pt x="5444" y="3839"/>
                  </a:cubicBezTo>
                  <a:cubicBezTo>
                    <a:pt x="5547" y="4016"/>
                    <a:pt x="5622" y="4212"/>
                    <a:pt x="5631" y="4418"/>
                  </a:cubicBezTo>
                  <a:cubicBezTo>
                    <a:pt x="5631" y="4623"/>
                    <a:pt x="5612" y="4829"/>
                    <a:pt x="5556" y="5025"/>
                  </a:cubicBezTo>
                  <a:cubicBezTo>
                    <a:pt x="5566" y="5025"/>
                    <a:pt x="5575" y="5015"/>
                    <a:pt x="5584" y="5006"/>
                  </a:cubicBezTo>
                  <a:cubicBezTo>
                    <a:pt x="5584" y="5025"/>
                    <a:pt x="5584" y="5053"/>
                    <a:pt x="5584" y="5071"/>
                  </a:cubicBezTo>
                  <a:cubicBezTo>
                    <a:pt x="5573" y="5066"/>
                    <a:pt x="5569" y="5051"/>
                    <a:pt x="5563" y="5051"/>
                  </a:cubicBezTo>
                  <a:cubicBezTo>
                    <a:pt x="5559" y="5051"/>
                    <a:pt x="5555" y="5058"/>
                    <a:pt x="5547" y="5081"/>
                  </a:cubicBezTo>
                  <a:cubicBezTo>
                    <a:pt x="5528" y="5137"/>
                    <a:pt x="5510" y="5193"/>
                    <a:pt x="5482" y="5239"/>
                  </a:cubicBezTo>
                  <a:cubicBezTo>
                    <a:pt x="5454" y="5305"/>
                    <a:pt x="5416" y="5361"/>
                    <a:pt x="5388" y="5417"/>
                  </a:cubicBezTo>
                  <a:cubicBezTo>
                    <a:pt x="5370" y="5445"/>
                    <a:pt x="5351" y="5473"/>
                    <a:pt x="5332" y="5501"/>
                  </a:cubicBezTo>
                  <a:cubicBezTo>
                    <a:pt x="5314" y="5520"/>
                    <a:pt x="5295" y="5548"/>
                    <a:pt x="5286" y="5566"/>
                  </a:cubicBezTo>
                  <a:cubicBezTo>
                    <a:pt x="5258" y="5594"/>
                    <a:pt x="5248" y="5632"/>
                    <a:pt x="5239" y="5669"/>
                  </a:cubicBezTo>
                  <a:cubicBezTo>
                    <a:pt x="5202" y="5688"/>
                    <a:pt x="5174" y="5697"/>
                    <a:pt x="5183" y="5734"/>
                  </a:cubicBezTo>
                  <a:cubicBezTo>
                    <a:pt x="5192" y="5716"/>
                    <a:pt x="5211" y="5706"/>
                    <a:pt x="5220" y="5706"/>
                  </a:cubicBezTo>
                  <a:cubicBezTo>
                    <a:pt x="5189" y="5733"/>
                    <a:pt x="5166" y="5750"/>
                    <a:pt x="5157" y="5750"/>
                  </a:cubicBezTo>
                  <a:cubicBezTo>
                    <a:pt x="5150" y="5750"/>
                    <a:pt x="5152" y="5740"/>
                    <a:pt x="5164" y="5716"/>
                  </a:cubicBezTo>
                  <a:lnTo>
                    <a:pt x="5164" y="5716"/>
                  </a:lnTo>
                  <a:cubicBezTo>
                    <a:pt x="5146" y="5753"/>
                    <a:pt x="5118" y="5781"/>
                    <a:pt x="5090" y="5809"/>
                  </a:cubicBezTo>
                  <a:cubicBezTo>
                    <a:pt x="5062" y="5828"/>
                    <a:pt x="5043" y="5856"/>
                    <a:pt x="5033" y="5884"/>
                  </a:cubicBezTo>
                  <a:cubicBezTo>
                    <a:pt x="4977" y="5912"/>
                    <a:pt x="4921" y="5940"/>
                    <a:pt x="4875" y="5977"/>
                  </a:cubicBezTo>
                  <a:cubicBezTo>
                    <a:pt x="4809" y="6005"/>
                    <a:pt x="4763" y="6052"/>
                    <a:pt x="4716" y="6099"/>
                  </a:cubicBezTo>
                  <a:cubicBezTo>
                    <a:pt x="4706" y="6089"/>
                    <a:pt x="4697" y="6085"/>
                    <a:pt x="4688" y="6085"/>
                  </a:cubicBezTo>
                  <a:cubicBezTo>
                    <a:pt x="4658" y="6085"/>
                    <a:pt x="4631" y="6129"/>
                    <a:pt x="4605" y="6129"/>
                  </a:cubicBezTo>
                  <a:cubicBezTo>
                    <a:pt x="4602" y="6129"/>
                    <a:pt x="4598" y="6128"/>
                    <a:pt x="4595" y="6127"/>
                  </a:cubicBezTo>
                  <a:cubicBezTo>
                    <a:pt x="4585" y="6164"/>
                    <a:pt x="4464" y="6201"/>
                    <a:pt x="4398" y="6201"/>
                  </a:cubicBezTo>
                  <a:cubicBezTo>
                    <a:pt x="4427" y="6201"/>
                    <a:pt x="4417" y="6220"/>
                    <a:pt x="4380" y="6229"/>
                  </a:cubicBezTo>
                  <a:cubicBezTo>
                    <a:pt x="4380" y="6211"/>
                    <a:pt x="4333" y="6211"/>
                    <a:pt x="4296" y="6211"/>
                  </a:cubicBezTo>
                  <a:cubicBezTo>
                    <a:pt x="4258" y="6211"/>
                    <a:pt x="4221" y="6211"/>
                    <a:pt x="4202" y="6239"/>
                  </a:cubicBezTo>
                  <a:cubicBezTo>
                    <a:pt x="4228" y="6232"/>
                    <a:pt x="4245" y="6221"/>
                    <a:pt x="4256" y="6221"/>
                  </a:cubicBezTo>
                  <a:cubicBezTo>
                    <a:pt x="4261" y="6221"/>
                    <a:pt x="4265" y="6224"/>
                    <a:pt x="4268" y="6229"/>
                  </a:cubicBezTo>
                  <a:cubicBezTo>
                    <a:pt x="4268" y="6267"/>
                    <a:pt x="4202" y="6229"/>
                    <a:pt x="4193" y="6276"/>
                  </a:cubicBezTo>
                  <a:lnTo>
                    <a:pt x="4184" y="6220"/>
                  </a:lnTo>
                  <a:lnTo>
                    <a:pt x="4118" y="6229"/>
                  </a:lnTo>
                  <a:lnTo>
                    <a:pt x="4062" y="6239"/>
                  </a:lnTo>
                  <a:cubicBezTo>
                    <a:pt x="4034" y="6248"/>
                    <a:pt x="3997" y="6257"/>
                    <a:pt x="3969" y="6257"/>
                  </a:cubicBezTo>
                  <a:cubicBezTo>
                    <a:pt x="3913" y="6257"/>
                    <a:pt x="3857" y="6248"/>
                    <a:pt x="3801" y="6220"/>
                  </a:cubicBezTo>
                  <a:cubicBezTo>
                    <a:pt x="3778" y="6225"/>
                    <a:pt x="3754" y="6227"/>
                    <a:pt x="3731" y="6227"/>
                  </a:cubicBezTo>
                  <a:cubicBezTo>
                    <a:pt x="3707" y="6227"/>
                    <a:pt x="3684" y="6225"/>
                    <a:pt x="3661" y="6220"/>
                  </a:cubicBezTo>
                  <a:cubicBezTo>
                    <a:pt x="3614" y="6211"/>
                    <a:pt x="3558" y="6201"/>
                    <a:pt x="3511" y="6183"/>
                  </a:cubicBezTo>
                  <a:cubicBezTo>
                    <a:pt x="3427" y="6136"/>
                    <a:pt x="3343" y="6108"/>
                    <a:pt x="3259" y="6071"/>
                  </a:cubicBezTo>
                  <a:cubicBezTo>
                    <a:pt x="3255" y="6070"/>
                    <a:pt x="3251" y="6069"/>
                    <a:pt x="3248" y="6069"/>
                  </a:cubicBezTo>
                  <a:cubicBezTo>
                    <a:pt x="3222" y="6069"/>
                    <a:pt x="3252" y="6097"/>
                    <a:pt x="3242" y="6097"/>
                  </a:cubicBezTo>
                  <a:cubicBezTo>
                    <a:pt x="3239" y="6097"/>
                    <a:pt x="3233" y="6095"/>
                    <a:pt x="3222" y="6089"/>
                  </a:cubicBezTo>
                  <a:cubicBezTo>
                    <a:pt x="3222" y="6089"/>
                    <a:pt x="3203" y="6043"/>
                    <a:pt x="3203" y="6043"/>
                  </a:cubicBezTo>
                  <a:cubicBezTo>
                    <a:pt x="3175" y="6033"/>
                    <a:pt x="3147" y="6024"/>
                    <a:pt x="3119" y="6015"/>
                  </a:cubicBezTo>
                  <a:cubicBezTo>
                    <a:pt x="3119" y="6005"/>
                    <a:pt x="3072" y="5987"/>
                    <a:pt x="3026" y="5949"/>
                  </a:cubicBezTo>
                  <a:cubicBezTo>
                    <a:pt x="2979" y="5921"/>
                    <a:pt x="2932" y="5884"/>
                    <a:pt x="2886" y="5865"/>
                  </a:cubicBezTo>
                  <a:cubicBezTo>
                    <a:pt x="2811" y="5753"/>
                    <a:pt x="2718" y="5650"/>
                    <a:pt x="2615" y="5557"/>
                  </a:cubicBezTo>
                  <a:lnTo>
                    <a:pt x="2615" y="5557"/>
                  </a:lnTo>
                  <a:cubicBezTo>
                    <a:pt x="2617" y="5559"/>
                    <a:pt x="2619" y="5559"/>
                    <a:pt x="2620" y="5559"/>
                  </a:cubicBezTo>
                  <a:cubicBezTo>
                    <a:pt x="2637" y="5559"/>
                    <a:pt x="2518" y="5369"/>
                    <a:pt x="2456" y="5352"/>
                  </a:cubicBezTo>
                  <a:cubicBezTo>
                    <a:pt x="2344" y="5165"/>
                    <a:pt x="2223" y="4987"/>
                    <a:pt x="2083" y="4829"/>
                  </a:cubicBezTo>
                  <a:lnTo>
                    <a:pt x="1564" y="4189"/>
                  </a:lnTo>
                  <a:lnTo>
                    <a:pt x="1564" y="4189"/>
                  </a:lnTo>
                  <a:cubicBezTo>
                    <a:pt x="1574" y="4205"/>
                    <a:pt x="1576" y="4234"/>
                    <a:pt x="1566" y="4234"/>
                  </a:cubicBezTo>
                  <a:cubicBezTo>
                    <a:pt x="1562" y="4234"/>
                    <a:pt x="1557" y="4231"/>
                    <a:pt x="1550" y="4222"/>
                  </a:cubicBezTo>
                  <a:cubicBezTo>
                    <a:pt x="1522" y="4194"/>
                    <a:pt x="1569" y="4194"/>
                    <a:pt x="1550" y="4166"/>
                  </a:cubicBezTo>
                  <a:cubicBezTo>
                    <a:pt x="1317" y="3913"/>
                    <a:pt x="1093" y="3615"/>
                    <a:pt x="859" y="3316"/>
                  </a:cubicBezTo>
                  <a:cubicBezTo>
                    <a:pt x="747" y="3166"/>
                    <a:pt x="626" y="3017"/>
                    <a:pt x="504" y="2868"/>
                  </a:cubicBezTo>
                  <a:cubicBezTo>
                    <a:pt x="383" y="2727"/>
                    <a:pt x="271" y="2569"/>
                    <a:pt x="178" y="2391"/>
                  </a:cubicBezTo>
                  <a:cubicBezTo>
                    <a:pt x="178" y="2345"/>
                    <a:pt x="159" y="2289"/>
                    <a:pt x="150" y="2223"/>
                  </a:cubicBezTo>
                  <a:cubicBezTo>
                    <a:pt x="140" y="2158"/>
                    <a:pt x="112" y="2092"/>
                    <a:pt x="112" y="2027"/>
                  </a:cubicBezTo>
                  <a:cubicBezTo>
                    <a:pt x="103" y="1924"/>
                    <a:pt x="94" y="1831"/>
                    <a:pt x="94" y="1728"/>
                  </a:cubicBezTo>
                  <a:cubicBezTo>
                    <a:pt x="112" y="1682"/>
                    <a:pt x="103" y="1616"/>
                    <a:pt x="112" y="1560"/>
                  </a:cubicBezTo>
                  <a:cubicBezTo>
                    <a:pt x="122" y="1504"/>
                    <a:pt x="112" y="1448"/>
                    <a:pt x="122" y="1392"/>
                  </a:cubicBezTo>
                  <a:cubicBezTo>
                    <a:pt x="140" y="1271"/>
                    <a:pt x="168" y="1159"/>
                    <a:pt x="215" y="1056"/>
                  </a:cubicBezTo>
                  <a:cubicBezTo>
                    <a:pt x="224" y="1065"/>
                    <a:pt x="224" y="1065"/>
                    <a:pt x="224" y="1075"/>
                  </a:cubicBezTo>
                  <a:cubicBezTo>
                    <a:pt x="252" y="1009"/>
                    <a:pt x="252" y="1019"/>
                    <a:pt x="252" y="972"/>
                  </a:cubicBezTo>
                  <a:cubicBezTo>
                    <a:pt x="299" y="916"/>
                    <a:pt x="336" y="860"/>
                    <a:pt x="383" y="804"/>
                  </a:cubicBezTo>
                  <a:cubicBezTo>
                    <a:pt x="430" y="748"/>
                    <a:pt x="467" y="673"/>
                    <a:pt x="514" y="626"/>
                  </a:cubicBezTo>
                  <a:lnTo>
                    <a:pt x="579" y="552"/>
                  </a:lnTo>
                  <a:cubicBezTo>
                    <a:pt x="598" y="533"/>
                    <a:pt x="617" y="514"/>
                    <a:pt x="635" y="496"/>
                  </a:cubicBezTo>
                  <a:cubicBezTo>
                    <a:pt x="673" y="468"/>
                    <a:pt x="701" y="458"/>
                    <a:pt x="719" y="458"/>
                  </a:cubicBezTo>
                  <a:lnTo>
                    <a:pt x="664" y="380"/>
                  </a:lnTo>
                  <a:lnTo>
                    <a:pt x="664" y="380"/>
                  </a:lnTo>
                  <a:cubicBezTo>
                    <a:pt x="662" y="383"/>
                    <a:pt x="659" y="388"/>
                    <a:pt x="654" y="393"/>
                  </a:cubicBezTo>
                  <a:cubicBezTo>
                    <a:pt x="626" y="412"/>
                    <a:pt x="589" y="449"/>
                    <a:pt x="551" y="477"/>
                  </a:cubicBezTo>
                  <a:cubicBezTo>
                    <a:pt x="514" y="505"/>
                    <a:pt x="476" y="552"/>
                    <a:pt x="439" y="598"/>
                  </a:cubicBezTo>
                  <a:cubicBezTo>
                    <a:pt x="374" y="654"/>
                    <a:pt x="327" y="729"/>
                    <a:pt x="290" y="813"/>
                  </a:cubicBezTo>
                  <a:cubicBezTo>
                    <a:pt x="288" y="811"/>
                    <a:pt x="285" y="810"/>
                    <a:pt x="283" y="810"/>
                  </a:cubicBezTo>
                  <a:cubicBezTo>
                    <a:pt x="276" y="810"/>
                    <a:pt x="267" y="816"/>
                    <a:pt x="259" y="816"/>
                  </a:cubicBezTo>
                  <a:cubicBezTo>
                    <a:pt x="257" y="816"/>
                    <a:pt x="254" y="815"/>
                    <a:pt x="252" y="813"/>
                  </a:cubicBezTo>
                  <a:cubicBezTo>
                    <a:pt x="150" y="991"/>
                    <a:pt x="75" y="1187"/>
                    <a:pt x="38" y="1392"/>
                  </a:cubicBezTo>
                  <a:cubicBezTo>
                    <a:pt x="10" y="1598"/>
                    <a:pt x="0" y="1812"/>
                    <a:pt x="10" y="2018"/>
                  </a:cubicBezTo>
                  <a:cubicBezTo>
                    <a:pt x="38" y="2083"/>
                    <a:pt x="56" y="2139"/>
                    <a:pt x="66" y="2214"/>
                  </a:cubicBezTo>
                  <a:cubicBezTo>
                    <a:pt x="75" y="2251"/>
                    <a:pt x="84" y="2289"/>
                    <a:pt x="94" y="2335"/>
                  </a:cubicBezTo>
                  <a:cubicBezTo>
                    <a:pt x="103" y="2373"/>
                    <a:pt x="122" y="2410"/>
                    <a:pt x="131" y="2447"/>
                  </a:cubicBezTo>
                  <a:cubicBezTo>
                    <a:pt x="178" y="2559"/>
                    <a:pt x="243" y="2662"/>
                    <a:pt x="327" y="2755"/>
                  </a:cubicBezTo>
                  <a:cubicBezTo>
                    <a:pt x="335" y="2806"/>
                    <a:pt x="411" y="2870"/>
                    <a:pt x="387" y="2870"/>
                  </a:cubicBezTo>
                  <a:cubicBezTo>
                    <a:pt x="384" y="2870"/>
                    <a:pt x="380" y="2870"/>
                    <a:pt x="374" y="2868"/>
                  </a:cubicBezTo>
                  <a:lnTo>
                    <a:pt x="374" y="2868"/>
                  </a:lnTo>
                  <a:cubicBezTo>
                    <a:pt x="430" y="2896"/>
                    <a:pt x="439" y="2952"/>
                    <a:pt x="495" y="2970"/>
                  </a:cubicBezTo>
                  <a:cubicBezTo>
                    <a:pt x="467" y="2980"/>
                    <a:pt x="570" y="3092"/>
                    <a:pt x="654" y="3176"/>
                  </a:cubicBezTo>
                  <a:cubicBezTo>
                    <a:pt x="645" y="3185"/>
                    <a:pt x="635" y="3185"/>
                    <a:pt x="645" y="3213"/>
                  </a:cubicBezTo>
                  <a:cubicBezTo>
                    <a:pt x="757" y="3269"/>
                    <a:pt x="794" y="3409"/>
                    <a:pt x="887" y="3456"/>
                  </a:cubicBezTo>
                  <a:cubicBezTo>
                    <a:pt x="971" y="3587"/>
                    <a:pt x="1280" y="3960"/>
                    <a:pt x="1513" y="4240"/>
                  </a:cubicBezTo>
                  <a:cubicBezTo>
                    <a:pt x="1513" y="4246"/>
                    <a:pt x="1511" y="4247"/>
                    <a:pt x="1508" y="4247"/>
                  </a:cubicBezTo>
                  <a:cubicBezTo>
                    <a:pt x="1504" y="4247"/>
                    <a:pt x="1501" y="4246"/>
                    <a:pt x="1499" y="4246"/>
                  </a:cubicBezTo>
                  <a:cubicBezTo>
                    <a:pt x="1496" y="4246"/>
                    <a:pt x="1496" y="4248"/>
                    <a:pt x="1504" y="4259"/>
                  </a:cubicBezTo>
                  <a:cubicBezTo>
                    <a:pt x="1737" y="4502"/>
                    <a:pt x="1868" y="4763"/>
                    <a:pt x="2045" y="4885"/>
                  </a:cubicBezTo>
                  <a:cubicBezTo>
                    <a:pt x="1989" y="4885"/>
                    <a:pt x="2148" y="5025"/>
                    <a:pt x="2111" y="5034"/>
                  </a:cubicBezTo>
                  <a:cubicBezTo>
                    <a:pt x="2241" y="5118"/>
                    <a:pt x="2372" y="5352"/>
                    <a:pt x="2540" y="5585"/>
                  </a:cubicBezTo>
                  <a:cubicBezTo>
                    <a:pt x="2568" y="5613"/>
                    <a:pt x="2587" y="5641"/>
                    <a:pt x="2615" y="5678"/>
                  </a:cubicBezTo>
                  <a:lnTo>
                    <a:pt x="2690" y="5762"/>
                  </a:lnTo>
                  <a:cubicBezTo>
                    <a:pt x="2718" y="5790"/>
                    <a:pt x="2746" y="5818"/>
                    <a:pt x="2774" y="5846"/>
                  </a:cubicBezTo>
                  <a:cubicBezTo>
                    <a:pt x="2802" y="5874"/>
                    <a:pt x="2839" y="5902"/>
                    <a:pt x="2867" y="5921"/>
                  </a:cubicBezTo>
                  <a:cubicBezTo>
                    <a:pt x="2923" y="5968"/>
                    <a:pt x="2988" y="6015"/>
                    <a:pt x="3054" y="6052"/>
                  </a:cubicBezTo>
                  <a:lnTo>
                    <a:pt x="3157" y="6099"/>
                  </a:lnTo>
                  <a:lnTo>
                    <a:pt x="3250" y="6145"/>
                  </a:lnTo>
                  <a:cubicBezTo>
                    <a:pt x="3297" y="6164"/>
                    <a:pt x="3343" y="6183"/>
                    <a:pt x="3399" y="6192"/>
                  </a:cubicBezTo>
                  <a:cubicBezTo>
                    <a:pt x="3437" y="6201"/>
                    <a:pt x="3446" y="6211"/>
                    <a:pt x="3437" y="6229"/>
                  </a:cubicBezTo>
                  <a:cubicBezTo>
                    <a:pt x="3449" y="6236"/>
                    <a:pt x="3457" y="6238"/>
                    <a:pt x="3464" y="6238"/>
                  </a:cubicBezTo>
                  <a:cubicBezTo>
                    <a:pt x="3477" y="6238"/>
                    <a:pt x="3483" y="6229"/>
                    <a:pt x="3502" y="6229"/>
                  </a:cubicBezTo>
                  <a:cubicBezTo>
                    <a:pt x="3614" y="6285"/>
                    <a:pt x="3745" y="6323"/>
                    <a:pt x="3876" y="6332"/>
                  </a:cubicBezTo>
                  <a:cubicBezTo>
                    <a:pt x="3941" y="6332"/>
                    <a:pt x="4006" y="6332"/>
                    <a:pt x="4062" y="6323"/>
                  </a:cubicBezTo>
                  <a:cubicBezTo>
                    <a:pt x="4118" y="6313"/>
                    <a:pt x="4174" y="6304"/>
                    <a:pt x="4221" y="6285"/>
                  </a:cubicBezTo>
                  <a:lnTo>
                    <a:pt x="4221" y="6285"/>
                  </a:lnTo>
                  <a:cubicBezTo>
                    <a:pt x="4230" y="6295"/>
                    <a:pt x="4221" y="6313"/>
                    <a:pt x="4202" y="6323"/>
                  </a:cubicBezTo>
                  <a:cubicBezTo>
                    <a:pt x="4271" y="6316"/>
                    <a:pt x="4359" y="6274"/>
                    <a:pt x="4376" y="6274"/>
                  </a:cubicBezTo>
                  <a:cubicBezTo>
                    <a:pt x="4382" y="6274"/>
                    <a:pt x="4379" y="6280"/>
                    <a:pt x="4361" y="6295"/>
                  </a:cubicBezTo>
                  <a:cubicBezTo>
                    <a:pt x="4539" y="6248"/>
                    <a:pt x="4707" y="6173"/>
                    <a:pt x="4856" y="6071"/>
                  </a:cubicBezTo>
                  <a:cubicBezTo>
                    <a:pt x="5015" y="5977"/>
                    <a:pt x="5164" y="5865"/>
                    <a:pt x="5295" y="5725"/>
                  </a:cubicBezTo>
                  <a:cubicBezTo>
                    <a:pt x="5286" y="5716"/>
                    <a:pt x="5267" y="5706"/>
                    <a:pt x="5286" y="5688"/>
                  </a:cubicBezTo>
                  <a:cubicBezTo>
                    <a:pt x="5314" y="5669"/>
                    <a:pt x="5332" y="5641"/>
                    <a:pt x="5360" y="5613"/>
                  </a:cubicBezTo>
                  <a:cubicBezTo>
                    <a:pt x="5388" y="5585"/>
                    <a:pt x="5426" y="5538"/>
                    <a:pt x="5444" y="5501"/>
                  </a:cubicBezTo>
                  <a:cubicBezTo>
                    <a:pt x="5472" y="5473"/>
                    <a:pt x="5491" y="5436"/>
                    <a:pt x="5500" y="5398"/>
                  </a:cubicBezTo>
                  <a:cubicBezTo>
                    <a:pt x="5507" y="5377"/>
                    <a:pt x="5504" y="5367"/>
                    <a:pt x="5494" y="5367"/>
                  </a:cubicBezTo>
                  <a:cubicBezTo>
                    <a:pt x="5490" y="5367"/>
                    <a:pt x="5486" y="5368"/>
                    <a:pt x="5482" y="5370"/>
                  </a:cubicBezTo>
                  <a:cubicBezTo>
                    <a:pt x="5528" y="5277"/>
                    <a:pt x="5575" y="5277"/>
                    <a:pt x="5566" y="5221"/>
                  </a:cubicBezTo>
                  <a:lnTo>
                    <a:pt x="5566" y="5221"/>
                  </a:lnTo>
                  <a:cubicBezTo>
                    <a:pt x="5570" y="5222"/>
                    <a:pt x="5574" y="5223"/>
                    <a:pt x="5578" y="5223"/>
                  </a:cubicBezTo>
                  <a:cubicBezTo>
                    <a:pt x="5617" y="5223"/>
                    <a:pt x="5620" y="5147"/>
                    <a:pt x="5601" y="5137"/>
                  </a:cubicBezTo>
                  <a:lnTo>
                    <a:pt x="5601" y="5137"/>
                  </a:lnTo>
                  <a:cubicBezTo>
                    <a:pt x="5613" y="5133"/>
                    <a:pt x="5622" y="5105"/>
                    <a:pt x="5639" y="5105"/>
                  </a:cubicBezTo>
                  <a:cubicBezTo>
                    <a:pt x="5642" y="5105"/>
                    <a:pt x="5646" y="5106"/>
                    <a:pt x="5650" y="5109"/>
                  </a:cubicBezTo>
                  <a:cubicBezTo>
                    <a:pt x="5687" y="4941"/>
                    <a:pt x="5715" y="4782"/>
                    <a:pt x="5725" y="4604"/>
                  </a:cubicBezTo>
                  <a:cubicBezTo>
                    <a:pt x="5725" y="4408"/>
                    <a:pt x="5706" y="4212"/>
                    <a:pt x="5659" y="4016"/>
                  </a:cubicBezTo>
                  <a:cubicBezTo>
                    <a:pt x="5566" y="3811"/>
                    <a:pt x="5454" y="3624"/>
                    <a:pt x="5323" y="3447"/>
                  </a:cubicBezTo>
                  <a:cubicBezTo>
                    <a:pt x="5202" y="3288"/>
                    <a:pt x="5090" y="3120"/>
                    <a:pt x="4940" y="2905"/>
                  </a:cubicBezTo>
                  <a:cubicBezTo>
                    <a:pt x="4877" y="2851"/>
                    <a:pt x="4814" y="2718"/>
                    <a:pt x="4759" y="2718"/>
                  </a:cubicBezTo>
                  <a:cubicBezTo>
                    <a:pt x="4757" y="2718"/>
                    <a:pt x="4755" y="2718"/>
                    <a:pt x="4753" y="2718"/>
                  </a:cubicBezTo>
                  <a:cubicBezTo>
                    <a:pt x="4763" y="2690"/>
                    <a:pt x="4641" y="2559"/>
                    <a:pt x="4613" y="2531"/>
                  </a:cubicBezTo>
                  <a:lnTo>
                    <a:pt x="4613" y="2531"/>
                  </a:lnTo>
                  <a:cubicBezTo>
                    <a:pt x="4632" y="2550"/>
                    <a:pt x="4641" y="2578"/>
                    <a:pt x="4651" y="2606"/>
                  </a:cubicBezTo>
                  <a:cubicBezTo>
                    <a:pt x="4613" y="2550"/>
                    <a:pt x="4585" y="2541"/>
                    <a:pt x="4585" y="2522"/>
                  </a:cubicBezTo>
                  <a:lnTo>
                    <a:pt x="4585" y="2522"/>
                  </a:lnTo>
                  <a:cubicBezTo>
                    <a:pt x="4594" y="2531"/>
                    <a:pt x="4599" y="2534"/>
                    <a:pt x="4601" y="2534"/>
                  </a:cubicBezTo>
                  <a:cubicBezTo>
                    <a:pt x="4607" y="2534"/>
                    <a:pt x="4600" y="2515"/>
                    <a:pt x="4609" y="2515"/>
                  </a:cubicBezTo>
                  <a:cubicBezTo>
                    <a:pt x="4611" y="2515"/>
                    <a:pt x="4614" y="2516"/>
                    <a:pt x="4618" y="2519"/>
                  </a:cubicBezTo>
                  <a:lnTo>
                    <a:pt x="4618" y="2519"/>
                  </a:lnTo>
                  <a:cubicBezTo>
                    <a:pt x="4511" y="2441"/>
                    <a:pt x="4433" y="2263"/>
                    <a:pt x="4392" y="2263"/>
                  </a:cubicBezTo>
                  <a:cubicBezTo>
                    <a:pt x="4387" y="2263"/>
                    <a:pt x="4383" y="2265"/>
                    <a:pt x="4380" y="2270"/>
                  </a:cubicBezTo>
                  <a:cubicBezTo>
                    <a:pt x="4361" y="2139"/>
                    <a:pt x="4333" y="2177"/>
                    <a:pt x="4240" y="2074"/>
                  </a:cubicBezTo>
                  <a:lnTo>
                    <a:pt x="4240" y="2074"/>
                  </a:lnTo>
                  <a:cubicBezTo>
                    <a:pt x="4246" y="2077"/>
                    <a:pt x="4250" y="2079"/>
                    <a:pt x="4252" y="2079"/>
                  </a:cubicBezTo>
                  <a:cubicBezTo>
                    <a:pt x="4276" y="2079"/>
                    <a:pt x="4091" y="1900"/>
                    <a:pt x="4122" y="1900"/>
                  </a:cubicBezTo>
                  <a:cubicBezTo>
                    <a:pt x="4127" y="1900"/>
                    <a:pt x="4138" y="1904"/>
                    <a:pt x="4156" y="1915"/>
                  </a:cubicBezTo>
                  <a:cubicBezTo>
                    <a:pt x="4016" y="1775"/>
                    <a:pt x="4034" y="1728"/>
                    <a:pt x="3913" y="1579"/>
                  </a:cubicBezTo>
                  <a:cubicBezTo>
                    <a:pt x="3907" y="1579"/>
                    <a:pt x="3900" y="1587"/>
                    <a:pt x="3891" y="1587"/>
                  </a:cubicBezTo>
                  <a:cubicBezTo>
                    <a:pt x="3887" y="1587"/>
                    <a:pt x="3882" y="1585"/>
                    <a:pt x="3876" y="1579"/>
                  </a:cubicBezTo>
                  <a:cubicBezTo>
                    <a:pt x="3860" y="1532"/>
                    <a:pt x="3844" y="1511"/>
                    <a:pt x="3829" y="1511"/>
                  </a:cubicBezTo>
                  <a:cubicBezTo>
                    <a:pt x="3826" y="1511"/>
                    <a:pt x="3823" y="1512"/>
                    <a:pt x="3820" y="1513"/>
                  </a:cubicBezTo>
                  <a:cubicBezTo>
                    <a:pt x="3773" y="1420"/>
                    <a:pt x="3707" y="1336"/>
                    <a:pt x="3623" y="1280"/>
                  </a:cubicBezTo>
                  <a:cubicBezTo>
                    <a:pt x="3586" y="1168"/>
                    <a:pt x="3511" y="1075"/>
                    <a:pt x="3418" y="991"/>
                  </a:cubicBezTo>
                  <a:lnTo>
                    <a:pt x="3418" y="991"/>
                  </a:lnTo>
                  <a:cubicBezTo>
                    <a:pt x="3439" y="1012"/>
                    <a:pt x="3455" y="1054"/>
                    <a:pt x="3446" y="1054"/>
                  </a:cubicBezTo>
                  <a:cubicBezTo>
                    <a:pt x="3442" y="1054"/>
                    <a:pt x="3437" y="1049"/>
                    <a:pt x="3427" y="1037"/>
                  </a:cubicBezTo>
                  <a:cubicBezTo>
                    <a:pt x="3427" y="1028"/>
                    <a:pt x="3427" y="1009"/>
                    <a:pt x="3418" y="991"/>
                  </a:cubicBezTo>
                  <a:lnTo>
                    <a:pt x="3418" y="991"/>
                  </a:lnTo>
                  <a:cubicBezTo>
                    <a:pt x="3418" y="991"/>
                    <a:pt x="3418" y="991"/>
                    <a:pt x="3418" y="991"/>
                  </a:cubicBezTo>
                  <a:cubicBezTo>
                    <a:pt x="3383" y="903"/>
                    <a:pt x="3258" y="783"/>
                    <a:pt x="3235" y="783"/>
                  </a:cubicBezTo>
                  <a:cubicBezTo>
                    <a:pt x="3233" y="783"/>
                    <a:pt x="3232" y="784"/>
                    <a:pt x="3231" y="785"/>
                  </a:cubicBezTo>
                  <a:cubicBezTo>
                    <a:pt x="3213" y="738"/>
                    <a:pt x="3185" y="701"/>
                    <a:pt x="3157" y="654"/>
                  </a:cubicBezTo>
                  <a:cubicBezTo>
                    <a:pt x="3128" y="617"/>
                    <a:pt x="3100" y="580"/>
                    <a:pt x="3072" y="552"/>
                  </a:cubicBezTo>
                  <a:cubicBezTo>
                    <a:pt x="3044" y="505"/>
                    <a:pt x="2988" y="477"/>
                    <a:pt x="2932" y="458"/>
                  </a:cubicBezTo>
                  <a:cubicBezTo>
                    <a:pt x="2909" y="396"/>
                    <a:pt x="2848" y="360"/>
                    <a:pt x="2822" y="360"/>
                  </a:cubicBezTo>
                  <a:cubicBezTo>
                    <a:pt x="2816" y="360"/>
                    <a:pt x="2813" y="362"/>
                    <a:pt x="2811" y="365"/>
                  </a:cubicBezTo>
                  <a:cubicBezTo>
                    <a:pt x="2690" y="225"/>
                    <a:pt x="2522" y="131"/>
                    <a:pt x="2344" y="103"/>
                  </a:cubicBezTo>
                  <a:cubicBezTo>
                    <a:pt x="2335" y="85"/>
                    <a:pt x="2297" y="66"/>
                    <a:pt x="2251" y="57"/>
                  </a:cubicBezTo>
                  <a:cubicBezTo>
                    <a:pt x="2204" y="47"/>
                    <a:pt x="2148" y="38"/>
                    <a:pt x="2092" y="38"/>
                  </a:cubicBezTo>
                  <a:lnTo>
                    <a:pt x="1924" y="38"/>
                  </a:lnTo>
                  <a:cubicBezTo>
                    <a:pt x="1868" y="29"/>
                    <a:pt x="1821" y="19"/>
                    <a:pt x="17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9"/>
            <p:cNvSpPr/>
            <p:nvPr/>
          </p:nvSpPr>
          <p:spPr>
            <a:xfrm>
              <a:off x="4959625" y="3188050"/>
              <a:ext cx="725" cy="25"/>
            </a:xfrm>
            <a:custGeom>
              <a:avLst/>
              <a:gdLst/>
              <a:ahLst/>
              <a:cxnLst/>
              <a:rect l="l" t="t" r="r" b="b"/>
              <a:pathLst>
                <a:path w="29" h="1" extrusionOk="0">
                  <a:moveTo>
                    <a:pt x="28" y="1"/>
                  </a:moveTo>
                  <a:cubicBezTo>
                    <a:pt x="19" y="1"/>
                    <a:pt x="1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9"/>
            <p:cNvSpPr/>
            <p:nvPr/>
          </p:nvSpPr>
          <p:spPr>
            <a:xfrm>
              <a:off x="4832150" y="3014075"/>
              <a:ext cx="181200" cy="196200"/>
            </a:xfrm>
            <a:custGeom>
              <a:avLst/>
              <a:gdLst/>
              <a:ahLst/>
              <a:cxnLst/>
              <a:rect l="l" t="t" r="r" b="b"/>
              <a:pathLst>
                <a:path w="7248" h="7848" extrusionOk="0">
                  <a:moveTo>
                    <a:pt x="1766" y="152"/>
                  </a:moveTo>
                  <a:lnTo>
                    <a:pt x="1766" y="152"/>
                  </a:lnTo>
                  <a:cubicBezTo>
                    <a:pt x="1710" y="190"/>
                    <a:pt x="1654" y="208"/>
                    <a:pt x="1588" y="227"/>
                  </a:cubicBezTo>
                  <a:cubicBezTo>
                    <a:pt x="1635" y="180"/>
                    <a:pt x="1700" y="162"/>
                    <a:pt x="1766" y="152"/>
                  </a:cubicBezTo>
                  <a:close/>
                  <a:moveTo>
                    <a:pt x="5062" y="1858"/>
                  </a:moveTo>
                  <a:cubicBezTo>
                    <a:pt x="5068" y="1866"/>
                    <a:pt x="5074" y="1873"/>
                    <a:pt x="5081" y="1880"/>
                  </a:cubicBezTo>
                  <a:cubicBezTo>
                    <a:pt x="5076" y="1874"/>
                    <a:pt x="5070" y="1867"/>
                    <a:pt x="5062" y="1858"/>
                  </a:cubicBezTo>
                  <a:close/>
                  <a:moveTo>
                    <a:pt x="5062" y="1899"/>
                  </a:moveTo>
                  <a:cubicBezTo>
                    <a:pt x="5064" y="1900"/>
                    <a:pt x="5065" y="1901"/>
                    <a:pt x="5067" y="1902"/>
                  </a:cubicBezTo>
                  <a:lnTo>
                    <a:pt x="5067" y="1902"/>
                  </a:lnTo>
                  <a:cubicBezTo>
                    <a:pt x="5065" y="1901"/>
                    <a:pt x="5064" y="1900"/>
                    <a:pt x="5062" y="1899"/>
                  </a:cubicBezTo>
                  <a:close/>
                  <a:moveTo>
                    <a:pt x="6577" y="3807"/>
                  </a:moveTo>
                  <a:cubicBezTo>
                    <a:pt x="6579" y="3809"/>
                    <a:pt x="6582" y="3811"/>
                    <a:pt x="6584" y="3813"/>
                  </a:cubicBezTo>
                  <a:cubicBezTo>
                    <a:pt x="6582" y="3811"/>
                    <a:pt x="6579" y="3809"/>
                    <a:pt x="6577" y="3807"/>
                  </a:cubicBezTo>
                  <a:close/>
                  <a:moveTo>
                    <a:pt x="1667" y="5522"/>
                  </a:moveTo>
                  <a:cubicBezTo>
                    <a:pt x="1670" y="5530"/>
                    <a:pt x="1675" y="5536"/>
                    <a:pt x="1682" y="5541"/>
                  </a:cubicBezTo>
                  <a:lnTo>
                    <a:pt x="1667" y="5522"/>
                  </a:lnTo>
                  <a:close/>
                  <a:moveTo>
                    <a:pt x="2465" y="0"/>
                  </a:moveTo>
                  <a:cubicBezTo>
                    <a:pt x="2387" y="0"/>
                    <a:pt x="2310" y="4"/>
                    <a:pt x="2233" y="12"/>
                  </a:cubicBezTo>
                  <a:cubicBezTo>
                    <a:pt x="2233" y="31"/>
                    <a:pt x="2251" y="40"/>
                    <a:pt x="2261" y="40"/>
                  </a:cubicBezTo>
                  <a:cubicBezTo>
                    <a:pt x="2242" y="40"/>
                    <a:pt x="2214" y="50"/>
                    <a:pt x="2186" y="59"/>
                  </a:cubicBezTo>
                  <a:cubicBezTo>
                    <a:pt x="2186" y="40"/>
                    <a:pt x="2233" y="31"/>
                    <a:pt x="2149" y="31"/>
                  </a:cubicBezTo>
                  <a:cubicBezTo>
                    <a:pt x="1981" y="50"/>
                    <a:pt x="1812" y="96"/>
                    <a:pt x="1644" y="143"/>
                  </a:cubicBezTo>
                  <a:cubicBezTo>
                    <a:pt x="1476" y="199"/>
                    <a:pt x="1327" y="283"/>
                    <a:pt x="1299" y="339"/>
                  </a:cubicBezTo>
                  <a:cubicBezTo>
                    <a:pt x="1252" y="358"/>
                    <a:pt x="1205" y="358"/>
                    <a:pt x="1205" y="395"/>
                  </a:cubicBezTo>
                  <a:cubicBezTo>
                    <a:pt x="1221" y="388"/>
                    <a:pt x="1242" y="374"/>
                    <a:pt x="1249" y="374"/>
                  </a:cubicBezTo>
                  <a:cubicBezTo>
                    <a:pt x="1251" y="374"/>
                    <a:pt x="1252" y="375"/>
                    <a:pt x="1252" y="376"/>
                  </a:cubicBezTo>
                  <a:cubicBezTo>
                    <a:pt x="1211" y="397"/>
                    <a:pt x="1179" y="412"/>
                    <a:pt x="1167" y="412"/>
                  </a:cubicBezTo>
                  <a:cubicBezTo>
                    <a:pt x="1157" y="412"/>
                    <a:pt x="1161" y="402"/>
                    <a:pt x="1187" y="376"/>
                  </a:cubicBezTo>
                  <a:lnTo>
                    <a:pt x="1187" y="376"/>
                  </a:lnTo>
                  <a:cubicBezTo>
                    <a:pt x="1112" y="433"/>
                    <a:pt x="1047" y="489"/>
                    <a:pt x="981" y="563"/>
                  </a:cubicBezTo>
                  <a:cubicBezTo>
                    <a:pt x="907" y="601"/>
                    <a:pt x="841" y="657"/>
                    <a:pt x="776" y="713"/>
                  </a:cubicBezTo>
                  <a:cubicBezTo>
                    <a:pt x="711" y="769"/>
                    <a:pt x="664" y="843"/>
                    <a:pt x="626" y="918"/>
                  </a:cubicBezTo>
                  <a:cubicBezTo>
                    <a:pt x="624" y="918"/>
                    <a:pt x="622" y="918"/>
                    <a:pt x="619" y="918"/>
                  </a:cubicBezTo>
                  <a:cubicBezTo>
                    <a:pt x="561" y="918"/>
                    <a:pt x="559" y="1031"/>
                    <a:pt x="496" y="1040"/>
                  </a:cubicBezTo>
                  <a:cubicBezTo>
                    <a:pt x="505" y="1058"/>
                    <a:pt x="477" y="1105"/>
                    <a:pt x="449" y="1142"/>
                  </a:cubicBezTo>
                  <a:cubicBezTo>
                    <a:pt x="421" y="1189"/>
                    <a:pt x="393" y="1236"/>
                    <a:pt x="365" y="1273"/>
                  </a:cubicBezTo>
                  <a:cubicBezTo>
                    <a:pt x="370" y="1268"/>
                    <a:pt x="374" y="1266"/>
                    <a:pt x="376" y="1266"/>
                  </a:cubicBezTo>
                  <a:cubicBezTo>
                    <a:pt x="382" y="1266"/>
                    <a:pt x="379" y="1283"/>
                    <a:pt x="365" y="1310"/>
                  </a:cubicBezTo>
                  <a:cubicBezTo>
                    <a:pt x="364" y="1310"/>
                    <a:pt x="363" y="1310"/>
                    <a:pt x="361" y="1310"/>
                  </a:cubicBezTo>
                  <a:cubicBezTo>
                    <a:pt x="321" y="1310"/>
                    <a:pt x="216" y="1452"/>
                    <a:pt x="234" y="1506"/>
                  </a:cubicBezTo>
                  <a:cubicBezTo>
                    <a:pt x="262" y="1460"/>
                    <a:pt x="253" y="1432"/>
                    <a:pt x="272" y="1432"/>
                  </a:cubicBezTo>
                  <a:cubicBezTo>
                    <a:pt x="300" y="1460"/>
                    <a:pt x="234" y="1516"/>
                    <a:pt x="262" y="1544"/>
                  </a:cubicBezTo>
                  <a:lnTo>
                    <a:pt x="206" y="1525"/>
                  </a:lnTo>
                  <a:cubicBezTo>
                    <a:pt x="178" y="1618"/>
                    <a:pt x="150" y="1712"/>
                    <a:pt x="132" y="1805"/>
                  </a:cubicBezTo>
                  <a:cubicBezTo>
                    <a:pt x="122" y="1871"/>
                    <a:pt x="94" y="1945"/>
                    <a:pt x="57" y="2011"/>
                  </a:cubicBezTo>
                  <a:cubicBezTo>
                    <a:pt x="57" y="2141"/>
                    <a:pt x="38" y="2263"/>
                    <a:pt x="19" y="2394"/>
                  </a:cubicBezTo>
                  <a:lnTo>
                    <a:pt x="1" y="2496"/>
                  </a:lnTo>
                  <a:lnTo>
                    <a:pt x="1" y="2590"/>
                  </a:lnTo>
                  <a:cubicBezTo>
                    <a:pt x="1" y="2646"/>
                    <a:pt x="10" y="2711"/>
                    <a:pt x="19" y="2767"/>
                  </a:cubicBezTo>
                  <a:cubicBezTo>
                    <a:pt x="24" y="2782"/>
                    <a:pt x="27" y="2787"/>
                    <a:pt x="30" y="2787"/>
                  </a:cubicBezTo>
                  <a:cubicBezTo>
                    <a:pt x="36" y="2787"/>
                    <a:pt x="40" y="2761"/>
                    <a:pt x="46" y="2761"/>
                  </a:cubicBezTo>
                  <a:cubicBezTo>
                    <a:pt x="49" y="2761"/>
                    <a:pt x="52" y="2767"/>
                    <a:pt x="57" y="2786"/>
                  </a:cubicBezTo>
                  <a:cubicBezTo>
                    <a:pt x="57" y="2795"/>
                    <a:pt x="29" y="2842"/>
                    <a:pt x="29" y="2851"/>
                  </a:cubicBezTo>
                  <a:cubicBezTo>
                    <a:pt x="38" y="2888"/>
                    <a:pt x="38" y="2926"/>
                    <a:pt x="57" y="2954"/>
                  </a:cubicBezTo>
                  <a:cubicBezTo>
                    <a:pt x="66" y="3010"/>
                    <a:pt x="76" y="3057"/>
                    <a:pt x="85" y="3103"/>
                  </a:cubicBezTo>
                  <a:cubicBezTo>
                    <a:pt x="94" y="3141"/>
                    <a:pt x="104" y="3178"/>
                    <a:pt x="113" y="3215"/>
                  </a:cubicBezTo>
                  <a:cubicBezTo>
                    <a:pt x="122" y="3253"/>
                    <a:pt x="141" y="3281"/>
                    <a:pt x="160" y="3309"/>
                  </a:cubicBezTo>
                  <a:cubicBezTo>
                    <a:pt x="178" y="3486"/>
                    <a:pt x="253" y="3654"/>
                    <a:pt x="365" y="3794"/>
                  </a:cubicBezTo>
                  <a:cubicBezTo>
                    <a:pt x="363" y="3792"/>
                    <a:pt x="361" y="3791"/>
                    <a:pt x="360" y="3791"/>
                  </a:cubicBezTo>
                  <a:lnTo>
                    <a:pt x="360" y="3791"/>
                  </a:lnTo>
                  <a:cubicBezTo>
                    <a:pt x="351" y="3791"/>
                    <a:pt x="370" y="3850"/>
                    <a:pt x="412" y="3916"/>
                  </a:cubicBezTo>
                  <a:cubicBezTo>
                    <a:pt x="440" y="3972"/>
                    <a:pt x="496" y="4028"/>
                    <a:pt x="552" y="4074"/>
                  </a:cubicBezTo>
                  <a:cubicBezTo>
                    <a:pt x="683" y="4308"/>
                    <a:pt x="841" y="4523"/>
                    <a:pt x="1019" y="4728"/>
                  </a:cubicBezTo>
                  <a:lnTo>
                    <a:pt x="1667" y="5522"/>
                  </a:lnTo>
                  <a:lnTo>
                    <a:pt x="1667" y="5522"/>
                  </a:lnTo>
                  <a:cubicBezTo>
                    <a:pt x="1659" y="5506"/>
                    <a:pt x="1659" y="5487"/>
                    <a:pt x="1666" y="5487"/>
                  </a:cubicBezTo>
                  <a:cubicBezTo>
                    <a:pt x="1669" y="5487"/>
                    <a:pt x="1675" y="5491"/>
                    <a:pt x="1682" y="5503"/>
                  </a:cubicBezTo>
                  <a:cubicBezTo>
                    <a:pt x="1710" y="5541"/>
                    <a:pt x="1663" y="5541"/>
                    <a:pt x="1682" y="5569"/>
                  </a:cubicBezTo>
                  <a:cubicBezTo>
                    <a:pt x="1962" y="5895"/>
                    <a:pt x="2251" y="6269"/>
                    <a:pt x="2550" y="6642"/>
                  </a:cubicBezTo>
                  <a:cubicBezTo>
                    <a:pt x="2625" y="6736"/>
                    <a:pt x="2690" y="6829"/>
                    <a:pt x="2774" y="6923"/>
                  </a:cubicBezTo>
                  <a:cubicBezTo>
                    <a:pt x="2849" y="7025"/>
                    <a:pt x="2933" y="7109"/>
                    <a:pt x="3026" y="7193"/>
                  </a:cubicBezTo>
                  <a:cubicBezTo>
                    <a:pt x="3120" y="7277"/>
                    <a:pt x="3223" y="7352"/>
                    <a:pt x="3325" y="7418"/>
                  </a:cubicBezTo>
                  <a:cubicBezTo>
                    <a:pt x="3428" y="7483"/>
                    <a:pt x="3540" y="7530"/>
                    <a:pt x="3652" y="7576"/>
                  </a:cubicBezTo>
                  <a:lnTo>
                    <a:pt x="3745" y="7632"/>
                  </a:lnTo>
                  <a:cubicBezTo>
                    <a:pt x="3773" y="7651"/>
                    <a:pt x="3820" y="7670"/>
                    <a:pt x="3857" y="7679"/>
                  </a:cubicBezTo>
                  <a:cubicBezTo>
                    <a:pt x="3886" y="7698"/>
                    <a:pt x="3932" y="7716"/>
                    <a:pt x="3970" y="7735"/>
                  </a:cubicBezTo>
                  <a:lnTo>
                    <a:pt x="4100" y="7763"/>
                  </a:lnTo>
                  <a:cubicBezTo>
                    <a:pt x="4175" y="7791"/>
                    <a:pt x="4250" y="7810"/>
                    <a:pt x="4334" y="7819"/>
                  </a:cubicBezTo>
                  <a:cubicBezTo>
                    <a:pt x="4380" y="7828"/>
                    <a:pt x="4427" y="7838"/>
                    <a:pt x="4474" y="7838"/>
                  </a:cubicBezTo>
                  <a:cubicBezTo>
                    <a:pt x="4549" y="7847"/>
                    <a:pt x="4623" y="7847"/>
                    <a:pt x="4698" y="7847"/>
                  </a:cubicBezTo>
                  <a:cubicBezTo>
                    <a:pt x="4773" y="7847"/>
                    <a:pt x="4847" y="7838"/>
                    <a:pt x="4913" y="7828"/>
                  </a:cubicBezTo>
                  <a:lnTo>
                    <a:pt x="5137" y="7782"/>
                  </a:lnTo>
                  <a:cubicBezTo>
                    <a:pt x="5202" y="7763"/>
                    <a:pt x="5277" y="7744"/>
                    <a:pt x="5352" y="7726"/>
                  </a:cubicBezTo>
                  <a:lnTo>
                    <a:pt x="5352" y="7726"/>
                  </a:lnTo>
                  <a:cubicBezTo>
                    <a:pt x="5342" y="7744"/>
                    <a:pt x="5333" y="7744"/>
                    <a:pt x="5324" y="7754"/>
                  </a:cubicBezTo>
                  <a:cubicBezTo>
                    <a:pt x="5417" y="7726"/>
                    <a:pt x="5408" y="7735"/>
                    <a:pt x="5454" y="7698"/>
                  </a:cubicBezTo>
                  <a:cubicBezTo>
                    <a:pt x="5492" y="7688"/>
                    <a:pt x="5538" y="7679"/>
                    <a:pt x="5585" y="7670"/>
                  </a:cubicBezTo>
                  <a:cubicBezTo>
                    <a:pt x="5622" y="7660"/>
                    <a:pt x="5669" y="7642"/>
                    <a:pt x="5716" y="7623"/>
                  </a:cubicBezTo>
                  <a:cubicBezTo>
                    <a:pt x="5762" y="7604"/>
                    <a:pt x="5800" y="7586"/>
                    <a:pt x="5847" y="7567"/>
                  </a:cubicBezTo>
                  <a:lnTo>
                    <a:pt x="5959" y="7492"/>
                  </a:lnTo>
                  <a:cubicBezTo>
                    <a:pt x="5996" y="7464"/>
                    <a:pt x="6033" y="7446"/>
                    <a:pt x="6061" y="7427"/>
                  </a:cubicBezTo>
                  <a:cubicBezTo>
                    <a:pt x="6089" y="7408"/>
                    <a:pt x="6117" y="7380"/>
                    <a:pt x="6145" y="7371"/>
                  </a:cubicBezTo>
                  <a:cubicBezTo>
                    <a:pt x="6192" y="7333"/>
                    <a:pt x="6229" y="7315"/>
                    <a:pt x="6248" y="7315"/>
                  </a:cubicBezTo>
                  <a:lnTo>
                    <a:pt x="6201" y="7221"/>
                  </a:lnTo>
                  <a:cubicBezTo>
                    <a:pt x="6192" y="7221"/>
                    <a:pt x="6211" y="7231"/>
                    <a:pt x="6192" y="7249"/>
                  </a:cubicBezTo>
                  <a:cubicBezTo>
                    <a:pt x="6089" y="7324"/>
                    <a:pt x="5987" y="7390"/>
                    <a:pt x="5875" y="7446"/>
                  </a:cubicBezTo>
                  <a:lnTo>
                    <a:pt x="5791" y="7492"/>
                  </a:lnTo>
                  <a:lnTo>
                    <a:pt x="5716" y="7530"/>
                  </a:lnTo>
                  <a:cubicBezTo>
                    <a:pt x="5678" y="7539"/>
                    <a:pt x="5641" y="7567"/>
                    <a:pt x="5613" y="7586"/>
                  </a:cubicBezTo>
                  <a:cubicBezTo>
                    <a:pt x="5608" y="7581"/>
                    <a:pt x="5599" y="7581"/>
                    <a:pt x="5591" y="7581"/>
                  </a:cubicBezTo>
                  <a:cubicBezTo>
                    <a:pt x="5583" y="7581"/>
                    <a:pt x="5576" y="7581"/>
                    <a:pt x="5576" y="7576"/>
                  </a:cubicBezTo>
                  <a:cubicBezTo>
                    <a:pt x="5342" y="7660"/>
                    <a:pt x="5109" y="7716"/>
                    <a:pt x="4866" y="7744"/>
                  </a:cubicBezTo>
                  <a:cubicBezTo>
                    <a:pt x="4805" y="7751"/>
                    <a:pt x="4744" y="7755"/>
                    <a:pt x="4683" y="7755"/>
                  </a:cubicBezTo>
                  <a:cubicBezTo>
                    <a:pt x="4498" y="7755"/>
                    <a:pt x="4313" y="7723"/>
                    <a:pt x="4138" y="7660"/>
                  </a:cubicBezTo>
                  <a:cubicBezTo>
                    <a:pt x="4123" y="7662"/>
                    <a:pt x="4109" y="7663"/>
                    <a:pt x="4095" y="7663"/>
                  </a:cubicBezTo>
                  <a:cubicBezTo>
                    <a:pt x="4028" y="7663"/>
                    <a:pt x="3966" y="7645"/>
                    <a:pt x="3904" y="7614"/>
                  </a:cubicBezTo>
                  <a:cubicBezTo>
                    <a:pt x="3857" y="7595"/>
                    <a:pt x="3811" y="7576"/>
                    <a:pt x="3764" y="7548"/>
                  </a:cubicBezTo>
                  <a:cubicBezTo>
                    <a:pt x="3717" y="7530"/>
                    <a:pt x="3689" y="7502"/>
                    <a:pt x="3633" y="7483"/>
                  </a:cubicBezTo>
                  <a:cubicBezTo>
                    <a:pt x="3577" y="7455"/>
                    <a:pt x="3484" y="7399"/>
                    <a:pt x="3400" y="7352"/>
                  </a:cubicBezTo>
                  <a:cubicBezTo>
                    <a:pt x="3353" y="7324"/>
                    <a:pt x="3316" y="7296"/>
                    <a:pt x="3269" y="7268"/>
                  </a:cubicBezTo>
                  <a:cubicBezTo>
                    <a:pt x="3241" y="7240"/>
                    <a:pt x="3213" y="7212"/>
                    <a:pt x="3185" y="7193"/>
                  </a:cubicBezTo>
                  <a:cubicBezTo>
                    <a:pt x="3157" y="7175"/>
                    <a:pt x="3138" y="7165"/>
                    <a:pt x="3176" y="7165"/>
                  </a:cubicBezTo>
                  <a:cubicBezTo>
                    <a:pt x="3110" y="7137"/>
                    <a:pt x="3082" y="7081"/>
                    <a:pt x="3017" y="7063"/>
                  </a:cubicBezTo>
                  <a:cubicBezTo>
                    <a:pt x="3026" y="7063"/>
                    <a:pt x="3017" y="7044"/>
                    <a:pt x="3008" y="7035"/>
                  </a:cubicBezTo>
                  <a:cubicBezTo>
                    <a:pt x="2989" y="7016"/>
                    <a:pt x="2970" y="6997"/>
                    <a:pt x="2952" y="6969"/>
                  </a:cubicBezTo>
                  <a:cubicBezTo>
                    <a:pt x="2914" y="6923"/>
                    <a:pt x="2849" y="6876"/>
                    <a:pt x="2802" y="6820"/>
                  </a:cubicBezTo>
                  <a:cubicBezTo>
                    <a:pt x="2802" y="6811"/>
                    <a:pt x="2821" y="6801"/>
                    <a:pt x="2802" y="6783"/>
                  </a:cubicBezTo>
                  <a:cubicBezTo>
                    <a:pt x="2681" y="6698"/>
                    <a:pt x="2616" y="6530"/>
                    <a:pt x="2503" y="6456"/>
                  </a:cubicBezTo>
                  <a:cubicBezTo>
                    <a:pt x="2401" y="6297"/>
                    <a:pt x="2009" y="5821"/>
                    <a:pt x="1710" y="5466"/>
                  </a:cubicBezTo>
                  <a:cubicBezTo>
                    <a:pt x="1712" y="5462"/>
                    <a:pt x="1715" y="5460"/>
                    <a:pt x="1718" y="5460"/>
                  </a:cubicBezTo>
                  <a:cubicBezTo>
                    <a:pt x="1724" y="5460"/>
                    <a:pt x="1730" y="5465"/>
                    <a:pt x="1733" y="5465"/>
                  </a:cubicBezTo>
                  <a:cubicBezTo>
                    <a:pt x="1736" y="5465"/>
                    <a:pt x="1735" y="5461"/>
                    <a:pt x="1728" y="5447"/>
                  </a:cubicBezTo>
                  <a:cubicBezTo>
                    <a:pt x="1439" y="5130"/>
                    <a:pt x="1261" y="4821"/>
                    <a:pt x="1047" y="4653"/>
                  </a:cubicBezTo>
                  <a:cubicBezTo>
                    <a:pt x="1103" y="4653"/>
                    <a:pt x="925" y="4485"/>
                    <a:pt x="963" y="4476"/>
                  </a:cubicBezTo>
                  <a:cubicBezTo>
                    <a:pt x="860" y="4392"/>
                    <a:pt x="776" y="4299"/>
                    <a:pt x="711" y="4186"/>
                  </a:cubicBezTo>
                  <a:lnTo>
                    <a:pt x="636" y="4093"/>
                  </a:lnTo>
                  <a:lnTo>
                    <a:pt x="608" y="4046"/>
                  </a:lnTo>
                  <a:lnTo>
                    <a:pt x="570" y="3990"/>
                  </a:lnTo>
                  <a:cubicBezTo>
                    <a:pt x="524" y="3925"/>
                    <a:pt x="477" y="3850"/>
                    <a:pt x="440" y="3766"/>
                  </a:cubicBezTo>
                  <a:cubicBezTo>
                    <a:pt x="253" y="3449"/>
                    <a:pt x="132" y="3094"/>
                    <a:pt x="85" y="2730"/>
                  </a:cubicBezTo>
                  <a:cubicBezTo>
                    <a:pt x="76" y="2578"/>
                    <a:pt x="50" y="2486"/>
                    <a:pt x="80" y="2486"/>
                  </a:cubicBezTo>
                  <a:cubicBezTo>
                    <a:pt x="82" y="2486"/>
                    <a:pt x="83" y="2487"/>
                    <a:pt x="85" y="2487"/>
                  </a:cubicBezTo>
                  <a:cubicBezTo>
                    <a:pt x="94" y="2431"/>
                    <a:pt x="66" y="2431"/>
                    <a:pt x="66" y="2403"/>
                  </a:cubicBezTo>
                  <a:cubicBezTo>
                    <a:pt x="85" y="2328"/>
                    <a:pt x="104" y="2253"/>
                    <a:pt x="122" y="2169"/>
                  </a:cubicBezTo>
                  <a:cubicBezTo>
                    <a:pt x="132" y="2132"/>
                    <a:pt x="141" y="2095"/>
                    <a:pt x="150" y="2057"/>
                  </a:cubicBezTo>
                  <a:cubicBezTo>
                    <a:pt x="160" y="2020"/>
                    <a:pt x="169" y="1983"/>
                    <a:pt x="178" y="1936"/>
                  </a:cubicBezTo>
                  <a:cubicBezTo>
                    <a:pt x="188" y="1899"/>
                    <a:pt x="197" y="1861"/>
                    <a:pt x="206" y="1824"/>
                  </a:cubicBezTo>
                  <a:cubicBezTo>
                    <a:pt x="216" y="1787"/>
                    <a:pt x="225" y="1749"/>
                    <a:pt x="234" y="1712"/>
                  </a:cubicBezTo>
                  <a:cubicBezTo>
                    <a:pt x="253" y="1646"/>
                    <a:pt x="272" y="1581"/>
                    <a:pt x="290" y="1525"/>
                  </a:cubicBezTo>
                  <a:cubicBezTo>
                    <a:pt x="300" y="1534"/>
                    <a:pt x="309" y="1544"/>
                    <a:pt x="309" y="1562"/>
                  </a:cubicBezTo>
                  <a:cubicBezTo>
                    <a:pt x="337" y="1516"/>
                    <a:pt x="356" y="1450"/>
                    <a:pt x="374" y="1404"/>
                  </a:cubicBezTo>
                  <a:cubicBezTo>
                    <a:pt x="379" y="1378"/>
                    <a:pt x="385" y="1364"/>
                    <a:pt x="388" y="1364"/>
                  </a:cubicBezTo>
                  <a:cubicBezTo>
                    <a:pt x="391" y="1364"/>
                    <a:pt x="393" y="1373"/>
                    <a:pt x="393" y="1394"/>
                  </a:cubicBezTo>
                  <a:cubicBezTo>
                    <a:pt x="449" y="1282"/>
                    <a:pt x="514" y="1170"/>
                    <a:pt x="580" y="1068"/>
                  </a:cubicBezTo>
                  <a:cubicBezTo>
                    <a:pt x="636" y="993"/>
                    <a:pt x="692" y="918"/>
                    <a:pt x="757" y="843"/>
                  </a:cubicBezTo>
                  <a:lnTo>
                    <a:pt x="804" y="797"/>
                  </a:lnTo>
                  <a:lnTo>
                    <a:pt x="860" y="750"/>
                  </a:lnTo>
                  <a:lnTo>
                    <a:pt x="972" y="647"/>
                  </a:lnTo>
                  <a:cubicBezTo>
                    <a:pt x="1019" y="610"/>
                    <a:pt x="1065" y="582"/>
                    <a:pt x="1121" y="535"/>
                  </a:cubicBezTo>
                  <a:cubicBezTo>
                    <a:pt x="1149" y="517"/>
                    <a:pt x="1177" y="498"/>
                    <a:pt x="1215" y="479"/>
                  </a:cubicBezTo>
                  <a:lnTo>
                    <a:pt x="1318" y="423"/>
                  </a:lnTo>
                  <a:cubicBezTo>
                    <a:pt x="1308" y="414"/>
                    <a:pt x="1289" y="395"/>
                    <a:pt x="1318" y="386"/>
                  </a:cubicBezTo>
                  <a:cubicBezTo>
                    <a:pt x="1336" y="376"/>
                    <a:pt x="1383" y="358"/>
                    <a:pt x="1430" y="339"/>
                  </a:cubicBezTo>
                  <a:cubicBezTo>
                    <a:pt x="1486" y="320"/>
                    <a:pt x="1542" y="292"/>
                    <a:pt x="1598" y="274"/>
                  </a:cubicBezTo>
                  <a:cubicBezTo>
                    <a:pt x="1710" y="227"/>
                    <a:pt x="1794" y="199"/>
                    <a:pt x="1738" y="190"/>
                  </a:cubicBezTo>
                  <a:cubicBezTo>
                    <a:pt x="1868" y="143"/>
                    <a:pt x="1896" y="180"/>
                    <a:pt x="1953" y="134"/>
                  </a:cubicBezTo>
                  <a:cubicBezTo>
                    <a:pt x="1961" y="150"/>
                    <a:pt x="1975" y="156"/>
                    <a:pt x="1991" y="156"/>
                  </a:cubicBezTo>
                  <a:cubicBezTo>
                    <a:pt x="2026" y="156"/>
                    <a:pt x="2068" y="126"/>
                    <a:pt x="2067" y="111"/>
                  </a:cubicBezTo>
                  <a:lnTo>
                    <a:pt x="2067" y="111"/>
                  </a:lnTo>
                  <a:cubicBezTo>
                    <a:pt x="2079" y="123"/>
                    <a:pt x="2138" y="118"/>
                    <a:pt x="2130" y="143"/>
                  </a:cubicBezTo>
                  <a:cubicBezTo>
                    <a:pt x="2223" y="124"/>
                    <a:pt x="2317" y="106"/>
                    <a:pt x="2410" y="106"/>
                  </a:cubicBezTo>
                  <a:lnTo>
                    <a:pt x="2578" y="106"/>
                  </a:lnTo>
                  <a:lnTo>
                    <a:pt x="2756" y="115"/>
                  </a:lnTo>
                  <a:cubicBezTo>
                    <a:pt x="2998" y="143"/>
                    <a:pt x="3241" y="218"/>
                    <a:pt x="3456" y="320"/>
                  </a:cubicBezTo>
                  <a:cubicBezTo>
                    <a:pt x="3717" y="414"/>
                    <a:pt x="3951" y="554"/>
                    <a:pt x="4147" y="741"/>
                  </a:cubicBezTo>
                  <a:cubicBezTo>
                    <a:pt x="4334" y="946"/>
                    <a:pt x="4511" y="1170"/>
                    <a:pt x="4661" y="1404"/>
                  </a:cubicBezTo>
                  <a:cubicBezTo>
                    <a:pt x="4745" y="1469"/>
                    <a:pt x="4829" y="1637"/>
                    <a:pt x="4894" y="1637"/>
                  </a:cubicBezTo>
                  <a:cubicBezTo>
                    <a:pt x="4886" y="1670"/>
                    <a:pt x="5007" y="1796"/>
                    <a:pt x="5062" y="1858"/>
                  </a:cubicBezTo>
                  <a:lnTo>
                    <a:pt x="5062" y="1858"/>
                  </a:lnTo>
                  <a:cubicBezTo>
                    <a:pt x="5044" y="1834"/>
                    <a:pt x="5032" y="1806"/>
                    <a:pt x="5025" y="1777"/>
                  </a:cubicBezTo>
                  <a:lnTo>
                    <a:pt x="5025" y="1777"/>
                  </a:lnTo>
                  <a:cubicBezTo>
                    <a:pt x="5071" y="1852"/>
                    <a:pt x="5090" y="1871"/>
                    <a:pt x="5099" y="1899"/>
                  </a:cubicBezTo>
                  <a:cubicBezTo>
                    <a:pt x="5091" y="1888"/>
                    <a:pt x="5087" y="1884"/>
                    <a:pt x="5085" y="1884"/>
                  </a:cubicBezTo>
                  <a:lnTo>
                    <a:pt x="5085" y="1884"/>
                  </a:lnTo>
                  <a:cubicBezTo>
                    <a:pt x="5080" y="1884"/>
                    <a:pt x="5090" y="1908"/>
                    <a:pt x="5080" y="1908"/>
                  </a:cubicBezTo>
                  <a:cubicBezTo>
                    <a:pt x="5077" y="1908"/>
                    <a:pt x="5073" y="1907"/>
                    <a:pt x="5067" y="1902"/>
                  </a:cubicBezTo>
                  <a:lnTo>
                    <a:pt x="5067" y="1902"/>
                  </a:lnTo>
                  <a:cubicBezTo>
                    <a:pt x="5202" y="2006"/>
                    <a:pt x="5305" y="2222"/>
                    <a:pt x="5350" y="2222"/>
                  </a:cubicBezTo>
                  <a:cubicBezTo>
                    <a:pt x="5354" y="2222"/>
                    <a:pt x="5358" y="2220"/>
                    <a:pt x="5361" y="2216"/>
                  </a:cubicBezTo>
                  <a:cubicBezTo>
                    <a:pt x="5398" y="2366"/>
                    <a:pt x="5426" y="2328"/>
                    <a:pt x="5548" y="2459"/>
                  </a:cubicBezTo>
                  <a:cubicBezTo>
                    <a:pt x="5540" y="2455"/>
                    <a:pt x="5534" y="2453"/>
                    <a:pt x="5531" y="2453"/>
                  </a:cubicBezTo>
                  <a:cubicBezTo>
                    <a:pt x="5493" y="2453"/>
                    <a:pt x="5723" y="2685"/>
                    <a:pt x="5691" y="2685"/>
                  </a:cubicBezTo>
                  <a:cubicBezTo>
                    <a:pt x="5685" y="2685"/>
                    <a:pt x="5673" y="2679"/>
                    <a:pt x="5650" y="2664"/>
                  </a:cubicBezTo>
                  <a:lnTo>
                    <a:pt x="5650" y="2664"/>
                  </a:lnTo>
                  <a:cubicBezTo>
                    <a:pt x="5828" y="2842"/>
                    <a:pt x="5809" y="2888"/>
                    <a:pt x="5968" y="3085"/>
                  </a:cubicBezTo>
                  <a:cubicBezTo>
                    <a:pt x="5974" y="3085"/>
                    <a:pt x="5980" y="3072"/>
                    <a:pt x="5989" y="3072"/>
                  </a:cubicBezTo>
                  <a:cubicBezTo>
                    <a:pt x="5994" y="3072"/>
                    <a:pt x="5999" y="3075"/>
                    <a:pt x="6005" y="3085"/>
                  </a:cubicBezTo>
                  <a:cubicBezTo>
                    <a:pt x="6038" y="3142"/>
                    <a:pt x="6056" y="3170"/>
                    <a:pt x="6073" y="3170"/>
                  </a:cubicBezTo>
                  <a:cubicBezTo>
                    <a:pt x="6075" y="3170"/>
                    <a:pt x="6078" y="3170"/>
                    <a:pt x="6080" y="3169"/>
                  </a:cubicBezTo>
                  <a:cubicBezTo>
                    <a:pt x="6136" y="3281"/>
                    <a:pt x="6220" y="3383"/>
                    <a:pt x="6323" y="3467"/>
                  </a:cubicBezTo>
                  <a:cubicBezTo>
                    <a:pt x="6378" y="3595"/>
                    <a:pt x="6468" y="3714"/>
                    <a:pt x="6577" y="3807"/>
                  </a:cubicBezTo>
                  <a:lnTo>
                    <a:pt x="6577" y="3807"/>
                  </a:lnTo>
                  <a:cubicBezTo>
                    <a:pt x="6552" y="3783"/>
                    <a:pt x="6533" y="3742"/>
                    <a:pt x="6544" y="3742"/>
                  </a:cubicBezTo>
                  <a:cubicBezTo>
                    <a:pt x="6548" y="3742"/>
                    <a:pt x="6555" y="3746"/>
                    <a:pt x="6566" y="3757"/>
                  </a:cubicBezTo>
                  <a:cubicBezTo>
                    <a:pt x="6566" y="3776"/>
                    <a:pt x="6575" y="3804"/>
                    <a:pt x="6584" y="3813"/>
                  </a:cubicBezTo>
                  <a:cubicBezTo>
                    <a:pt x="6640" y="3925"/>
                    <a:pt x="6706" y="4018"/>
                    <a:pt x="6799" y="4102"/>
                  </a:cubicBezTo>
                  <a:cubicBezTo>
                    <a:pt x="6818" y="4149"/>
                    <a:pt x="6846" y="4205"/>
                    <a:pt x="6864" y="4261"/>
                  </a:cubicBezTo>
                  <a:cubicBezTo>
                    <a:pt x="6892" y="4308"/>
                    <a:pt x="6911" y="4364"/>
                    <a:pt x="6930" y="4411"/>
                  </a:cubicBezTo>
                  <a:cubicBezTo>
                    <a:pt x="6948" y="4476"/>
                    <a:pt x="6986" y="4532"/>
                    <a:pt x="7032" y="4588"/>
                  </a:cubicBezTo>
                  <a:cubicBezTo>
                    <a:pt x="7023" y="4635"/>
                    <a:pt x="7032" y="4672"/>
                    <a:pt x="7051" y="4709"/>
                  </a:cubicBezTo>
                  <a:cubicBezTo>
                    <a:pt x="7061" y="4747"/>
                    <a:pt x="7070" y="4765"/>
                    <a:pt x="7089" y="4765"/>
                  </a:cubicBezTo>
                  <a:cubicBezTo>
                    <a:pt x="7089" y="4952"/>
                    <a:pt x="7107" y="5195"/>
                    <a:pt x="7145" y="5419"/>
                  </a:cubicBezTo>
                  <a:cubicBezTo>
                    <a:pt x="7117" y="5456"/>
                    <a:pt x="7107" y="5494"/>
                    <a:pt x="7117" y="5541"/>
                  </a:cubicBezTo>
                  <a:lnTo>
                    <a:pt x="7117" y="5625"/>
                  </a:lnTo>
                  <a:lnTo>
                    <a:pt x="7117" y="5727"/>
                  </a:lnTo>
                  <a:cubicBezTo>
                    <a:pt x="7117" y="5858"/>
                    <a:pt x="7079" y="5998"/>
                    <a:pt x="7014" y="6110"/>
                  </a:cubicBezTo>
                  <a:cubicBezTo>
                    <a:pt x="7042" y="6129"/>
                    <a:pt x="6958" y="6222"/>
                    <a:pt x="6976" y="6297"/>
                  </a:cubicBezTo>
                  <a:cubicBezTo>
                    <a:pt x="6930" y="6372"/>
                    <a:pt x="6892" y="6456"/>
                    <a:pt x="6864" y="6540"/>
                  </a:cubicBezTo>
                  <a:cubicBezTo>
                    <a:pt x="6762" y="6652"/>
                    <a:pt x="6631" y="6857"/>
                    <a:pt x="6491" y="7016"/>
                  </a:cubicBezTo>
                  <a:cubicBezTo>
                    <a:pt x="6397" y="7091"/>
                    <a:pt x="6313" y="7165"/>
                    <a:pt x="6229" y="7249"/>
                  </a:cubicBezTo>
                  <a:cubicBezTo>
                    <a:pt x="6257" y="7236"/>
                    <a:pt x="6314" y="7188"/>
                    <a:pt x="6335" y="7188"/>
                  </a:cubicBezTo>
                  <a:cubicBezTo>
                    <a:pt x="6343" y="7188"/>
                    <a:pt x="6347" y="7194"/>
                    <a:pt x="6341" y="7212"/>
                  </a:cubicBezTo>
                  <a:cubicBezTo>
                    <a:pt x="6341" y="7211"/>
                    <a:pt x="6339" y="7211"/>
                    <a:pt x="6338" y="7211"/>
                  </a:cubicBezTo>
                  <a:cubicBezTo>
                    <a:pt x="6323" y="7211"/>
                    <a:pt x="6276" y="7251"/>
                    <a:pt x="6276" y="7268"/>
                  </a:cubicBezTo>
                  <a:cubicBezTo>
                    <a:pt x="6308" y="7244"/>
                    <a:pt x="6321" y="7235"/>
                    <a:pt x="6323" y="7235"/>
                  </a:cubicBezTo>
                  <a:lnTo>
                    <a:pt x="6323" y="7235"/>
                  </a:lnTo>
                  <a:cubicBezTo>
                    <a:pt x="6329" y="7235"/>
                    <a:pt x="6269" y="7289"/>
                    <a:pt x="6276" y="7296"/>
                  </a:cubicBezTo>
                  <a:cubicBezTo>
                    <a:pt x="6284" y="7291"/>
                    <a:pt x="6289" y="7288"/>
                    <a:pt x="6292" y="7288"/>
                  </a:cubicBezTo>
                  <a:cubicBezTo>
                    <a:pt x="6299" y="7288"/>
                    <a:pt x="6292" y="7302"/>
                    <a:pt x="6285" y="7315"/>
                  </a:cubicBezTo>
                  <a:cubicBezTo>
                    <a:pt x="6351" y="7259"/>
                    <a:pt x="6397" y="7231"/>
                    <a:pt x="6426" y="7193"/>
                  </a:cubicBezTo>
                  <a:cubicBezTo>
                    <a:pt x="6444" y="7175"/>
                    <a:pt x="6463" y="7165"/>
                    <a:pt x="6482" y="7147"/>
                  </a:cubicBezTo>
                  <a:cubicBezTo>
                    <a:pt x="6491" y="7128"/>
                    <a:pt x="6510" y="7100"/>
                    <a:pt x="6528" y="7081"/>
                  </a:cubicBezTo>
                  <a:lnTo>
                    <a:pt x="6528" y="7081"/>
                  </a:lnTo>
                  <a:cubicBezTo>
                    <a:pt x="6518" y="7098"/>
                    <a:pt x="6516" y="7104"/>
                    <a:pt x="6520" y="7104"/>
                  </a:cubicBezTo>
                  <a:cubicBezTo>
                    <a:pt x="6532" y="7104"/>
                    <a:pt x="6608" y="7025"/>
                    <a:pt x="6594" y="7025"/>
                  </a:cubicBezTo>
                  <a:lnTo>
                    <a:pt x="6594" y="7025"/>
                  </a:lnTo>
                  <a:cubicBezTo>
                    <a:pt x="6588" y="7036"/>
                    <a:pt x="6559" y="7051"/>
                    <a:pt x="6547" y="7051"/>
                  </a:cubicBezTo>
                  <a:cubicBezTo>
                    <a:pt x="6538" y="7051"/>
                    <a:pt x="6537" y="7044"/>
                    <a:pt x="6556" y="7025"/>
                  </a:cubicBezTo>
                  <a:cubicBezTo>
                    <a:pt x="6557" y="7026"/>
                    <a:pt x="6558" y="7026"/>
                    <a:pt x="6559" y="7026"/>
                  </a:cubicBezTo>
                  <a:cubicBezTo>
                    <a:pt x="6576" y="7026"/>
                    <a:pt x="6615" y="6971"/>
                    <a:pt x="6632" y="6971"/>
                  </a:cubicBezTo>
                  <a:cubicBezTo>
                    <a:pt x="6637" y="6971"/>
                    <a:pt x="6640" y="6976"/>
                    <a:pt x="6640" y="6988"/>
                  </a:cubicBezTo>
                  <a:cubicBezTo>
                    <a:pt x="6743" y="6885"/>
                    <a:pt x="6827" y="6773"/>
                    <a:pt x="6892" y="6652"/>
                  </a:cubicBezTo>
                  <a:cubicBezTo>
                    <a:pt x="6911" y="6614"/>
                    <a:pt x="6930" y="6586"/>
                    <a:pt x="6948" y="6549"/>
                  </a:cubicBezTo>
                  <a:lnTo>
                    <a:pt x="6995" y="6446"/>
                  </a:lnTo>
                  <a:lnTo>
                    <a:pt x="7042" y="6344"/>
                  </a:lnTo>
                  <a:lnTo>
                    <a:pt x="7070" y="6241"/>
                  </a:lnTo>
                  <a:cubicBezTo>
                    <a:pt x="7117" y="6120"/>
                    <a:pt x="7163" y="5998"/>
                    <a:pt x="7191" y="5867"/>
                  </a:cubicBezTo>
                  <a:cubicBezTo>
                    <a:pt x="7218" y="5777"/>
                    <a:pt x="7228" y="5686"/>
                    <a:pt x="7212" y="5596"/>
                  </a:cubicBezTo>
                  <a:lnTo>
                    <a:pt x="7212" y="5596"/>
                  </a:lnTo>
                  <a:cubicBezTo>
                    <a:pt x="7210" y="5609"/>
                    <a:pt x="7201" y="5634"/>
                    <a:pt x="7195" y="5634"/>
                  </a:cubicBezTo>
                  <a:cubicBezTo>
                    <a:pt x="7193" y="5634"/>
                    <a:pt x="7191" y="5629"/>
                    <a:pt x="7191" y="5615"/>
                  </a:cubicBezTo>
                  <a:cubicBezTo>
                    <a:pt x="7191" y="5611"/>
                    <a:pt x="7201" y="5599"/>
                    <a:pt x="7210" y="5587"/>
                  </a:cubicBezTo>
                  <a:lnTo>
                    <a:pt x="7210" y="5587"/>
                  </a:lnTo>
                  <a:cubicBezTo>
                    <a:pt x="7210" y="5590"/>
                    <a:pt x="7211" y="5593"/>
                    <a:pt x="7212" y="5596"/>
                  </a:cubicBezTo>
                  <a:lnTo>
                    <a:pt x="7212" y="5596"/>
                  </a:lnTo>
                  <a:cubicBezTo>
                    <a:pt x="7212" y="5591"/>
                    <a:pt x="7212" y="5587"/>
                    <a:pt x="7210" y="5587"/>
                  </a:cubicBezTo>
                  <a:lnTo>
                    <a:pt x="7210" y="5587"/>
                  </a:lnTo>
                  <a:cubicBezTo>
                    <a:pt x="7219" y="5576"/>
                    <a:pt x="7229" y="5564"/>
                    <a:pt x="7229" y="5559"/>
                  </a:cubicBezTo>
                  <a:cubicBezTo>
                    <a:pt x="7238" y="5513"/>
                    <a:pt x="7247" y="5466"/>
                    <a:pt x="7247" y="5419"/>
                  </a:cubicBezTo>
                  <a:lnTo>
                    <a:pt x="7247" y="5270"/>
                  </a:lnTo>
                  <a:cubicBezTo>
                    <a:pt x="7247" y="5167"/>
                    <a:pt x="7229" y="5064"/>
                    <a:pt x="7210" y="4952"/>
                  </a:cubicBezTo>
                  <a:cubicBezTo>
                    <a:pt x="7201" y="4906"/>
                    <a:pt x="7191" y="4850"/>
                    <a:pt x="7173" y="4803"/>
                  </a:cubicBezTo>
                  <a:cubicBezTo>
                    <a:pt x="7163" y="4756"/>
                    <a:pt x="7154" y="4709"/>
                    <a:pt x="7135" y="4663"/>
                  </a:cubicBezTo>
                  <a:cubicBezTo>
                    <a:pt x="7107" y="4579"/>
                    <a:pt x="7079" y="4495"/>
                    <a:pt x="7070" y="4429"/>
                  </a:cubicBezTo>
                  <a:cubicBezTo>
                    <a:pt x="7059" y="4429"/>
                    <a:pt x="7052" y="4435"/>
                    <a:pt x="7043" y="4435"/>
                  </a:cubicBezTo>
                  <a:cubicBezTo>
                    <a:pt x="7037" y="4435"/>
                    <a:pt x="7031" y="4432"/>
                    <a:pt x="7023" y="4420"/>
                  </a:cubicBezTo>
                  <a:cubicBezTo>
                    <a:pt x="7023" y="4355"/>
                    <a:pt x="6995" y="4289"/>
                    <a:pt x="6967" y="4233"/>
                  </a:cubicBezTo>
                  <a:cubicBezTo>
                    <a:pt x="6935" y="4178"/>
                    <a:pt x="6904" y="4136"/>
                    <a:pt x="6895" y="4136"/>
                  </a:cubicBezTo>
                  <a:cubicBezTo>
                    <a:pt x="6893" y="4136"/>
                    <a:pt x="6892" y="4137"/>
                    <a:pt x="6892" y="4140"/>
                  </a:cubicBezTo>
                  <a:cubicBezTo>
                    <a:pt x="6874" y="4084"/>
                    <a:pt x="6799" y="4028"/>
                    <a:pt x="6799" y="3962"/>
                  </a:cubicBezTo>
                  <a:lnTo>
                    <a:pt x="6799" y="3962"/>
                  </a:lnTo>
                  <a:cubicBezTo>
                    <a:pt x="6836" y="4000"/>
                    <a:pt x="6836" y="4037"/>
                    <a:pt x="6846" y="4037"/>
                  </a:cubicBezTo>
                  <a:cubicBezTo>
                    <a:pt x="6827" y="3990"/>
                    <a:pt x="6799" y="3944"/>
                    <a:pt x="6771" y="3906"/>
                  </a:cubicBezTo>
                  <a:lnTo>
                    <a:pt x="6650" y="3766"/>
                  </a:lnTo>
                  <a:cubicBezTo>
                    <a:pt x="6651" y="3765"/>
                    <a:pt x="6653" y="3764"/>
                    <a:pt x="6655" y="3764"/>
                  </a:cubicBezTo>
                  <a:cubicBezTo>
                    <a:pt x="6662" y="3764"/>
                    <a:pt x="6670" y="3770"/>
                    <a:pt x="6673" y="3770"/>
                  </a:cubicBezTo>
                  <a:cubicBezTo>
                    <a:pt x="6676" y="3770"/>
                    <a:pt x="6675" y="3767"/>
                    <a:pt x="6668" y="3757"/>
                  </a:cubicBezTo>
                  <a:cubicBezTo>
                    <a:pt x="6617" y="3723"/>
                    <a:pt x="6472" y="3556"/>
                    <a:pt x="6498" y="3556"/>
                  </a:cubicBezTo>
                  <a:cubicBezTo>
                    <a:pt x="6500" y="3556"/>
                    <a:pt x="6504" y="3558"/>
                    <a:pt x="6510" y="3561"/>
                  </a:cubicBezTo>
                  <a:cubicBezTo>
                    <a:pt x="6426" y="3477"/>
                    <a:pt x="6397" y="3421"/>
                    <a:pt x="6341" y="3383"/>
                  </a:cubicBezTo>
                  <a:cubicBezTo>
                    <a:pt x="6332" y="3234"/>
                    <a:pt x="6127" y="3103"/>
                    <a:pt x="5949" y="2879"/>
                  </a:cubicBezTo>
                  <a:cubicBezTo>
                    <a:pt x="5725" y="2599"/>
                    <a:pt x="5473" y="2151"/>
                    <a:pt x="5361" y="2113"/>
                  </a:cubicBezTo>
                  <a:cubicBezTo>
                    <a:pt x="5361" y="2054"/>
                    <a:pt x="5161" y="1903"/>
                    <a:pt x="5201" y="1903"/>
                  </a:cubicBezTo>
                  <a:cubicBezTo>
                    <a:pt x="5205" y="1903"/>
                    <a:pt x="5211" y="1904"/>
                    <a:pt x="5221" y="1908"/>
                  </a:cubicBezTo>
                  <a:cubicBezTo>
                    <a:pt x="5053" y="1712"/>
                    <a:pt x="4903" y="1516"/>
                    <a:pt x="4763" y="1338"/>
                  </a:cubicBezTo>
                  <a:cubicBezTo>
                    <a:pt x="4651" y="1180"/>
                    <a:pt x="4521" y="1021"/>
                    <a:pt x="4380" y="871"/>
                  </a:cubicBezTo>
                  <a:cubicBezTo>
                    <a:pt x="4315" y="731"/>
                    <a:pt x="4091" y="517"/>
                    <a:pt x="3829" y="367"/>
                  </a:cubicBezTo>
                  <a:cubicBezTo>
                    <a:pt x="3577" y="246"/>
                    <a:pt x="3316" y="143"/>
                    <a:pt x="3045" y="87"/>
                  </a:cubicBezTo>
                  <a:cubicBezTo>
                    <a:pt x="2858" y="27"/>
                    <a:pt x="2661" y="0"/>
                    <a:pt x="24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9"/>
            <p:cNvSpPr/>
            <p:nvPr/>
          </p:nvSpPr>
          <p:spPr>
            <a:xfrm>
              <a:off x="4840325" y="3045875"/>
              <a:ext cx="725" cy="725"/>
            </a:xfrm>
            <a:custGeom>
              <a:avLst/>
              <a:gdLst/>
              <a:ahLst/>
              <a:cxnLst/>
              <a:rect l="l" t="t" r="r" b="b"/>
              <a:pathLst>
                <a:path w="29" h="29" extrusionOk="0">
                  <a:moveTo>
                    <a:pt x="29" y="1"/>
                  </a:moveTo>
                  <a:cubicBezTo>
                    <a:pt x="19" y="1"/>
                    <a:pt x="10" y="10"/>
                    <a:pt x="1" y="29"/>
                  </a:cubicBezTo>
                  <a:cubicBezTo>
                    <a:pt x="10" y="20"/>
                    <a:pt x="19" y="10"/>
                    <a:pt x="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9"/>
            <p:cNvSpPr/>
            <p:nvPr/>
          </p:nvSpPr>
          <p:spPr>
            <a:xfrm>
              <a:off x="4754175" y="3090025"/>
              <a:ext cx="173025" cy="174475"/>
            </a:xfrm>
            <a:custGeom>
              <a:avLst/>
              <a:gdLst/>
              <a:ahLst/>
              <a:cxnLst/>
              <a:rect l="l" t="t" r="r" b="b"/>
              <a:pathLst>
                <a:path w="6921" h="6979" extrusionOk="0">
                  <a:moveTo>
                    <a:pt x="2352" y="1"/>
                  </a:moveTo>
                  <a:cubicBezTo>
                    <a:pt x="1898" y="1"/>
                    <a:pt x="1440" y="147"/>
                    <a:pt x="1056" y="448"/>
                  </a:cubicBezTo>
                  <a:cubicBezTo>
                    <a:pt x="150" y="1158"/>
                    <a:pt x="1" y="2475"/>
                    <a:pt x="711" y="3380"/>
                  </a:cubicBezTo>
                  <a:lnTo>
                    <a:pt x="2924" y="6182"/>
                  </a:lnTo>
                  <a:cubicBezTo>
                    <a:pt x="3339" y="6705"/>
                    <a:pt x="3950" y="6978"/>
                    <a:pt x="4566" y="6978"/>
                  </a:cubicBezTo>
                  <a:cubicBezTo>
                    <a:pt x="5018" y="6978"/>
                    <a:pt x="5473" y="6831"/>
                    <a:pt x="5856" y="6527"/>
                  </a:cubicBezTo>
                  <a:cubicBezTo>
                    <a:pt x="6762" y="5818"/>
                    <a:pt x="6920" y="4510"/>
                    <a:pt x="6211" y="3604"/>
                  </a:cubicBezTo>
                  <a:lnTo>
                    <a:pt x="3988" y="794"/>
                  </a:lnTo>
                  <a:cubicBezTo>
                    <a:pt x="3579" y="272"/>
                    <a:pt x="2969" y="1"/>
                    <a:pt x="2352" y="1"/>
                  </a:cubicBezTo>
                  <a:close/>
                </a:path>
              </a:pathLst>
            </a:custGeom>
            <a:solidFill>
              <a:srgbClr val="BC64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9"/>
            <p:cNvSpPr/>
            <p:nvPr/>
          </p:nvSpPr>
          <p:spPr>
            <a:xfrm>
              <a:off x="4742750" y="3079850"/>
              <a:ext cx="194950" cy="194000"/>
            </a:xfrm>
            <a:custGeom>
              <a:avLst/>
              <a:gdLst/>
              <a:ahLst/>
              <a:cxnLst/>
              <a:rect l="l" t="t" r="r" b="b"/>
              <a:pathLst>
                <a:path w="7798" h="7760" extrusionOk="0">
                  <a:moveTo>
                    <a:pt x="2804" y="779"/>
                  </a:moveTo>
                  <a:cubicBezTo>
                    <a:pt x="3308" y="779"/>
                    <a:pt x="3808" y="1000"/>
                    <a:pt x="4146" y="1425"/>
                  </a:cubicBezTo>
                  <a:lnTo>
                    <a:pt x="6369" y="4236"/>
                  </a:lnTo>
                  <a:cubicBezTo>
                    <a:pt x="7004" y="4973"/>
                    <a:pt x="6901" y="6094"/>
                    <a:pt x="6135" y="6701"/>
                  </a:cubicBezTo>
                  <a:cubicBezTo>
                    <a:pt x="5820" y="6947"/>
                    <a:pt x="5445" y="7066"/>
                    <a:pt x="5073" y="7066"/>
                  </a:cubicBezTo>
                  <a:cubicBezTo>
                    <a:pt x="4541" y="7066"/>
                    <a:pt x="4015" y="6822"/>
                    <a:pt x="3680" y="6355"/>
                  </a:cubicBezTo>
                  <a:lnTo>
                    <a:pt x="1466" y="3554"/>
                  </a:lnTo>
                  <a:cubicBezTo>
                    <a:pt x="878" y="2807"/>
                    <a:pt x="1009" y="1733"/>
                    <a:pt x="1747" y="1145"/>
                  </a:cubicBezTo>
                  <a:cubicBezTo>
                    <a:pt x="2059" y="899"/>
                    <a:pt x="2433" y="779"/>
                    <a:pt x="2804" y="779"/>
                  </a:cubicBezTo>
                  <a:close/>
                  <a:moveTo>
                    <a:pt x="2775" y="1"/>
                  </a:moveTo>
                  <a:cubicBezTo>
                    <a:pt x="2242" y="1"/>
                    <a:pt x="1704" y="173"/>
                    <a:pt x="1252" y="528"/>
                  </a:cubicBezTo>
                  <a:cubicBezTo>
                    <a:pt x="168" y="1378"/>
                    <a:pt x="0" y="2956"/>
                    <a:pt x="869" y="4021"/>
                  </a:cubicBezTo>
                  <a:lnTo>
                    <a:pt x="3091" y="6822"/>
                  </a:lnTo>
                  <a:cubicBezTo>
                    <a:pt x="3577" y="7438"/>
                    <a:pt x="4300" y="7760"/>
                    <a:pt x="5029" y="7760"/>
                  </a:cubicBezTo>
                  <a:cubicBezTo>
                    <a:pt x="5561" y="7760"/>
                    <a:pt x="6097" y="7588"/>
                    <a:pt x="6546" y="7233"/>
                  </a:cubicBezTo>
                  <a:cubicBezTo>
                    <a:pt x="7611" y="6393"/>
                    <a:pt x="7798" y="4843"/>
                    <a:pt x="6957" y="3778"/>
                  </a:cubicBezTo>
                  <a:lnTo>
                    <a:pt x="4735" y="977"/>
                  </a:lnTo>
                  <a:cubicBezTo>
                    <a:pt x="4251" y="335"/>
                    <a:pt x="3517" y="1"/>
                    <a:pt x="27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9"/>
            <p:cNvSpPr/>
            <p:nvPr/>
          </p:nvSpPr>
          <p:spPr>
            <a:xfrm>
              <a:off x="4768200" y="3098175"/>
              <a:ext cx="143350" cy="158075"/>
            </a:xfrm>
            <a:custGeom>
              <a:avLst/>
              <a:gdLst/>
              <a:ahLst/>
              <a:cxnLst/>
              <a:rect l="l" t="t" r="r" b="b"/>
              <a:pathLst>
                <a:path w="5734" h="6323" extrusionOk="0">
                  <a:moveTo>
                    <a:pt x="663" y="346"/>
                  </a:moveTo>
                  <a:cubicBezTo>
                    <a:pt x="663" y="348"/>
                    <a:pt x="664" y="349"/>
                    <a:pt x="666" y="350"/>
                  </a:cubicBezTo>
                  <a:lnTo>
                    <a:pt x="666" y="350"/>
                  </a:lnTo>
                  <a:lnTo>
                    <a:pt x="663" y="346"/>
                  </a:lnTo>
                  <a:close/>
                  <a:moveTo>
                    <a:pt x="666" y="350"/>
                  </a:moveTo>
                  <a:lnTo>
                    <a:pt x="674" y="362"/>
                  </a:lnTo>
                  <a:lnTo>
                    <a:pt x="674" y="362"/>
                  </a:lnTo>
                  <a:cubicBezTo>
                    <a:pt x="679" y="352"/>
                    <a:pt x="671" y="353"/>
                    <a:pt x="666" y="350"/>
                  </a:cubicBezTo>
                  <a:close/>
                  <a:moveTo>
                    <a:pt x="731" y="383"/>
                  </a:moveTo>
                  <a:lnTo>
                    <a:pt x="731" y="383"/>
                  </a:lnTo>
                  <a:cubicBezTo>
                    <a:pt x="726" y="387"/>
                    <a:pt x="722" y="390"/>
                    <a:pt x="719" y="393"/>
                  </a:cubicBezTo>
                  <a:lnTo>
                    <a:pt x="731" y="383"/>
                  </a:lnTo>
                  <a:close/>
                  <a:moveTo>
                    <a:pt x="3437" y="991"/>
                  </a:moveTo>
                  <a:cubicBezTo>
                    <a:pt x="3440" y="993"/>
                    <a:pt x="3443" y="996"/>
                    <a:pt x="3446" y="999"/>
                  </a:cubicBezTo>
                  <a:lnTo>
                    <a:pt x="3446" y="999"/>
                  </a:lnTo>
                  <a:cubicBezTo>
                    <a:pt x="3443" y="996"/>
                    <a:pt x="3440" y="993"/>
                    <a:pt x="3437" y="991"/>
                  </a:cubicBezTo>
                  <a:close/>
                  <a:moveTo>
                    <a:pt x="4628" y="2519"/>
                  </a:moveTo>
                  <a:cubicBezTo>
                    <a:pt x="4629" y="2520"/>
                    <a:pt x="4630" y="2521"/>
                    <a:pt x="4632" y="2522"/>
                  </a:cubicBezTo>
                  <a:cubicBezTo>
                    <a:pt x="4630" y="2521"/>
                    <a:pt x="4629" y="2520"/>
                    <a:pt x="4628" y="2519"/>
                  </a:cubicBezTo>
                  <a:close/>
                  <a:moveTo>
                    <a:pt x="4613" y="2531"/>
                  </a:moveTo>
                  <a:cubicBezTo>
                    <a:pt x="4619" y="2537"/>
                    <a:pt x="4628" y="2546"/>
                    <a:pt x="4639" y="2557"/>
                  </a:cubicBezTo>
                  <a:lnTo>
                    <a:pt x="4639" y="2557"/>
                  </a:lnTo>
                  <a:cubicBezTo>
                    <a:pt x="4632" y="2547"/>
                    <a:pt x="4624" y="2539"/>
                    <a:pt x="4613" y="2531"/>
                  </a:cubicBezTo>
                  <a:close/>
                  <a:moveTo>
                    <a:pt x="1569" y="4166"/>
                  </a:moveTo>
                  <a:lnTo>
                    <a:pt x="1573" y="4170"/>
                  </a:lnTo>
                  <a:lnTo>
                    <a:pt x="1573" y="4170"/>
                  </a:lnTo>
                  <a:cubicBezTo>
                    <a:pt x="1572" y="4169"/>
                    <a:pt x="1570" y="4167"/>
                    <a:pt x="1569" y="4166"/>
                  </a:cubicBezTo>
                  <a:close/>
                  <a:moveTo>
                    <a:pt x="5488" y="5338"/>
                  </a:moveTo>
                  <a:cubicBezTo>
                    <a:pt x="5489" y="5338"/>
                    <a:pt x="5489" y="5341"/>
                    <a:pt x="5489" y="5345"/>
                  </a:cubicBezTo>
                  <a:lnTo>
                    <a:pt x="5489" y="5345"/>
                  </a:lnTo>
                  <a:lnTo>
                    <a:pt x="5482" y="5352"/>
                  </a:lnTo>
                  <a:cubicBezTo>
                    <a:pt x="5485" y="5343"/>
                    <a:pt x="5487" y="5338"/>
                    <a:pt x="5488" y="5338"/>
                  </a:cubicBezTo>
                  <a:close/>
                  <a:moveTo>
                    <a:pt x="5489" y="5345"/>
                  </a:moveTo>
                  <a:cubicBezTo>
                    <a:pt x="5488" y="5353"/>
                    <a:pt x="5486" y="5368"/>
                    <a:pt x="5482" y="5389"/>
                  </a:cubicBezTo>
                  <a:cubicBezTo>
                    <a:pt x="5472" y="5417"/>
                    <a:pt x="5454" y="5454"/>
                    <a:pt x="5426" y="5482"/>
                  </a:cubicBezTo>
                  <a:cubicBezTo>
                    <a:pt x="5435" y="5437"/>
                    <a:pt x="5453" y="5391"/>
                    <a:pt x="5489" y="5345"/>
                  </a:cubicBezTo>
                  <a:close/>
                  <a:moveTo>
                    <a:pt x="1793" y="1"/>
                  </a:moveTo>
                  <a:cubicBezTo>
                    <a:pt x="1790" y="11"/>
                    <a:pt x="1774" y="13"/>
                    <a:pt x="1754" y="13"/>
                  </a:cubicBezTo>
                  <a:cubicBezTo>
                    <a:pt x="1747" y="13"/>
                    <a:pt x="1739" y="12"/>
                    <a:pt x="1731" y="12"/>
                  </a:cubicBezTo>
                  <a:cubicBezTo>
                    <a:pt x="1700" y="12"/>
                    <a:pt x="1662" y="15"/>
                    <a:pt x="1634" y="38"/>
                  </a:cubicBezTo>
                  <a:cubicBezTo>
                    <a:pt x="1621" y="36"/>
                    <a:pt x="1608" y="36"/>
                    <a:pt x="1595" y="36"/>
                  </a:cubicBezTo>
                  <a:cubicBezTo>
                    <a:pt x="1533" y="36"/>
                    <a:pt x="1473" y="52"/>
                    <a:pt x="1420" y="75"/>
                  </a:cubicBezTo>
                  <a:cubicBezTo>
                    <a:pt x="1251" y="85"/>
                    <a:pt x="1093" y="141"/>
                    <a:pt x="962" y="234"/>
                  </a:cubicBezTo>
                  <a:cubicBezTo>
                    <a:pt x="925" y="244"/>
                    <a:pt x="887" y="253"/>
                    <a:pt x="850" y="281"/>
                  </a:cubicBezTo>
                  <a:lnTo>
                    <a:pt x="731" y="383"/>
                  </a:lnTo>
                  <a:lnTo>
                    <a:pt x="731" y="383"/>
                  </a:lnTo>
                  <a:cubicBezTo>
                    <a:pt x="751" y="367"/>
                    <a:pt x="783" y="347"/>
                    <a:pt x="795" y="347"/>
                  </a:cubicBezTo>
                  <a:cubicBezTo>
                    <a:pt x="801" y="347"/>
                    <a:pt x="802" y="352"/>
                    <a:pt x="794" y="365"/>
                  </a:cubicBezTo>
                  <a:cubicBezTo>
                    <a:pt x="793" y="364"/>
                    <a:pt x="792" y="363"/>
                    <a:pt x="790" y="363"/>
                  </a:cubicBezTo>
                  <a:cubicBezTo>
                    <a:pt x="777" y="363"/>
                    <a:pt x="747" y="394"/>
                    <a:pt x="747" y="402"/>
                  </a:cubicBezTo>
                  <a:cubicBezTo>
                    <a:pt x="772" y="387"/>
                    <a:pt x="783" y="382"/>
                    <a:pt x="786" y="382"/>
                  </a:cubicBezTo>
                  <a:lnTo>
                    <a:pt x="786" y="382"/>
                  </a:lnTo>
                  <a:cubicBezTo>
                    <a:pt x="794" y="382"/>
                    <a:pt x="740" y="423"/>
                    <a:pt x="747" y="430"/>
                  </a:cubicBezTo>
                  <a:cubicBezTo>
                    <a:pt x="753" y="424"/>
                    <a:pt x="756" y="422"/>
                    <a:pt x="758" y="422"/>
                  </a:cubicBezTo>
                  <a:lnTo>
                    <a:pt x="758" y="422"/>
                  </a:lnTo>
                  <a:cubicBezTo>
                    <a:pt x="761" y="422"/>
                    <a:pt x="757" y="433"/>
                    <a:pt x="757" y="440"/>
                  </a:cubicBezTo>
                  <a:cubicBezTo>
                    <a:pt x="831" y="402"/>
                    <a:pt x="897" y="346"/>
                    <a:pt x="962" y="290"/>
                  </a:cubicBezTo>
                  <a:lnTo>
                    <a:pt x="962" y="290"/>
                  </a:lnTo>
                  <a:cubicBezTo>
                    <a:pt x="947" y="305"/>
                    <a:pt x="950" y="310"/>
                    <a:pt x="960" y="310"/>
                  </a:cubicBezTo>
                  <a:cubicBezTo>
                    <a:pt x="983" y="310"/>
                    <a:pt x="1040" y="284"/>
                    <a:pt x="1027" y="272"/>
                  </a:cubicBezTo>
                  <a:lnTo>
                    <a:pt x="1027" y="272"/>
                  </a:lnTo>
                  <a:cubicBezTo>
                    <a:pt x="1023" y="275"/>
                    <a:pt x="1010" y="278"/>
                    <a:pt x="999" y="278"/>
                  </a:cubicBezTo>
                  <a:cubicBezTo>
                    <a:pt x="983" y="278"/>
                    <a:pt x="972" y="273"/>
                    <a:pt x="999" y="262"/>
                  </a:cubicBezTo>
                  <a:cubicBezTo>
                    <a:pt x="1006" y="262"/>
                    <a:pt x="1041" y="241"/>
                    <a:pt x="1061" y="241"/>
                  </a:cubicBezTo>
                  <a:cubicBezTo>
                    <a:pt x="1071" y="241"/>
                    <a:pt x="1077" y="247"/>
                    <a:pt x="1074" y="262"/>
                  </a:cubicBezTo>
                  <a:cubicBezTo>
                    <a:pt x="1121" y="244"/>
                    <a:pt x="1158" y="225"/>
                    <a:pt x="1214" y="206"/>
                  </a:cubicBezTo>
                  <a:cubicBezTo>
                    <a:pt x="1261" y="187"/>
                    <a:pt x="1317" y="169"/>
                    <a:pt x="1373" y="150"/>
                  </a:cubicBezTo>
                  <a:cubicBezTo>
                    <a:pt x="1476" y="122"/>
                    <a:pt x="1588" y="103"/>
                    <a:pt x="1700" y="94"/>
                  </a:cubicBezTo>
                  <a:lnTo>
                    <a:pt x="1840" y="94"/>
                  </a:lnTo>
                  <a:lnTo>
                    <a:pt x="1999" y="113"/>
                  </a:lnTo>
                  <a:cubicBezTo>
                    <a:pt x="2045" y="122"/>
                    <a:pt x="2092" y="131"/>
                    <a:pt x="2129" y="131"/>
                  </a:cubicBezTo>
                  <a:cubicBezTo>
                    <a:pt x="2143" y="136"/>
                    <a:pt x="2157" y="138"/>
                    <a:pt x="2171" y="138"/>
                  </a:cubicBezTo>
                  <a:cubicBezTo>
                    <a:pt x="2185" y="138"/>
                    <a:pt x="2199" y="136"/>
                    <a:pt x="2213" y="131"/>
                  </a:cubicBezTo>
                  <a:cubicBezTo>
                    <a:pt x="2205" y="131"/>
                    <a:pt x="2160" y="102"/>
                    <a:pt x="2183" y="102"/>
                  </a:cubicBezTo>
                  <a:cubicBezTo>
                    <a:pt x="2186" y="102"/>
                    <a:pt x="2189" y="102"/>
                    <a:pt x="2195" y="103"/>
                  </a:cubicBezTo>
                  <a:cubicBezTo>
                    <a:pt x="2204" y="113"/>
                    <a:pt x="2223" y="150"/>
                    <a:pt x="2232" y="150"/>
                  </a:cubicBezTo>
                  <a:cubicBezTo>
                    <a:pt x="2288" y="169"/>
                    <a:pt x="2353" y="206"/>
                    <a:pt x="2428" y="225"/>
                  </a:cubicBezTo>
                  <a:cubicBezTo>
                    <a:pt x="2465" y="244"/>
                    <a:pt x="2503" y="262"/>
                    <a:pt x="2540" y="281"/>
                  </a:cubicBezTo>
                  <a:lnTo>
                    <a:pt x="2587" y="300"/>
                  </a:lnTo>
                  <a:lnTo>
                    <a:pt x="2643" y="328"/>
                  </a:lnTo>
                  <a:cubicBezTo>
                    <a:pt x="2774" y="393"/>
                    <a:pt x="2876" y="477"/>
                    <a:pt x="2970" y="580"/>
                  </a:cubicBezTo>
                  <a:cubicBezTo>
                    <a:pt x="2976" y="580"/>
                    <a:pt x="2982" y="571"/>
                    <a:pt x="2991" y="571"/>
                  </a:cubicBezTo>
                  <a:cubicBezTo>
                    <a:pt x="2996" y="571"/>
                    <a:pt x="3001" y="573"/>
                    <a:pt x="3007" y="580"/>
                  </a:cubicBezTo>
                  <a:cubicBezTo>
                    <a:pt x="3026" y="626"/>
                    <a:pt x="3054" y="664"/>
                    <a:pt x="3091" y="701"/>
                  </a:cubicBezTo>
                  <a:cubicBezTo>
                    <a:pt x="3120" y="738"/>
                    <a:pt x="3150" y="763"/>
                    <a:pt x="3161" y="763"/>
                  </a:cubicBezTo>
                  <a:cubicBezTo>
                    <a:pt x="3164" y="763"/>
                    <a:pt x="3166" y="761"/>
                    <a:pt x="3166" y="757"/>
                  </a:cubicBezTo>
                  <a:cubicBezTo>
                    <a:pt x="3175" y="804"/>
                    <a:pt x="3250" y="832"/>
                    <a:pt x="3250" y="888"/>
                  </a:cubicBezTo>
                  <a:cubicBezTo>
                    <a:pt x="3222" y="860"/>
                    <a:pt x="3222" y="841"/>
                    <a:pt x="3203" y="841"/>
                  </a:cubicBezTo>
                  <a:cubicBezTo>
                    <a:pt x="3278" y="963"/>
                    <a:pt x="3250" y="916"/>
                    <a:pt x="3371" y="1037"/>
                  </a:cubicBezTo>
                  <a:cubicBezTo>
                    <a:pt x="3368" y="1043"/>
                    <a:pt x="3364" y="1044"/>
                    <a:pt x="3360" y="1044"/>
                  </a:cubicBezTo>
                  <a:cubicBezTo>
                    <a:pt x="3355" y="1044"/>
                    <a:pt x="3351" y="1043"/>
                    <a:pt x="3348" y="1043"/>
                  </a:cubicBezTo>
                  <a:cubicBezTo>
                    <a:pt x="3345" y="1043"/>
                    <a:pt x="3345" y="1045"/>
                    <a:pt x="3353" y="1056"/>
                  </a:cubicBezTo>
                  <a:cubicBezTo>
                    <a:pt x="3395" y="1082"/>
                    <a:pt x="3516" y="1209"/>
                    <a:pt x="3494" y="1209"/>
                  </a:cubicBezTo>
                  <a:cubicBezTo>
                    <a:pt x="3491" y="1209"/>
                    <a:pt x="3488" y="1208"/>
                    <a:pt x="3483" y="1205"/>
                  </a:cubicBezTo>
                  <a:lnTo>
                    <a:pt x="3483" y="1205"/>
                  </a:lnTo>
                  <a:cubicBezTo>
                    <a:pt x="3549" y="1271"/>
                    <a:pt x="3567" y="1317"/>
                    <a:pt x="3614" y="1345"/>
                  </a:cubicBezTo>
                  <a:cubicBezTo>
                    <a:pt x="3614" y="1467"/>
                    <a:pt x="3791" y="1560"/>
                    <a:pt x="3932" y="1738"/>
                  </a:cubicBezTo>
                  <a:cubicBezTo>
                    <a:pt x="4100" y="1971"/>
                    <a:pt x="4296" y="2326"/>
                    <a:pt x="4389" y="2354"/>
                  </a:cubicBezTo>
                  <a:cubicBezTo>
                    <a:pt x="4380" y="2408"/>
                    <a:pt x="4570" y="2523"/>
                    <a:pt x="4509" y="2523"/>
                  </a:cubicBezTo>
                  <a:cubicBezTo>
                    <a:pt x="4507" y="2523"/>
                    <a:pt x="4504" y="2522"/>
                    <a:pt x="4501" y="2522"/>
                  </a:cubicBezTo>
                  <a:lnTo>
                    <a:pt x="4501" y="2522"/>
                  </a:lnTo>
                  <a:cubicBezTo>
                    <a:pt x="4772" y="2821"/>
                    <a:pt x="4968" y="3129"/>
                    <a:pt x="5155" y="3325"/>
                  </a:cubicBezTo>
                  <a:cubicBezTo>
                    <a:pt x="5192" y="3409"/>
                    <a:pt x="5230" y="3484"/>
                    <a:pt x="5286" y="3549"/>
                  </a:cubicBezTo>
                  <a:cubicBezTo>
                    <a:pt x="5314" y="3587"/>
                    <a:pt x="5342" y="3624"/>
                    <a:pt x="5370" y="3671"/>
                  </a:cubicBezTo>
                  <a:cubicBezTo>
                    <a:pt x="5407" y="3717"/>
                    <a:pt x="5426" y="3764"/>
                    <a:pt x="5463" y="3811"/>
                  </a:cubicBezTo>
                  <a:cubicBezTo>
                    <a:pt x="5566" y="3988"/>
                    <a:pt x="5631" y="4194"/>
                    <a:pt x="5650" y="4399"/>
                  </a:cubicBezTo>
                  <a:cubicBezTo>
                    <a:pt x="5650" y="4604"/>
                    <a:pt x="5622" y="4801"/>
                    <a:pt x="5575" y="4997"/>
                  </a:cubicBezTo>
                  <a:cubicBezTo>
                    <a:pt x="5578" y="4999"/>
                    <a:pt x="5581" y="5001"/>
                    <a:pt x="5583" y="5001"/>
                  </a:cubicBezTo>
                  <a:cubicBezTo>
                    <a:pt x="5590" y="5001"/>
                    <a:pt x="5596" y="4994"/>
                    <a:pt x="5603" y="4987"/>
                  </a:cubicBezTo>
                  <a:lnTo>
                    <a:pt x="5603" y="4987"/>
                  </a:lnTo>
                  <a:cubicBezTo>
                    <a:pt x="5603" y="5006"/>
                    <a:pt x="5594" y="5025"/>
                    <a:pt x="5603" y="5043"/>
                  </a:cubicBezTo>
                  <a:cubicBezTo>
                    <a:pt x="5587" y="5043"/>
                    <a:pt x="5580" y="5031"/>
                    <a:pt x="5574" y="5031"/>
                  </a:cubicBezTo>
                  <a:cubicBezTo>
                    <a:pt x="5569" y="5031"/>
                    <a:pt x="5564" y="5038"/>
                    <a:pt x="5556" y="5062"/>
                  </a:cubicBezTo>
                  <a:cubicBezTo>
                    <a:pt x="5538" y="5109"/>
                    <a:pt x="5519" y="5165"/>
                    <a:pt x="5491" y="5221"/>
                  </a:cubicBezTo>
                  <a:cubicBezTo>
                    <a:pt x="5463" y="5277"/>
                    <a:pt x="5435" y="5333"/>
                    <a:pt x="5398" y="5389"/>
                  </a:cubicBezTo>
                  <a:lnTo>
                    <a:pt x="5342" y="5473"/>
                  </a:lnTo>
                  <a:cubicBezTo>
                    <a:pt x="5323" y="5501"/>
                    <a:pt x="5304" y="5520"/>
                    <a:pt x="5295" y="5548"/>
                  </a:cubicBezTo>
                  <a:cubicBezTo>
                    <a:pt x="5267" y="5576"/>
                    <a:pt x="5258" y="5613"/>
                    <a:pt x="5248" y="5650"/>
                  </a:cubicBezTo>
                  <a:cubicBezTo>
                    <a:pt x="5220" y="5669"/>
                    <a:pt x="5183" y="5669"/>
                    <a:pt x="5192" y="5706"/>
                  </a:cubicBezTo>
                  <a:cubicBezTo>
                    <a:pt x="5202" y="5697"/>
                    <a:pt x="5220" y="5678"/>
                    <a:pt x="5230" y="5678"/>
                  </a:cubicBezTo>
                  <a:lnTo>
                    <a:pt x="5230" y="5678"/>
                  </a:lnTo>
                  <a:cubicBezTo>
                    <a:pt x="5201" y="5707"/>
                    <a:pt x="5180" y="5728"/>
                    <a:pt x="5174" y="5728"/>
                  </a:cubicBezTo>
                  <a:cubicBezTo>
                    <a:pt x="5169" y="5728"/>
                    <a:pt x="5172" y="5719"/>
                    <a:pt x="5183" y="5697"/>
                  </a:cubicBezTo>
                  <a:lnTo>
                    <a:pt x="5183" y="5697"/>
                  </a:lnTo>
                  <a:cubicBezTo>
                    <a:pt x="5155" y="5725"/>
                    <a:pt x="5127" y="5762"/>
                    <a:pt x="5099" y="5781"/>
                  </a:cubicBezTo>
                  <a:cubicBezTo>
                    <a:pt x="5080" y="5809"/>
                    <a:pt x="5061" y="5828"/>
                    <a:pt x="5043" y="5865"/>
                  </a:cubicBezTo>
                  <a:cubicBezTo>
                    <a:pt x="4987" y="5884"/>
                    <a:pt x="4931" y="5921"/>
                    <a:pt x="4884" y="5959"/>
                  </a:cubicBezTo>
                  <a:cubicBezTo>
                    <a:pt x="4828" y="5987"/>
                    <a:pt x="4772" y="6024"/>
                    <a:pt x="4735" y="6071"/>
                  </a:cubicBezTo>
                  <a:cubicBezTo>
                    <a:pt x="4725" y="6064"/>
                    <a:pt x="4716" y="6062"/>
                    <a:pt x="4708" y="6062"/>
                  </a:cubicBezTo>
                  <a:cubicBezTo>
                    <a:pt x="4675" y="6062"/>
                    <a:pt x="4651" y="6104"/>
                    <a:pt x="4622" y="6104"/>
                  </a:cubicBezTo>
                  <a:cubicBezTo>
                    <a:pt x="4616" y="6104"/>
                    <a:pt x="4610" y="6102"/>
                    <a:pt x="4604" y="6099"/>
                  </a:cubicBezTo>
                  <a:cubicBezTo>
                    <a:pt x="4595" y="6136"/>
                    <a:pt x="4473" y="6183"/>
                    <a:pt x="4408" y="6183"/>
                  </a:cubicBezTo>
                  <a:cubicBezTo>
                    <a:pt x="4436" y="6183"/>
                    <a:pt x="4426" y="6201"/>
                    <a:pt x="4389" y="6211"/>
                  </a:cubicBezTo>
                  <a:cubicBezTo>
                    <a:pt x="4389" y="6192"/>
                    <a:pt x="4352" y="6183"/>
                    <a:pt x="4305" y="6183"/>
                  </a:cubicBezTo>
                  <a:cubicBezTo>
                    <a:pt x="4268" y="6183"/>
                    <a:pt x="4230" y="6192"/>
                    <a:pt x="4221" y="6211"/>
                  </a:cubicBezTo>
                  <a:cubicBezTo>
                    <a:pt x="4251" y="6211"/>
                    <a:pt x="4263" y="6199"/>
                    <a:pt x="4271" y="6199"/>
                  </a:cubicBezTo>
                  <a:cubicBezTo>
                    <a:pt x="4273" y="6199"/>
                    <a:pt x="4275" y="6199"/>
                    <a:pt x="4277" y="6201"/>
                  </a:cubicBezTo>
                  <a:cubicBezTo>
                    <a:pt x="4277" y="6239"/>
                    <a:pt x="4212" y="6211"/>
                    <a:pt x="4202" y="6257"/>
                  </a:cubicBezTo>
                  <a:lnTo>
                    <a:pt x="4193" y="6192"/>
                  </a:lnTo>
                  <a:lnTo>
                    <a:pt x="4128" y="6211"/>
                  </a:lnTo>
                  <a:lnTo>
                    <a:pt x="4081" y="6220"/>
                  </a:lnTo>
                  <a:lnTo>
                    <a:pt x="3978" y="6229"/>
                  </a:lnTo>
                  <a:cubicBezTo>
                    <a:pt x="3964" y="6232"/>
                    <a:pt x="3950" y="6233"/>
                    <a:pt x="3936" y="6233"/>
                  </a:cubicBezTo>
                  <a:cubicBezTo>
                    <a:pt x="3894" y="6233"/>
                    <a:pt x="3852" y="6222"/>
                    <a:pt x="3810" y="6201"/>
                  </a:cubicBezTo>
                  <a:cubicBezTo>
                    <a:pt x="3787" y="6206"/>
                    <a:pt x="3763" y="6208"/>
                    <a:pt x="3740" y="6208"/>
                  </a:cubicBezTo>
                  <a:cubicBezTo>
                    <a:pt x="3717" y="6208"/>
                    <a:pt x="3693" y="6206"/>
                    <a:pt x="3670" y="6201"/>
                  </a:cubicBezTo>
                  <a:cubicBezTo>
                    <a:pt x="3623" y="6192"/>
                    <a:pt x="3577" y="6173"/>
                    <a:pt x="3530" y="6155"/>
                  </a:cubicBezTo>
                  <a:cubicBezTo>
                    <a:pt x="3446" y="6117"/>
                    <a:pt x="3353" y="6080"/>
                    <a:pt x="3269" y="6052"/>
                  </a:cubicBezTo>
                  <a:cubicBezTo>
                    <a:pt x="3264" y="6051"/>
                    <a:pt x="3261" y="6051"/>
                    <a:pt x="3258" y="6051"/>
                  </a:cubicBezTo>
                  <a:cubicBezTo>
                    <a:pt x="3232" y="6051"/>
                    <a:pt x="3267" y="6078"/>
                    <a:pt x="3260" y="6078"/>
                  </a:cubicBezTo>
                  <a:cubicBezTo>
                    <a:pt x="3258" y="6078"/>
                    <a:pt x="3252" y="6076"/>
                    <a:pt x="3241" y="6071"/>
                  </a:cubicBezTo>
                  <a:cubicBezTo>
                    <a:pt x="3231" y="6071"/>
                    <a:pt x="3212" y="6024"/>
                    <a:pt x="3212" y="6024"/>
                  </a:cubicBezTo>
                  <a:cubicBezTo>
                    <a:pt x="3184" y="6015"/>
                    <a:pt x="3156" y="5996"/>
                    <a:pt x="3128" y="5987"/>
                  </a:cubicBezTo>
                  <a:cubicBezTo>
                    <a:pt x="3128" y="5987"/>
                    <a:pt x="3082" y="5959"/>
                    <a:pt x="3044" y="5931"/>
                  </a:cubicBezTo>
                  <a:cubicBezTo>
                    <a:pt x="2998" y="5893"/>
                    <a:pt x="2951" y="5865"/>
                    <a:pt x="2895" y="5837"/>
                  </a:cubicBezTo>
                  <a:cubicBezTo>
                    <a:pt x="2820" y="5725"/>
                    <a:pt x="2727" y="5622"/>
                    <a:pt x="2624" y="5538"/>
                  </a:cubicBezTo>
                  <a:lnTo>
                    <a:pt x="2624" y="5538"/>
                  </a:lnTo>
                  <a:cubicBezTo>
                    <a:pt x="2626" y="5539"/>
                    <a:pt x="2627" y="5539"/>
                    <a:pt x="2628" y="5539"/>
                  </a:cubicBezTo>
                  <a:cubicBezTo>
                    <a:pt x="2650" y="5539"/>
                    <a:pt x="2528" y="5350"/>
                    <a:pt x="2465" y="5324"/>
                  </a:cubicBezTo>
                  <a:cubicBezTo>
                    <a:pt x="2363" y="5137"/>
                    <a:pt x="2232" y="4969"/>
                    <a:pt x="2092" y="4810"/>
                  </a:cubicBezTo>
                  <a:lnTo>
                    <a:pt x="1573" y="4170"/>
                  </a:lnTo>
                  <a:lnTo>
                    <a:pt x="1573" y="4170"/>
                  </a:lnTo>
                  <a:cubicBezTo>
                    <a:pt x="1584" y="4187"/>
                    <a:pt x="1585" y="4215"/>
                    <a:pt x="1575" y="4215"/>
                  </a:cubicBezTo>
                  <a:cubicBezTo>
                    <a:pt x="1571" y="4215"/>
                    <a:pt x="1566" y="4212"/>
                    <a:pt x="1560" y="4203"/>
                  </a:cubicBezTo>
                  <a:cubicBezTo>
                    <a:pt x="1541" y="4175"/>
                    <a:pt x="1578" y="4166"/>
                    <a:pt x="1560" y="4138"/>
                  </a:cubicBezTo>
                  <a:cubicBezTo>
                    <a:pt x="1336" y="3885"/>
                    <a:pt x="1111" y="3596"/>
                    <a:pt x="878" y="3297"/>
                  </a:cubicBezTo>
                  <a:cubicBezTo>
                    <a:pt x="757" y="3148"/>
                    <a:pt x="635" y="2998"/>
                    <a:pt x="514" y="2849"/>
                  </a:cubicBezTo>
                  <a:cubicBezTo>
                    <a:pt x="392" y="2699"/>
                    <a:pt x="280" y="2550"/>
                    <a:pt x="196" y="2382"/>
                  </a:cubicBezTo>
                  <a:cubicBezTo>
                    <a:pt x="187" y="2317"/>
                    <a:pt x="168" y="2261"/>
                    <a:pt x="159" y="2205"/>
                  </a:cubicBezTo>
                  <a:cubicBezTo>
                    <a:pt x="150" y="2139"/>
                    <a:pt x="122" y="2074"/>
                    <a:pt x="122" y="2008"/>
                  </a:cubicBezTo>
                  <a:cubicBezTo>
                    <a:pt x="112" y="1906"/>
                    <a:pt x="103" y="1812"/>
                    <a:pt x="112" y="1719"/>
                  </a:cubicBezTo>
                  <a:cubicBezTo>
                    <a:pt x="122" y="1663"/>
                    <a:pt x="112" y="1598"/>
                    <a:pt x="122" y="1542"/>
                  </a:cubicBezTo>
                  <a:cubicBezTo>
                    <a:pt x="131" y="1486"/>
                    <a:pt x="131" y="1429"/>
                    <a:pt x="140" y="1373"/>
                  </a:cubicBezTo>
                  <a:cubicBezTo>
                    <a:pt x="150" y="1252"/>
                    <a:pt x="178" y="1140"/>
                    <a:pt x="224" y="1037"/>
                  </a:cubicBezTo>
                  <a:cubicBezTo>
                    <a:pt x="234" y="1047"/>
                    <a:pt x="234" y="1056"/>
                    <a:pt x="234" y="1065"/>
                  </a:cubicBezTo>
                  <a:cubicBezTo>
                    <a:pt x="262" y="991"/>
                    <a:pt x="262" y="1009"/>
                    <a:pt x="262" y="953"/>
                  </a:cubicBezTo>
                  <a:cubicBezTo>
                    <a:pt x="308" y="897"/>
                    <a:pt x="346" y="841"/>
                    <a:pt x="392" y="785"/>
                  </a:cubicBezTo>
                  <a:cubicBezTo>
                    <a:pt x="439" y="729"/>
                    <a:pt x="476" y="664"/>
                    <a:pt x="523" y="608"/>
                  </a:cubicBezTo>
                  <a:lnTo>
                    <a:pt x="588" y="542"/>
                  </a:lnTo>
                  <a:cubicBezTo>
                    <a:pt x="607" y="514"/>
                    <a:pt x="626" y="496"/>
                    <a:pt x="644" y="486"/>
                  </a:cubicBezTo>
                  <a:cubicBezTo>
                    <a:pt x="682" y="449"/>
                    <a:pt x="710" y="440"/>
                    <a:pt x="729" y="440"/>
                  </a:cubicBezTo>
                  <a:lnTo>
                    <a:pt x="674" y="362"/>
                  </a:lnTo>
                  <a:lnTo>
                    <a:pt x="674" y="362"/>
                  </a:lnTo>
                  <a:cubicBezTo>
                    <a:pt x="672" y="365"/>
                    <a:pt x="669" y="369"/>
                    <a:pt x="663" y="374"/>
                  </a:cubicBezTo>
                  <a:cubicBezTo>
                    <a:pt x="644" y="402"/>
                    <a:pt x="607" y="430"/>
                    <a:pt x="560" y="468"/>
                  </a:cubicBezTo>
                  <a:cubicBezTo>
                    <a:pt x="523" y="496"/>
                    <a:pt x="486" y="542"/>
                    <a:pt x="439" y="580"/>
                  </a:cubicBezTo>
                  <a:cubicBezTo>
                    <a:pt x="374" y="645"/>
                    <a:pt x="327" y="710"/>
                    <a:pt x="299" y="794"/>
                  </a:cubicBezTo>
                  <a:cubicBezTo>
                    <a:pt x="292" y="794"/>
                    <a:pt x="278" y="806"/>
                    <a:pt x="268" y="806"/>
                  </a:cubicBezTo>
                  <a:cubicBezTo>
                    <a:pt x="266" y="806"/>
                    <a:pt x="263" y="806"/>
                    <a:pt x="262" y="804"/>
                  </a:cubicBezTo>
                  <a:cubicBezTo>
                    <a:pt x="150" y="981"/>
                    <a:pt x="84" y="1177"/>
                    <a:pt x="47" y="1383"/>
                  </a:cubicBezTo>
                  <a:cubicBezTo>
                    <a:pt x="19" y="1588"/>
                    <a:pt x="0" y="1803"/>
                    <a:pt x="9" y="2008"/>
                  </a:cubicBezTo>
                  <a:cubicBezTo>
                    <a:pt x="47" y="2074"/>
                    <a:pt x="66" y="2139"/>
                    <a:pt x="75" y="2205"/>
                  </a:cubicBezTo>
                  <a:cubicBezTo>
                    <a:pt x="84" y="2242"/>
                    <a:pt x="94" y="2279"/>
                    <a:pt x="103" y="2326"/>
                  </a:cubicBezTo>
                  <a:cubicBezTo>
                    <a:pt x="112" y="2373"/>
                    <a:pt x="122" y="2410"/>
                    <a:pt x="140" y="2447"/>
                  </a:cubicBezTo>
                  <a:cubicBezTo>
                    <a:pt x="187" y="2559"/>
                    <a:pt x="252" y="2662"/>
                    <a:pt x="336" y="2756"/>
                  </a:cubicBezTo>
                  <a:cubicBezTo>
                    <a:pt x="336" y="2799"/>
                    <a:pt x="428" y="2868"/>
                    <a:pt x="391" y="2868"/>
                  </a:cubicBezTo>
                  <a:cubicBezTo>
                    <a:pt x="389" y="2868"/>
                    <a:pt x="386" y="2868"/>
                    <a:pt x="383" y="2868"/>
                  </a:cubicBezTo>
                  <a:lnTo>
                    <a:pt x="383" y="2868"/>
                  </a:lnTo>
                  <a:cubicBezTo>
                    <a:pt x="439" y="2896"/>
                    <a:pt x="439" y="2942"/>
                    <a:pt x="495" y="2961"/>
                  </a:cubicBezTo>
                  <a:cubicBezTo>
                    <a:pt x="476" y="2970"/>
                    <a:pt x="579" y="3092"/>
                    <a:pt x="663" y="3166"/>
                  </a:cubicBezTo>
                  <a:cubicBezTo>
                    <a:pt x="654" y="3176"/>
                    <a:pt x="644" y="3185"/>
                    <a:pt x="654" y="3204"/>
                  </a:cubicBezTo>
                  <a:cubicBezTo>
                    <a:pt x="766" y="3260"/>
                    <a:pt x="803" y="3400"/>
                    <a:pt x="897" y="3456"/>
                  </a:cubicBezTo>
                  <a:cubicBezTo>
                    <a:pt x="971" y="3577"/>
                    <a:pt x="1289" y="3951"/>
                    <a:pt x="1522" y="4240"/>
                  </a:cubicBezTo>
                  <a:cubicBezTo>
                    <a:pt x="1522" y="4242"/>
                    <a:pt x="1522" y="4242"/>
                    <a:pt x="1521" y="4242"/>
                  </a:cubicBezTo>
                  <a:cubicBezTo>
                    <a:pt x="1517" y="4242"/>
                    <a:pt x="1510" y="4237"/>
                    <a:pt x="1507" y="4237"/>
                  </a:cubicBezTo>
                  <a:lnTo>
                    <a:pt x="1507" y="4237"/>
                  </a:lnTo>
                  <a:cubicBezTo>
                    <a:pt x="1506" y="4237"/>
                    <a:pt x="1506" y="4240"/>
                    <a:pt x="1513" y="4250"/>
                  </a:cubicBezTo>
                  <a:cubicBezTo>
                    <a:pt x="1746" y="4502"/>
                    <a:pt x="1877" y="4754"/>
                    <a:pt x="2055" y="4875"/>
                  </a:cubicBezTo>
                  <a:cubicBezTo>
                    <a:pt x="1999" y="4885"/>
                    <a:pt x="2157" y="5015"/>
                    <a:pt x="2120" y="5025"/>
                  </a:cubicBezTo>
                  <a:cubicBezTo>
                    <a:pt x="2251" y="5118"/>
                    <a:pt x="2381" y="5342"/>
                    <a:pt x="2549" y="5576"/>
                  </a:cubicBezTo>
                  <a:cubicBezTo>
                    <a:pt x="2577" y="5604"/>
                    <a:pt x="2596" y="5632"/>
                    <a:pt x="2624" y="5669"/>
                  </a:cubicBezTo>
                  <a:lnTo>
                    <a:pt x="2699" y="5753"/>
                  </a:lnTo>
                  <a:cubicBezTo>
                    <a:pt x="2727" y="5781"/>
                    <a:pt x="2755" y="5809"/>
                    <a:pt x="2783" y="5837"/>
                  </a:cubicBezTo>
                  <a:cubicBezTo>
                    <a:pt x="2811" y="5865"/>
                    <a:pt x="2839" y="5893"/>
                    <a:pt x="2876" y="5912"/>
                  </a:cubicBezTo>
                  <a:cubicBezTo>
                    <a:pt x="2932" y="5959"/>
                    <a:pt x="2998" y="6005"/>
                    <a:pt x="3063" y="6043"/>
                  </a:cubicBezTo>
                  <a:lnTo>
                    <a:pt x="3156" y="6089"/>
                  </a:lnTo>
                  <a:lnTo>
                    <a:pt x="3259" y="6136"/>
                  </a:lnTo>
                  <a:cubicBezTo>
                    <a:pt x="3306" y="6155"/>
                    <a:pt x="3353" y="6173"/>
                    <a:pt x="3399" y="6183"/>
                  </a:cubicBezTo>
                  <a:cubicBezTo>
                    <a:pt x="3437" y="6192"/>
                    <a:pt x="3446" y="6201"/>
                    <a:pt x="3437" y="6220"/>
                  </a:cubicBezTo>
                  <a:cubicBezTo>
                    <a:pt x="3452" y="6226"/>
                    <a:pt x="3463" y="6228"/>
                    <a:pt x="3471" y="6228"/>
                  </a:cubicBezTo>
                  <a:cubicBezTo>
                    <a:pt x="3486" y="6228"/>
                    <a:pt x="3493" y="6220"/>
                    <a:pt x="3511" y="6220"/>
                  </a:cubicBezTo>
                  <a:cubicBezTo>
                    <a:pt x="3623" y="6276"/>
                    <a:pt x="3754" y="6313"/>
                    <a:pt x="3885" y="6323"/>
                  </a:cubicBezTo>
                  <a:lnTo>
                    <a:pt x="4072" y="6323"/>
                  </a:lnTo>
                  <a:cubicBezTo>
                    <a:pt x="4128" y="6313"/>
                    <a:pt x="4174" y="6295"/>
                    <a:pt x="4230" y="6276"/>
                  </a:cubicBezTo>
                  <a:lnTo>
                    <a:pt x="4230" y="6276"/>
                  </a:lnTo>
                  <a:cubicBezTo>
                    <a:pt x="4230" y="6295"/>
                    <a:pt x="4230" y="6313"/>
                    <a:pt x="4212" y="6323"/>
                  </a:cubicBezTo>
                  <a:cubicBezTo>
                    <a:pt x="4280" y="6316"/>
                    <a:pt x="4368" y="6274"/>
                    <a:pt x="4385" y="6274"/>
                  </a:cubicBezTo>
                  <a:cubicBezTo>
                    <a:pt x="4391" y="6274"/>
                    <a:pt x="4388" y="6280"/>
                    <a:pt x="4370" y="6295"/>
                  </a:cubicBezTo>
                  <a:cubicBezTo>
                    <a:pt x="4548" y="6248"/>
                    <a:pt x="4707" y="6173"/>
                    <a:pt x="4865" y="6071"/>
                  </a:cubicBezTo>
                  <a:cubicBezTo>
                    <a:pt x="5024" y="5977"/>
                    <a:pt x="5174" y="5856"/>
                    <a:pt x="5304" y="5725"/>
                  </a:cubicBezTo>
                  <a:cubicBezTo>
                    <a:pt x="5295" y="5716"/>
                    <a:pt x="5276" y="5706"/>
                    <a:pt x="5295" y="5688"/>
                  </a:cubicBezTo>
                  <a:cubicBezTo>
                    <a:pt x="5323" y="5669"/>
                    <a:pt x="5342" y="5641"/>
                    <a:pt x="5370" y="5613"/>
                  </a:cubicBezTo>
                  <a:cubicBezTo>
                    <a:pt x="5398" y="5576"/>
                    <a:pt x="5426" y="5538"/>
                    <a:pt x="5454" y="5501"/>
                  </a:cubicBezTo>
                  <a:cubicBezTo>
                    <a:pt x="5472" y="5464"/>
                    <a:pt x="5491" y="5436"/>
                    <a:pt x="5510" y="5398"/>
                  </a:cubicBezTo>
                  <a:cubicBezTo>
                    <a:pt x="5517" y="5377"/>
                    <a:pt x="5513" y="5367"/>
                    <a:pt x="5503" y="5367"/>
                  </a:cubicBezTo>
                  <a:cubicBezTo>
                    <a:pt x="5500" y="5367"/>
                    <a:pt x="5496" y="5368"/>
                    <a:pt x="5491" y="5370"/>
                  </a:cubicBezTo>
                  <a:cubicBezTo>
                    <a:pt x="5538" y="5277"/>
                    <a:pt x="5584" y="5277"/>
                    <a:pt x="5575" y="5221"/>
                  </a:cubicBezTo>
                  <a:lnTo>
                    <a:pt x="5575" y="5221"/>
                  </a:lnTo>
                  <a:cubicBezTo>
                    <a:pt x="5578" y="5221"/>
                    <a:pt x="5580" y="5221"/>
                    <a:pt x="5582" y="5221"/>
                  </a:cubicBezTo>
                  <a:cubicBezTo>
                    <a:pt x="5626" y="5221"/>
                    <a:pt x="5630" y="5145"/>
                    <a:pt x="5610" y="5137"/>
                  </a:cubicBezTo>
                  <a:lnTo>
                    <a:pt x="5610" y="5137"/>
                  </a:lnTo>
                  <a:cubicBezTo>
                    <a:pt x="5622" y="5132"/>
                    <a:pt x="5630" y="5102"/>
                    <a:pt x="5646" y="5102"/>
                  </a:cubicBezTo>
                  <a:cubicBezTo>
                    <a:pt x="5650" y="5102"/>
                    <a:pt x="5654" y="5104"/>
                    <a:pt x="5659" y="5109"/>
                  </a:cubicBezTo>
                  <a:cubicBezTo>
                    <a:pt x="5696" y="4941"/>
                    <a:pt x="5724" y="4773"/>
                    <a:pt x="5734" y="4604"/>
                  </a:cubicBezTo>
                  <a:cubicBezTo>
                    <a:pt x="5734" y="4408"/>
                    <a:pt x="5715" y="4203"/>
                    <a:pt x="5668" y="4007"/>
                  </a:cubicBezTo>
                  <a:cubicBezTo>
                    <a:pt x="5575" y="3811"/>
                    <a:pt x="5463" y="3624"/>
                    <a:pt x="5323" y="3447"/>
                  </a:cubicBezTo>
                  <a:cubicBezTo>
                    <a:pt x="5211" y="3288"/>
                    <a:pt x="5099" y="3120"/>
                    <a:pt x="4949" y="2905"/>
                  </a:cubicBezTo>
                  <a:cubicBezTo>
                    <a:pt x="4877" y="2851"/>
                    <a:pt x="4822" y="2718"/>
                    <a:pt x="4768" y="2718"/>
                  </a:cubicBezTo>
                  <a:cubicBezTo>
                    <a:pt x="4766" y="2718"/>
                    <a:pt x="4764" y="2718"/>
                    <a:pt x="4763" y="2718"/>
                  </a:cubicBezTo>
                  <a:cubicBezTo>
                    <a:pt x="4770" y="2695"/>
                    <a:pt x="4686" y="2605"/>
                    <a:pt x="4639" y="2557"/>
                  </a:cubicBezTo>
                  <a:lnTo>
                    <a:pt x="4639" y="2557"/>
                  </a:lnTo>
                  <a:cubicBezTo>
                    <a:pt x="4649" y="2572"/>
                    <a:pt x="4654" y="2589"/>
                    <a:pt x="4660" y="2606"/>
                  </a:cubicBezTo>
                  <a:cubicBezTo>
                    <a:pt x="4623" y="2550"/>
                    <a:pt x="4595" y="2541"/>
                    <a:pt x="4595" y="2522"/>
                  </a:cubicBezTo>
                  <a:lnTo>
                    <a:pt x="4595" y="2522"/>
                  </a:lnTo>
                  <a:cubicBezTo>
                    <a:pt x="4603" y="2531"/>
                    <a:pt x="4608" y="2534"/>
                    <a:pt x="4610" y="2534"/>
                  </a:cubicBezTo>
                  <a:cubicBezTo>
                    <a:pt x="4617" y="2534"/>
                    <a:pt x="4609" y="2515"/>
                    <a:pt x="4618" y="2515"/>
                  </a:cubicBezTo>
                  <a:cubicBezTo>
                    <a:pt x="4620" y="2515"/>
                    <a:pt x="4623" y="2516"/>
                    <a:pt x="4628" y="2519"/>
                  </a:cubicBezTo>
                  <a:lnTo>
                    <a:pt x="4628" y="2519"/>
                  </a:lnTo>
                  <a:cubicBezTo>
                    <a:pt x="4520" y="2441"/>
                    <a:pt x="4442" y="2263"/>
                    <a:pt x="4401" y="2263"/>
                  </a:cubicBezTo>
                  <a:cubicBezTo>
                    <a:pt x="4397" y="2263"/>
                    <a:pt x="4393" y="2265"/>
                    <a:pt x="4389" y="2270"/>
                  </a:cubicBezTo>
                  <a:cubicBezTo>
                    <a:pt x="4370" y="2139"/>
                    <a:pt x="4342" y="2177"/>
                    <a:pt x="4249" y="2074"/>
                  </a:cubicBezTo>
                  <a:lnTo>
                    <a:pt x="4249" y="2074"/>
                  </a:lnTo>
                  <a:cubicBezTo>
                    <a:pt x="4255" y="2077"/>
                    <a:pt x="4259" y="2079"/>
                    <a:pt x="4262" y="2079"/>
                  </a:cubicBezTo>
                  <a:cubicBezTo>
                    <a:pt x="4285" y="2079"/>
                    <a:pt x="4100" y="1900"/>
                    <a:pt x="4131" y="1900"/>
                  </a:cubicBezTo>
                  <a:cubicBezTo>
                    <a:pt x="4136" y="1900"/>
                    <a:pt x="4147" y="1904"/>
                    <a:pt x="4165" y="1915"/>
                  </a:cubicBezTo>
                  <a:cubicBezTo>
                    <a:pt x="4025" y="1775"/>
                    <a:pt x="4044" y="1728"/>
                    <a:pt x="3913" y="1579"/>
                  </a:cubicBezTo>
                  <a:cubicBezTo>
                    <a:pt x="3907" y="1579"/>
                    <a:pt x="3900" y="1587"/>
                    <a:pt x="3894" y="1587"/>
                  </a:cubicBezTo>
                  <a:cubicBezTo>
                    <a:pt x="3891" y="1587"/>
                    <a:pt x="3888" y="1585"/>
                    <a:pt x="3885" y="1579"/>
                  </a:cubicBezTo>
                  <a:cubicBezTo>
                    <a:pt x="3864" y="1529"/>
                    <a:pt x="3848" y="1507"/>
                    <a:pt x="3837" y="1507"/>
                  </a:cubicBezTo>
                  <a:cubicBezTo>
                    <a:pt x="3834" y="1507"/>
                    <a:pt x="3831" y="1509"/>
                    <a:pt x="3829" y="1514"/>
                  </a:cubicBezTo>
                  <a:cubicBezTo>
                    <a:pt x="3782" y="1411"/>
                    <a:pt x="3717" y="1336"/>
                    <a:pt x="3633" y="1280"/>
                  </a:cubicBezTo>
                  <a:cubicBezTo>
                    <a:pt x="3588" y="1172"/>
                    <a:pt x="3525" y="1073"/>
                    <a:pt x="3446" y="999"/>
                  </a:cubicBezTo>
                  <a:lnTo>
                    <a:pt x="3446" y="999"/>
                  </a:lnTo>
                  <a:cubicBezTo>
                    <a:pt x="3461" y="1017"/>
                    <a:pt x="3468" y="1049"/>
                    <a:pt x="3459" y="1049"/>
                  </a:cubicBezTo>
                  <a:cubicBezTo>
                    <a:pt x="3456" y="1049"/>
                    <a:pt x="3452" y="1045"/>
                    <a:pt x="3446" y="1037"/>
                  </a:cubicBezTo>
                  <a:cubicBezTo>
                    <a:pt x="3446" y="1019"/>
                    <a:pt x="3437" y="1009"/>
                    <a:pt x="3437" y="991"/>
                  </a:cubicBezTo>
                  <a:lnTo>
                    <a:pt x="3437" y="991"/>
                  </a:lnTo>
                  <a:cubicBezTo>
                    <a:pt x="3437" y="991"/>
                    <a:pt x="3437" y="991"/>
                    <a:pt x="3437" y="991"/>
                  </a:cubicBezTo>
                  <a:cubicBezTo>
                    <a:pt x="3392" y="900"/>
                    <a:pt x="3268" y="775"/>
                    <a:pt x="3251" y="775"/>
                  </a:cubicBezTo>
                  <a:cubicBezTo>
                    <a:pt x="3251" y="775"/>
                    <a:pt x="3250" y="775"/>
                    <a:pt x="3250" y="776"/>
                  </a:cubicBezTo>
                  <a:cubicBezTo>
                    <a:pt x="3222" y="738"/>
                    <a:pt x="3194" y="692"/>
                    <a:pt x="3175" y="654"/>
                  </a:cubicBezTo>
                  <a:cubicBezTo>
                    <a:pt x="3147" y="617"/>
                    <a:pt x="3119" y="580"/>
                    <a:pt x="3091" y="552"/>
                  </a:cubicBezTo>
                  <a:cubicBezTo>
                    <a:pt x="3054" y="505"/>
                    <a:pt x="2998" y="468"/>
                    <a:pt x="2942" y="458"/>
                  </a:cubicBezTo>
                  <a:cubicBezTo>
                    <a:pt x="2925" y="384"/>
                    <a:pt x="2858" y="354"/>
                    <a:pt x="2836" y="354"/>
                  </a:cubicBezTo>
                  <a:cubicBezTo>
                    <a:pt x="2833" y="354"/>
                    <a:pt x="2831" y="354"/>
                    <a:pt x="2830" y="356"/>
                  </a:cubicBezTo>
                  <a:cubicBezTo>
                    <a:pt x="2708" y="216"/>
                    <a:pt x="2540" y="131"/>
                    <a:pt x="2363" y="103"/>
                  </a:cubicBezTo>
                  <a:cubicBezTo>
                    <a:pt x="2353" y="75"/>
                    <a:pt x="2316" y="66"/>
                    <a:pt x="2269" y="57"/>
                  </a:cubicBezTo>
                  <a:cubicBezTo>
                    <a:pt x="2223" y="47"/>
                    <a:pt x="2167" y="38"/>
                    <a:pt x="2111" y="38"/>
                  </a:cubicBezTo>
                  <a:lnTo>
                    <a:pt x="1933" y="29"/>
                  </a:lnTo>
                  <a:cubicBezTo>
                    <a:pt x="1886" y="29"/>
                    <a:pt x="1840" y="19"/>
                    <a:pt x="17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9"/>
            <p:cNvSpPr/>
            <p:nvPr/>
          </p:nvSpPr>
          <p:spPr>
            <a:xfrm>
              <a:off x="4877675" y="3252725"/>
              <a:ext cx="725" cy="25"/>
            </a:xfrm>
            <a:custGeom>
              <a:avLst/>
              <a:gdLst/>
              <a:ahLst/>
              <a:cxnLst/>
              <a:rect l="l" t="t" r="r" b="b"/>
              <a:pathLst>
                <a:path w="29" h="1" extrusionOk="0">
                  <a:moveTo>
                    <a:pt x="29" y="1"/>
                  </a:moveTo>
                  <a:cubicBezTo>
                    <a:pt x="19" y="1"/>
                    <a:pt x="10"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9"/>
            <p:cNvSpPr/>
            <p:nvPr/>
          </p:nvSpPr>
          <p:spPr>
            <a:xfrm>
              <a:off x="4750225" y="3078950"/>
              <a:ext cx="181175" cy="196225"/>
            </a:xfrm>
            <a:custGeom>
              <a:avLst/>
              <a:gdLst/>
              <a:ahLst/>
              <a:cxnLst/>
              <a:rect l="l" t="t" r="r" b="b"/>
              <a:pathLst>
                <a:path w="7247" h="7849" extrusionOk="0">
                  <a:moveTo>
                    <a:pt x="1765" y="144"/>
                  </a:moveTo>
                  <a:lnTo>
                    <a:pt x="1765" y="144"/>
                  </a:lnTo>
                  <a:cubicBezTo>
                    <a:pt x="1709" y="181"/>
                    <a:pt x="1653" y="200"/>
                    <a:pt x="1588" y="219"/>
                  </a:cubicBezTo>
                  <a:cubicBezTo>
                    <a:pt x="1634" y="172"/>
                    <a:pt x="1700" y="153"/>
                    <a:pt x="1765" y="144"/>
                  </a:cubicBezTo>
                  <a:close/>
                  <a:moveTo>
                    <a:pt x="369" y="1258"/>
                  </a:moveTo>
                  <a:lnTo>
                    <a:pt x="369" y="1258"/>
                  </a:lnTo>
                  <a:cubicBezTo>
                    <a:pt x="368" y="1259"/>
                    <a:pt x="366" y="1261"/>
                    <a:pt x="364" y="1265"/>
                  </a:cubicBezTo>
                  <a:cubicBezTo>
                    <a:pt x="366" y="1263"/>
                    <a:pt x="367" y="1260"/>
                    <a:pt x="369" y="1258"/>
                  </a:cubicBezTo>
                  <a:close/>
                  <a:moveTo>
                    <a:pt x="5061" y="1890"/>
                  </a:moveTo>
                  <a:lnTo>
                    <a:pt x="5061" y="1890"/>
                  </a:lnTo>
                  <a:cubicBezTo>
                    <a:pt x="5063" y="1892"/>
                    <a:pt x="5065" y="1893"/>
                    <a:pt x="5066" y="1894"/>
                  </a:cubicBezTo>
                  <a:lnTo>
                    <a:pt x="5066" y="1894"/>
                  </a:lnTo>
                  <a:cubicBezTo>
                    <a:pt x="5065" y="1893"/>
                    <a:pt x="5063" y="1891"/>
                    <a:pt x="5061" y="1890"/>
                  </a:cubicBezTo>
                  <a:close/>
                  <a:moveTo>
                    <a:pt x="6576" y="3799"/>
                  </a:moveTo>
                  <a:cubicBezTo>
                    <a:pt x="6579" y="3801"/>
                    <a:pt x="6581" y="3803"/>
                    <a:pt x="6584" y="3805"/>
                  </a:cubicBezTo>
                  <a:cubicBezTo>
                    <a:pt x="6581" y="3803"/>
                    <a:pt x="6579" y="3801"/>
                    <a:pt x="6576" y="3799"/>
                  </a:cubicBezTo>
                  <a:close/>
                  <a:moveTo>
                    <a:pt x="2470" y="1"/>
                  </a:moveTo>
                  <a:cubicBezTo>
                    <a:pt x="2391" y="1"/>
                    <a:pt x="2311" y="5"/>
                    <a:pt x="2232" y="13"/>
                  </a:cubicBezTo>
                  <a:cubicBezTo>
                    <a:pt x="2232" y="23"/>
                    <a:pt x="2251" y="32"/>
                    <a:pt x="2260" y="41"/>
                  </a:cubicBezTo>
                  <a:cubicBezTo>
                    <a:pt x="2232" y="41"/>
                    <a:pt x="2204" y="51"/>
                    <a:pt x="2185" y="60"/>
                  </a:cubicBezTo>
                  <a:cubicBezTo>
                    <a:pt x="2176" y="32"/>
                    <a:pt x="2232" y="23"/>
                    <a:pt x="2148" y="23"/>
                  </a:cubicBezTo>
                  <a:cubicBezTo>
                    <a:pt x="1980" y="51"/>
                    <a:pt x="1812" y="88"/>
                    <a:pt x="1644" y="144"/>
                  </a:cubicBezTo>
                  <a:cubicBezTo>
                    <a:pt x="1476" y="200"/>
                    <a:pt x="1326" y="275"/>
                    <a:pt x="1298" y="331"/>
                  </a:cubicBezTo>
                  <a:cubicBezTo>
                    <a:pt x="1251" y="350"/>
                    <a:pt x="1195" y="350"/>
                    <a:pt x="1195" y="387"/>
                  </a:cubicBezTo>
                  <a:cubicBezTo>
                    <a:pt x="1211" y="379"/>
                    <a:pt x="1232" y="366"/>
                    <a:pt x="1244" y="366"/>
                  </a:cubicBezTo>
                  <a:cubicBezTo>
                    <a:pt x="1247" y="366"/>
                    <a:pt x="1250" y="366"/>
                    <a:pt x="1251" y="368"/>
                  </a:cubicBezTo>
                  <a:cubicBezTo>
                    <a:pt x="1205" y="389"/>
                    <a:pt x="1170" y="404"/>
                    <a:pt x="1159" y="404"/>
                  </a:cubicBezTo>
                  <a:cubicBezTo>
                    <a:pt x="1150" y="404"/>
                    <a:pt x="1157" y="393"/>
                    <a:pt x="1186" y="368"/>
                  </a:cubicBezTo>
                  <a:lnTo>
                    <a:pt x="1186" y="368"/>
                  </a:lnTo>
                  <a:cubicBezTo>
                    <a:pt x="1111" y="424"/>
                    <a:pt x="1037" y="480"/>
                    <a:pt x="981" y="555"/>
                  </a:cubicBezTo>
                  <a:cubicBezTo>
                    <a:pt x="906" y="592"/>
                    <a:pt x="831" y="648"/>
                    <a:pt x="775" y="704"/>
                  </a:cubicBezTo>
                  <a:cubicBezTo>
                    <a:pt x="710" y="760"/>
                    <a:pt x="654" y="835"/>
                    <a:pt x="626" y="910"/>
                  </a:cubicBezTo>
                  <a:cubicBezTo>
                    <a:pt x="623" y="909"/>
                    <a:pt x="620" y="909"/>
                    <a:pt x="618" y="909"/>
                  </a:cubicBezTo>
                  <a:cubicBezTo>
                    <a:pt x="552" y="909"/>
                    <a:pt x="558" y="1022"/>
                    <a:pt x="495" y="1031"/>
                  </a:cubicBezTo>
                  <a:cubicBezTo>
                    <a:pt x="504" y="1050"/>
                    <a:pt x="476" y="1097"/>
                    <a:pt x="448" y="1143"/>
                  </a:cubicBezTo>
                  <a:cubicBezTo>
                    <a:pt x="422" y="1178"/>
                    <a:pt x="395" y="1222"/>
                    <a:pt x="369" y="1258"/>
                  </a:cubicBezTo>
                  <a:lnTo>
                    <a:pt x="369" y="1258"/>
                  </a:lnTo>
                  <a:cubicBezTo>
                    <a:pt x="370" y="1258"/>
                    <a:pt x="370" y="1257"/>
                    <a:pt x="371" y="1257"/>
                  </a:cubicBezTo>
                  <a:lnTo>
                    <a:pt x="371" y="1257"/>
                  </a:lnTo>
                  <a:cubicBezTo>
                    <a:pt x="377" y="1257"/>
                    <a:pt x="378" y="1277"/>
                    <a:pt x="364" y="1311"/>
                  </a:cubicBezTo>
                  <a:cubicBezTo>
                    <a:pt x="362" y="1310"/>
                    <a:pt x="360" y="1310"/>
                    <a:pt x="357" y="1310"/>
                  </a:cubicBezTo>
                  <a:cubicBezTo>
                    <a:pt x="314" y="1310"/>
                    <a:pt x="216" y="1445"/>
                    <a:pt x="234" y="1498"/>
                  </a:cubicBezTo>
                  <a:cubicBezTo>
                    <a:pt x="262" y="1451"/>
                    <a:pt x="252" y="1423"/>
                    <a:pt x="271" y="1423"/>
                  </a:cubicBezTo>
                  <a:cubicBezTo>
                    <a:pt x="299" y="1451"/>
                    <a:pt x="234" y="1507"/>
                    <a:pt x="262" y="1535"/>
                  </a:cubicBezTo>
                  <a:lnTo>
                    <a:pt x="206" y="1517"/>
                  </a:lnTo>
                  <a:cubicBezTo>
                    <a:pt x="168" y="1610"/>
                    <a:pt x="150" y="1704"/>
                    <a:pt x="131" y="1797"/>
                  </a:cubicBezTo>
                  <a:cubicBezTo>
                    <a:pt x="112" y="1872"/>
                    <a:pt x="93" y="1937"/>
                    <a:pt x="56" y="2002"/>
                  </a:cubicBezTo>
                  <a:cubicBezTo>
                    <a:pt x="47" y="2133"/>
                    <a:pt x="37" y="2264"/>
                    <a:pt x="9" y="2385"/>
                  </a:cubicBezTo>
                  <a:cubicBezTo>
                    <a:pt x="9" y="2423"/>
                    <a:pt x="0" y="2451"/>
                    <a:pt x="0" y="2488"/>
                  </a:cubicBezTo>
                  <a:lnTo>
                    <a:pt x="0" y="2581"/>
                  </a:lnTo>
                  <a:cubicBezTo>
                    <a:pt x="0" y="2637"/>
                    <a:pt x="0" y="2703"/>
                    <a:pt x="19" y="2759"/>
                  </a:cubicBezTo>
                  <a:cubicBezTo>
                    <a:pt x="23" y="2774"/>
                    <a:pt x="26" y="2779"/>
                    <a:pt x="29" y="2779"/>
                  </a:cubicBezTo>
                  <a:cubicBezTo>
                    <a:pt x="35" y="2779"/>
                    <a:pt x="38" y="2752"/>
                    <a:pt x="41" y="2752"/>
                  </a:cubicBezTo>
                  <a:cubicBezTo>
                    <a:pt x="43" y="2752"/>
                    <a:pt x="44" y="2759"/>
                    <a:pt x="47" y="2777"/>
                  </a:cubicBezTo>
                  <a:cubicBezTo>
                    <a:pt x="47" y="2787"/>
                    <a:pt x="28" y="2833"/>
                    <a:pt x="28" y="2843"/>
                  </a:cubicBezTo>
                  <a:cubicBezTo>
                    <a:pt x="28" y="2880"/>
                    <a:pt x="37" y="2918"/>
                    <a:pt x="56" y="2955"/>
                  </a:cubicBezTo>
                  <a:cubicBezTo>
                    <a:pt x="56" y="2964"/>
                    <a:pt x="65" y="3020"/>
                    <a:pt x="84" y="3095"/>
                  </a:cubicBezTo>
                  <a:cubicBezTo>
                    <a:pt x="93" y="3132"/>
                    <a:pt x="103" y="3170"/>
                    <a:pt x="112" y="3207"/>
                  </a:cubicBezTo>
                  <a:cubicBezTo>
                    <a:pt x="122" y="3244"/>
                    <a:pt x="140" y="3272"/>
                    <a:pt x="150" y="3300"/>
                  </a:cubicBezTo>
                  <a:cubicBezTo>
                    <a:pt x="178" y="3478"/>
                    <a:pt x="252" y="3646"/>
                    <a:pt x="364" y="3786"/>
                  </a:cubicBezTo>
                  <a:cubicBezTo>
                    <a:pt x="362" y="3784"/>
                    <a:pt x="360" y="3783"/>
                    <a:pt x="359" y="3783"/>
                  </a:cubicBezTo>
                  <a:lnTo>
                    <a:pt x="359" y="3783"/>
                  </a:lnTo>
                  <a:cubicBezTo>
                    <a:pt x="350" y="3783"/>
                    <a:pt x="369" y="3841"/>
                    <a:pt x="402" y="3907"/>
                  </a:cubicBezTo>
                  <a:cubicBezTo>
                    <a:pt x="439" y="3963"/>
                    <a:pt x="486" y="4019"/>
                    <a:pt x="542" y="4066"/>
                  </a:cubicBezTo>
                  <a:cubicBezTo>
                    <a:pt x="682" y="4300"/>
                    <a:pt x="841" y="4514"/>
                    <a:pt x="1018" y="4720"/>
                  </a:cubicBezTo>
                  <a:lnTo>
                    <a:pt x="1672" y="5531"/>
                  </a:lnTo>
                  <a:lnTo>
                    <a:pt x="1672" y="5531"/>
                  </a:lnTo>
                  <a:cubicBezTo>
                    <a:pt x="1658" y="5510"/>
                    <a:pt x="1656" y="5482"/>
                    <a:pt x="1666" y="5482"/>
                  </a:cubicBezTo>
                  <a:cubicBezTo>
                    <a:pt x="1669" y="5482"/>
                    <a:pt x="1674" y="5486"/>
                    <a:pt x="1681" y="5495"/>
                  </a:cubicBezTo>
                  <a:cubicBezTo>
                    <a:pt x="1691" y="5515"/>
                    <a:pt x="1682" y="5525"/>
                    <a:pt x="1676" y="5535"/>
                  </a:cubicBezTo>
                  <a:lnTo>
                    <a:pt x="1676" y="5535"/>
                  </a:lnTo>
                  <a:lnTo>
                    <a:pt x="1672" y="5531"/>
                  </a:lnTo>
                  <a:lnTo>
                    <a:pt x="1672" y="5531"/>
                  </a:lnTo>
                  <a:cubicBezTo>
                    <a:pt x="1673" y="5532"/>
                    <a:pt x="1674" y="5534"/>
                    <a:pt x="1676" y="5535"/>
                  </a:cubicBezTo>
                  <a:lnTo>
                    <a:pt x="1676" y="5535"/>
                  </a:lnTo>
                  <a:cubicBezTo>
                    <a:pt x="1676" y="5535"/>
                    <a:pt x="1676" y="5535"/>
                    <a:pt x="1676" y="5535"/>
                  </a:cubicBezTo>
                  <a:lnTo>
                    <a:pt x="1676" y="5535"/>
                  </a:lnTo>
                  <a:lnTo>
                    <a:pt x="1681" y="5542"/>
                  </a:lnTo>
                  <a:cubicBezTo>
                    <a:pt x="1679" y="5540"/>
                    <a:pt x="1677" y="5538"/>
                    <a:pt x="1676" y="5535"/>
                  </a:cubicBezTo>
                  <a:lnTo>
                    <a:pt x="1676" y="5535"/>
                  </a:lnTo>
                  <a:cubicBezTo>
                    <a:pt x="1671" y="5544"/>
                    <a:pt x="1669" y="5553"/>
                    <a:pt x="1681" y="5570"/>
                  </a:cubicBezTo>
                  <a:cubicBezTo>
                    <a:pt x="1961" y="5887"/>
                    <a:pt x="2251" y="6261"/>
                    <a:pt x="2540" y="6634"/>
                  </a:cubicBezTo>
                  <a:cubicBezTo>
                    <a:pt x="2615" y="6737"/>
                    <a:pt x="2690" y="6830"/>
                    <a:pt x="2764" y="6924"/>
                  </a:cubicBezTo>
                  <a:cubicBezTo>
                    <a:pt x="2848" y="7017"/>
                    <a:pt x="2932" y="7110"/>
                    <a:pt x="3026" y="7185"/>
                  </a:cubicBezTo>
                  <a:cubicBezTo>
                    <a:pt x="3119" y="7269"/>
                    <a:pt x="3212" y="7344"/>
                    <a:pt x="3325" y="7409"/>
                  </a:cubicBezTo>
                  <a:cubicBezTo>
                    <a:pt x="3427" y="7475"/>
                    <a:pt x="3539" y="7531"/>
                    <a:pt x="3651" y="7568"/>
                  </a:cubicBezTo>
                  <a:cubicBezTo>
                    <a:pt x="3679" y="7596"/>
                    <a:pt x="3707" y="7615"/>
                    <a:pt x="3735" y="7624"/>
                  </a:cubicBezTo>
                  <a:cubicBezTo>
                    <a:pt x="3773" y="7643"/>
                    <a:pt x="3810" y="7661"/>
                    <a:pt x="3847" y="7680"/>
                  </a:cubicBezTo>
                  <a:cubicBezTo>
                    <a:pt x="3885" y="7699"/>
                    <a:pt x="3922" y="7708"/>
                    <a:pt x="3969" y="7727"/>
                  </a:cubicBezTo>
                  <a:lnTo>
                    <a:pt x="4090" y="7764"/>
                  </a:lnTo>
                  <a:cubicBezTo>
                    <a:pt x="4165" y="7783"/>
                    <a:pt x="4249" y="7801"/>
                    <a:pt x="4324" y="7811"/>
                  </a:cubicBezTo>
                  <a:cubicBezTo>
                    <a:pt x="4389" y="7820"/>
                    <a:pt x="4445" y="7829"/>
                    <a:pt x="4473" y="7829"/>
                  </a:cubicBezTo>
                  <a:cubicBezTo>
                    <a:pt x="4538" y="7839"/>
                    <a:pt x="4613" y="7848"/>
                    <a:pt x="4688" y="7848"/>
                  </a:cubicBezTo>
                  <a:cubicBezTo>
                    <a:pt x="4763" y="7839"/>
                    <a:pt x="4837" y="7829"/>
                    <a:pt x="4912" y="7820"/>
                  </a:cubicBezTo>
                  <a:lnTo>
                    <a:pt x="5127" y="7773"/>
                  </a:lnTo>
                  <a:cubicBezTo>
                    <a:pt x="5201" y="7755"/>
                    <a:pt x="5276" y="7736"/>
                    <a:pt x="5342" y="7727"/>
                  </a:cubicBezTo>
                  <a:lnTo>
                    <a:pt x="5342" y="7727"/>
                  </a:lnTo>
                  <a:cubicBezTo>
                    <a:pt x="5332" y="7736"/>
                    <a:pt x="5332" y="7745"/>
                    <a:pt x="5323" y="7755"/>
                  </a:cubicBezTo>
                  <a:cubicBezTo>
                    <a:pt x="5407" y="7717"/>
                    <a:pt x="5407" y="7727"/>
                    <a:pt x="5444" y="7689"/>
                  </a:cubicBezTo>
                  <a:cubicBezTo>
                    <a:pt x="5491" y="7689"/>
                    <a:pt x="5538" y="7680"/>
                    <a:pt x="5575" y="7661"/>
                  </a:cubicBezTo>
                  <a:cubicBezTo>
                    <a:pt x="5622" y="7652"/>
                    <a:pt x="5668" y="7633"/>
                    <a:pt x="5706" y="7615"/>
                  </a:cubicBezTo>
                  <a:cubicBezTo>
                    <a:pt x="5752" y="7596"/>
                    <a:pt x="5799" y="7577"/>
                    <a:pt x="5836" y="7559"/>
                  </a:cubicBezTo>
                  <a:lnTo>
                    <a:pt x="5958" y="7484"/>
                  </a:lnTo>
                  <a:cubicBezTo>
                    <a:pt x="5995" y="7465"/>
                    <a:pt x="6033" y="7447"/>
                    <a:pt x="6061" y="7419"/>
                  </a:cubicBezTo>
                  <a:cubicBezTo>
                    <a:pt x="6089" y="7400"/>
                    <a:pt x="6117" y="7381"/>
                    <a:pt x="6135" y="7363"/>
                  </a:cubicBezTo>
                  <a:cubicBezTo>
                    <a:pt x="6191" y="7325"/>
                    <a:pt x="6229" y="7316"/>
                    <a:pt x="6247" y="7316"/>
                  </a:cubicBezTo>
                  <a:lnTo>
                    <a:pt x="6191" y="7213"/>
                  </a:lnTo>
                  <a:lnTo>
                    <a:pt x="6191" y="7213"/>
                  </a:lnTo>
                  <a:cubicBezTo>
                    <a:pt x="6182" y="7222"/>
                    <a:pt x="6210" y="7222"/>
                    <a:pt x="6182" y="7241"/>
                  </a:cubicBezTo>
                  <a:cubicBezTo>
                    <a:pt x="6089" y="7316"/>
                    <a:pt x="5977" y="7381"/>
                    <a:pt x="5874" y="7437"/>
                  </a:cubicBezTo>
                  <a:lnTo>
                    <a:pt x="5790" y="7484"/>
                  </a:lnTo>
                  <a:lnTo>
                    <a:pt x="5706" y="7521"/>
                  </a:lnTo>
                  <a:cubicBezTo>
                    <a:pt x="5668" y="7540"/>
                    <a:pt x="5640" y="7559"/>
                    <a:pt x="5603" y="7587"/>
                  </a:cubicBezTo>
                  <a:cubicBezTo>
                    <a:pt x="5603" y="7577"/>
                    <a:pt x="5594" y="7577"/>
                    <a:pt x="5584" y="7577"/>
                  </a:cubicBezTo>
                  <a:cubicBezTo>
                    <a:pt x="5575" y="7577"/>
                    <a:pt x="5566" y="7577"/>
                    <a:pt x="5566" y="7568"/>
                  </a:cubicBezTo>
                  <a:cubicBezTo>
                    <a:pt x="5342" y="7652"/>
                    <a:pt x="5108" y="7717"/>
                    <a:pt x="4865" y="7745"/>
                  </a:cubicBezTo>
                  <a:cubicBezTo>
                    <a:pt x="4818" y="7749"/>
                    <a:pt x="4770" y="7751"/>
                    <a:pt x="4722" y="7751"/>
                  </a:cubicBezTo>
                  <a:cubicBezTo>
                    <a:pt x="4524" y="7751"/>
                    <a:pt x="4325" y="7720"/>
                    <a:pt x="4137" y="7652"/>
                  </a:cubicBezTo>
                  <a:cubicBezTo>
                    <a:pt x="4123" y="7654"/>
                    <a:pt x="4108" y="7654"/>
                    <a:pt x="4094" y="7654"/>
                  </a:cubicBezTo>
                  <a:cubicBezTo>
                    <a:pt x="4027" y="7654"/>
                    <a:pt x="3965" y="7636"/>
                    <a:pt x="3903" y="7605"/>
                  </a:cubicBezTo>
                  <a:cubicBezTo>
                    <a:pt x="3857" y="7587"/>
                    <a:pt x="3810" y="7568"/>
                    <a:pt x="3763" y="7549"/>
                  </a:cubicBezTo>
                  <a:cubicBezTo>
                    <a:pt x="3726" y="7521"/>
                    <a:pt x="3689" y="7503"/>
                    <a:pt x="3633" y="7475"/>
                  </a:cubicBezTo>
                  <a:cubicBezTo>
                    <a:pt x="3577" y="7447"/>
                    <a:pt x="3483" y="7391"/>
                    <a:pt x="3399" y="7344"/>
                  </a:cubicBezTo>
                  <a:cubicBezTo>
                    <a:pt x="3324" y="7302"/>
                    <a:pt x="3271" y="7268"/>
                    <a:pt x="3268" y="7268"/>
                  </a:cubicBezTo>
                  <a:lnTo>
                    <a:pt x="3268" y="7268"/>
                  </a:lnTo>
                  <a:cubicBezTo>
                    <a:pt x="3268" y="7268"/>
                    <a:pt x="3267" y="7268"/>
                    <a:pt x="3267" y="7268"/>
                  </a:cubicBezTo>
                  <a:lnTo>
                    <a:pt x="3267" y="7268"/>
                  </a:lnTo>
                  <a:cubicBezTo>
                    <a:pt x="3240" y="7231"/>
                    <a:pt x="3212" y="7213"/>
                    <a:pt x="3184" y="7194"/>
                  </a:cubicBezTo>
                  <a:cubicBezTo>
                    <a:pt x="3156" y="7166"/>
                    <a:pt x="3147" y="7157"/>
                    <a:pt x="3175" y="7157"/>
                  </a:cubicBezTo>
                  <a:cubicBezTo>
                    <a:pt x="3110" y="7129"/>
                    <a:pt x="3082" y="7073"/>
                    <a:pt x="3016" y="7054"/>
                  </a:cubicBezTo>
                  <a:cubicBezTo>
                    <a:pt x="3026" y="7054"/>
                    <a:pt x="3016" y="7045"/>
                    <a:pt x="3007" y="7026"/>
                  </a:cubicBezTo>
                  <a:cubicBezTo>
                    <a:pt x="2988" y="7008"/>
                    <a:pt x="2970" y="6989"/>
                    <a:pt x="2951" y="6970"/>
                  </a:cubicBezTo>
                  <a:cubicBezTo>
                    <a:pt x="2914" y="6924"/>
                    <a:pt x="2848" y="6868"/>
                    <a:pt x="2802" y="6812"/>
                  </a:cubicBezTo>
                  <a:cubicBezTo>
                    <a:pt x="2802" y="6802"/>
                    <a:pt x="2820" y="6802"/>
                    <a:pt x="2802" y="6774"/>
                  </a:cubicBezTo>
                  <a:cubicBezTo>
                    <a:pt x="2671" y="6690"/>
                    <a:pt x="2615" y="6522"/>
                    <a:pt x="2503" y="6457"/>
                  </a:cubicBezTo>
                  <a:cubicBezTo>
                    <a:pt x="2400" y="6298"/>
                    <a:pt x="2008" y="5822"/>
                    <a:pt x="1709" y="5458"/>
                  </a:cubicBezTo>
                  <a:cubicBezTo>
                    <a:pt x="1710" y="5456"/>
                    <a:pt x="1711" y="5456"/>
                    <a:pt x="1713" y="5456"/>
                  </a:cubicBezTo>
                  <a:cubicBezTo>
                    <a:pt x="1720" y="5456"/>
                    <a:pt x="1730" y="5465"/>
                    <a:pt x="1733" y="5465"/>
                  </a:cubicBezTo>
                  <a:cubicBezTo>
                    <a:pt x="1735" y="5465"/>
                    <a:pt x="1734" y="5461"/>
                    <a:pt x="1728" y="5448"/>
                  </a:cubicBezTo>
                  <a:cubicBezTo>
                    <a:pt x="1438" y="5131"/>
                    <a:pt x="1261" y="4813"/>
                    <a:pt x="1046" y="4654"/>
                  </a:cubicBezTo>
                  <a:cubicBezTo>
                    <a:pt x="1102" y="4654"/>
                    <a:pt x="925" y="4477"/>
                    <a:pt x="962" y="4468"/>
                  </a:cubicBezTo>
                  <a:cubicBezTo>
                    <a:pt x="859" y="4384"/>
                    <a:pt x="775" y="4290"/>
                    <a:pt x="710" y="4188"/>
                  </a:cubicBezTo>
                  <a:lnTo>
                    <a:pt x="635" y="4094"/>
                  </a:lnTo>
                  <a:lnTo>
                    <a:pt x="607" y="4047"/>
                  </a:lnTo>
                  <a:lnTo>
                    <a:pt x="570" y="3991"/>
                  </a:lnTo>
                  <a:cubicBezTo>
                    <a:pt x="523" y="3917"/>
                    <a:pt x="476" y="3842"/>
                    <a:pt x="439" y="3767"/>
                  </a:cubicBezTo>
                  <a:cubicBezTo>
                    <a:pt x="252" y="3450"/>
                    <a:pt x="131" y="3095"/>
                    <a:pt x="84" y="2731"/>
                  </a:cubicBezTo>
                  <a:cubicBezTo>
                    <a:pt x="75" y="2570"/>
                    <a:pt x="49" y="2478"/>
                    <a:pt x="79" y="2478"/>
                  </a:cubicBezTo>
                  <a:cubicBezTo>
                    <a:pt x="81" y="2478"/>
                    <a:pt x="82" y="2478"/>
                    <a:pt x="84" y="2479"/>
                  </a:cubicBezTo>
                  <a:cubicBezTo>
                    <a:pt x="93" y="2432"/>
                    <a:pt x="75" y="2432"/>
                    <a:pt x="75" y="2404"/>
                  </a:cubicBezTo>
                  <a:cubicBezTo>
                    <a:pt x="84" y="2320"/>
                    <a:pt x="103" y="2245"/>
                    <a:pt x="122" y="2170"/>
                  </a:cubicBezTo>
                  <a:cubicBezTo>
                    <a:pt x="131" y="2133"/>
                    <a:pt x="140" y="2086"/>
                    <a:pt x="150" y="2049"/>
                  </a:cubicBezTo>
                  <a:cubicBezTo>
                    <a:pt x="159" y="2012"/>
                    <a:pt x="168" y="1974"/>
                    <a:pt x="178" y="1937"/>
                  </a:cubicBezTo>
                  <a:cubicBezTo>
                    <a:pt x="187" y="1890"/>
                    <a:pt x="196" y="1853"/>
                    <a:pt x="206" y="1816"/>
                  </a:cubicBezTo>
                  <a:cubicBezTo>
                    <a:pt x="215" y="1778"/>
                    <a:pt x="224" y="1750"/>
                    <a:pt x="234" y="1713"/>
                  </a:cubicBezTo>
                  <a:cubicBezTo>
                    <a:pt x="262" y="1638"/>
                    <a:pt x="271" y="1573"/>
                    <a:pt x="290" y="1517"/>
                  </a:cubicBezTo>
                  <a:cubicBezTo>
                    <a:pt x="299" y="1526"/>
                    <a:pt x="318" y="1545"/>
                    <a:pt x="308" y="1563"/>
                  </a:cubicBezTo>
                  <a:cubicBezTo>
                    <a:pt x="336" y="1517"/>
                    <a:pt x="355" y="1442"/>
                    <a:pt x="374" y="1395"/>
                  </a:cubicBezTo>
                  <a:cubicBezTo>
                    <a:pt x="379" y="1374"/>
                    <a:pt x="384" y="1358"/>
                    <a:pt x="388" y="1358"/>
                  </a:cubicBezTo>
                  <a:cubicBezTo>
                    <a:pt x="391" y="1358"/>
                    <a:pt x="392" y="1366"/>
                    <a:pt x="392" y="1386"/>
                  </a:cubicBezTo>
                  <a:cubicBezTo>
                    <a:pt x="448" y="1274"/>
                    <a:pt x="514" y="1171"/>
                    <a:pt x="579" y="1069"/>
                  </a:cubicBezTo>
                  <a:cubicBezTo>
                    <a:pt x="635" y="985"/>
                    <a:pt x="691" y="910"/>
                    <a:pt x="757" y="844"/>
                  </a:cubicBezTo>
                  <a:lnTo>
                    <a:pt x="803" y="788"/>
                  </a:lnTo>
                  <a:lnTo>
                    <a:pt x="859" y="742"/>
                  </a:lnTo>
                  <a:cubicBezTo>
                    <a:pt x="897" y="714"/>
                    <a:pt x="934" y="676"/>
                    <a:pt x="971" y="639"/>
                  </a:cubicBezTo>
                  <a:cubicBezTo>
                    <a:pt x="1018" y="602"/>
                    <a:pt x="1065" y="574"/>
                    <a:pt x="1121" y="536"/>
                  </a:cubicBezTo>
                  <a:cubicBezTo>
                    <a:pt x="1149" y="518"/>
                    <a:pt x="1177" y="490"/>
                    <a:pt x="1214" y="471"/>
                  </a:cubicBezTo>
                  <a:lnTo>
                    <a:pt x="1317" y="424"/>
                  </a:lnTo>
                  <a:cubicBezTo>
                    <a:pt x="1307" y="406"/>
                    <a:pt x="1289" y="387"/>
                    <a:pt x="1317" y="378"/>
                  </a:cubicBezTo>
                  <a:cubicBezTo>
                    <a:pt x="1335" y="378"/>
                    <a:pt x="1382" y="350"/>
                    <a:pt x="1429" y="331"/>
                  </a:cubicBezTo>
                  <a:lnTo>
                    <a:pt x="1597" y="265"/>
                  </a:lnTo>
                  <a:cubicBezTo>
                    <a:pt x="1709" y="228"/>
                    <a:pt x="1793" y="191"/>
                    <a:pt x="1737" y="181"/>
                  </a:cubicBezTo>
                  <a:cubicBezTo>
                    <a:pt x="1868" y="135"/>
                    <a:pt x="1896" y="172"/>
                    <a:pt x="1952" y="135"/>
                  </a:cubicBezTo>
                  <a:cubicBezTo>
                    <a:pt x="1959" y="147"/>
                    <a:pt x="1972" y="151"/>
                    <a:pt x="1986" y="151"/>
                  </a:cubicBezTo>
                  <a:cubicBezTo>
                    <a:pt x="2021" y="151"/>
                    <a:pt x="2065" y="126"/>
                    <a:pt x="2068" y="113"/>
                  </a:cubicBezTo>
                  <a:lnTo>
                    <a:pt x="2068" y="113"/>
                  </a:lnTo>
                  <a:cubicBezTo>
                    <a:pt x="2084" y="121"/>
                    <a:pt x="2137" y="111"/>
                    <a:pt x="2129" y="135"/>
                  </a:cubicBezTo>
                  <a:cubicBezTo>
                    <a:pt x="2223" y="116"/>
                    <a:pt x="2316" y="107"/>
                    <a:pt x="2409" y="97"/>
                  </a:cubicBezTo>
                  <a:lnTo>
                    <a:pt x="2577" y="97"/>
                  </a:lnTo>
                  <a:lnTo>
                    <a:pt x="2755" y="116"/>
                  </a:lnTo>
                  <a:cubicBezTo>
                    <a:pt x="2998" y="144"/>
                    <a:pt x="3231" y="209"/>
                    <a:pt x="3455" y="321"/>
                  </a:cubicBezTo>
                  <a:cubicBezTo>
                    <a:pt x="3717" y="406"/>
                    <a:pt x="3950" y="546"/>
                    <a:pt x="4146" y="742"/>
                  </a:cubicBezTo>
                  <a:cubicBezTo>
                    <a:pt x="4333" y="938"/>
                    <a:pt x="4510" y="1162"/>
                    <a:pt x="4660" y="1395"/>
                  </a:cubicBezTo>
                  <a:cubicBezTo>
                    <a:pt x="4744" y="1470"/>
                    <a:pt x="4828" y="1629"/>
                    <a:pt x="4893" y="1629"/>
                  </a:cubicBezTo>
                  <a:cubicBezTo>
                    <a:pt x="4884" y="1666"/>
                    <a:pt x="5043" y="1834"/>
                    <a:pt x="5071" y="1872"/>
                  </a:cubicBezTo>
                  <a:cubicBezTo>
                    <a:pt x="5052" y="1844"/>
                    <a:pt x="5033" y="1806"/>
                    <a:pt x="5024" y="1769"/>
                  </a:cubicBezTo>
                  <a:lnTo>
                    <a:pt x="5024" y="1769"/>
                  </a:lnTo>
                  <a:cubicBezTo>
                    <a:pt x="5071" y="1844"/>
                    <a:pt x="5089" y="1862"/>
                    <a:pt x="5099" y="1890"/>
                  </a:cubicBezTo>
                  <a:cubicBezTo>
                    <a:pt x="5090" y="1880"/>
                    <a:pt x="5086" y="1876"/>
                    <a:pt x="5084" y="1876"/>
                  </a:cubicBezTo>
                  <a:lnTo>
                    <a:pt x="5084" y="1876"/>
                  </a:lnTo>
                  <a:cubicBezTo>
                    <a:pt x="5079" y="1876"/>
                    <a:pt x="5089" y="1900"/>
                    <a:pt x="5079" y="1900"/>
                  </a:cubicBezTo>
                  <a:cubicBezTo>
                    <a:pt x="5077" y="1900"/>
                    <a:pt x="5072" y="1898"/>
                    <a:pt x="5066" y="1894"/>
                  </a:cubicBezTo>
                  <a:lnTo>
                    <a:pt x="5066" y="1894"/>
                  </a:lnTo>
                  <a:cubicBezTo>
                    <a:pt x="5199" y="1997"/>
                    <a:pt x="5302" y="2216"/>
                    <a:pt x="5348" y="2216"/>
                  </a:cubicBezTo>
                  <a:cubicBezTo>
                    <a:pt x="5352" y="2216"/>
                    <a:pt x="5357" y="2213"/>
                    <a:pt x="5360" y="2208"/>
                  </a:cubicBezTo>
                  <a:cubicBezTo>
                    <a:pt x="5398" y="2357"/>
                    <a:pt x="5426" y="2320"/>
                    <a:pt x="5547" y="2451"/>
                  </a:cubicBezTo>
                  <a:cubicBezTo>
                    <a:pt x="5539" y="2447"/>
                    <a:pt x="5534" y="2445"/>
                    <a:pt x="5530" y="2445"/>
                  </a:cubicBezTo>
                  <a:cubicBezTo>
                    <a:pt x="5492" y="2445"/>
                    <a:pt x="5723" y="2677"/>
                    <a:pt x="5690" y="2677"/>
                  </a:cubicBezTo>
                  <a:cubicBezTo>
                    <a:pt x="5684" y="2677"/>
                    <a:pt x="5672" y="2671"/>
                    <a:pt x="5650" y="2656"/>
                  </a:cubicBezTo>
                  <a:lnTo>
                    <a:pt x="5650" y="2656"/>
                  </a:lnTo>
                  <a:cubicBezTo>
                    <a:pt x="5818" y="2833"/>
                    <a:pt x="5808" y="2880"/>
                    <a:pt x="5967" y="3076"/>
                  </a:cubicBezTo>
                  <a:cubicBezTo>
                    <a:pt x="5973" y="3071"/>
                    <a:pt x="5979" y="3061"/>
                    <a:pt x="5986" y="3061"/>
                  </a:cubicBezTo>
                  <a:cubicBezTo>
                    <a:pt x="5991" y="3061"/>
                    <a:pt x="5997" y="3065"/>
                    <a:pt x="6005" y="3076"/>
                  </a:cubicBezTo>
                  <a:cubicBezTo>
                    <a:pt x="6037" y="3133"/>
                    <a:pt x="6056" y="3162"/>
                    <a:pt x="6072" y="3162"/>
                  </a:cubicBezTo>
                  <a:cubicBezTo>
                    <a:pt x="6075" y="3162"/>
                    <a:pt x="6077" y="3161"/>
                    <a:pt x="6079" y="3160"/>
                  </a:cubicBezTo>
                  <a:cubicBezTo>
                    <a:pt x="6135" y="3272"/>
                    <a:pt x="6219" y="3375"/>
                    <a:pt x="6322" y="3459"/>
                  </a:cubicBezTo>
                  <a:cubicBezTo>
                    <a:pt x="6377" y="3587"/>
                    <a:pt x="6467" y="3706"/>
                    <a:pt x="6576" y="3799"/>
                  </a:cubicBezTo>
                  <a:lnTo>
                    <a:pt x="6576" y="3799"/>
                  </a:lnTo>
                  <a:cubicBezTo>
                    <a:pt x="6551" y="3775"/>
                    <a:pt x="6533" y="3734"/>
                    <a:pt x="6544" y="3734"/>
                  </a:cubicBezTo>
                  <a:cubicBezTo>
                    <a:pt x="6547" y="3734"/>
                    <a:pt x="6554" y="3738"/>
                    <a:pt x="6565" y="3749"/>
                  </a:cubicBezTo>
                  <a:cubicBezTo>
                    <a:pt x="6565" y="3767"/>
                    <a:pt x="6574" y="3786"/>
                    <a:pt x="6584" y="3805"/>
                  </a:cubicBezTo>
                  <a:cubicBezTo>
                    <a:pt x="6630" y="3917"/>
                    <a:pt x="6705" y="4010"/>
                    <a:pt x="6798" y="4094"/>
                  </a:cubicBezTo>
                  <a:cubicBezTo>
                    <a:pt x="6817" y="4141"/>
                    <a:pt x="6845" y="4197"/>
                    <a:pt x="6864" y="4253"/>
                  </a:cubicBezTo>
                  <a:cubicBezTo>
                    <a:pt x="6882" y="4309"/>
                    <a:pt x="6901" y="4356"/>
                    <a:pt x="6929" y="4402"/>
                  </a:cubicBezTo>
                  <a:cubicBezTo>
                    <a:pt x="6966" y="4496"/>
                    <a:pt x="6994" y="4561"/>
                    <a:pt x="7022" y="4580"/>
                  </a:cubicBezTo>
                  <a:cubicBezTo>
                    <a:pt x="7022" y="4626"/>
                    <a:pt x="7032" y="4664"/>
                    <a:pt x="7050" y="4710"/>
                  </a:cubicBezTo>
                  <a:cubicBezTo>
                    <a:pt x="7060" y="4738"/>
                    <a:pt x="7069" y="4766"/>
                    <a:pt x="7078" y="4766"/>
                  </a:cubicBezTo>
                  <a:cubicBezTo>
                    <a:pt x="7088" y="4944"/>
                    <a:pt x="7106" y="5187"/>
                    <a:pt x="7144" y="5411"/>
                  </a:cubicBezTo>
                  <a:cubicBezTo>
                    <a:pt x="7116" y="5448"/>
                    <a:pt x="7106" y="5486"/>
                    <a:pt x="7116" y="5532"/>
                  </a:cubicBezTo>
                  <a:lnTo>
                    <a:pt x="7116" y="5616"/>
                  </a:lnTo>
                  <a:lnTo>
                    <a:pt x="7116" y="5719"/>
                  </a:lnTo>
                  <a:cubicBezTo>
                    <a:pt x="7116" y="5850"/>
                    <a:pt x="7078" y="5980"/>
                    <a:pt x="7013" y="6102"/>
                  </a:cubicBezTo>
                  <a:cubicBezTo>
                    <a:pt x="7041" y="6121"/>
                    <a:pt x="6957" y="6214"/>
                    <a:pt x="6976" y="6289"/>
                  </a:cubicBezTo>
                  <a:cubicBezTo>
                    <a:pt x="6929" y="6363"/>
                    <a:pt x="6882" y="6447"/>
                    <a:pt x="6864" y="6531"/>
                  </a:cubicBezTo>
                  <a:cubicBezTo>
                    <a:pt x="6761" y="6634"/>
                    <a:pt x="6630" y="6849"/>
                    <a:pt x="6490" y="7008"/>
                  </a:cubicBezTo>
                  <a:cubicBezTo>
                    <a:pt x="6397" y="7082"/>
                    <a:pt x="6313" y="7157"/>
                    <a:pt x="6229" y="7241"/>
                  </a:cubicBezTo>
                  <a:cubicBezTo>
                    <a:pt x="6249" y="7228"/>
                    <a:pt x="6309" y="7179"/>
                    <a:pt x="6333" y="7179"/>
                  </a:cubicBezTo>
                  <a:cubicBezTo>
                    <a:pt x="6342" y="7179"/>
                    <a:pt x="6346" y="7186"/>
                    <a:pt x="6341" y="7204"/>
                  </a:cubicBezTo>
                  <a:cubicBezTo>
                    <a:pt x="6340" y="7203"/>
                    <a:pt x="6339" y="7203"/>
                    <a:pt x="6338" y="7203"/>
                  </a:cubicBezTo>
                  <a:cubicBezTo>
                    <a:pt x="6325" y="7203"/>
                    <a:pt x="6285" y="7251"/>
                    <a:pt x="6285" y="7260"/>
                  </a:cubicBezTo>
                  <a:cubicBezTo>
                    <a:pt x="6314" y="7236"/>
                    <a:pt x="6325" y="7227"/>
                    <a:pt x="6326" y="7227"/>
                  </a:cubicBezTo>
                  <a:lnTo>
                    <a:pt x="6326" y="7227"/>
                  </a:lnTo>
                  <a:cubicBezTo>
                    <a:pt x="6329" y="7227"/>
                    <a:pt x="6269" y="7281"/>
                    <a:pt x="6275" y="7288"/>
                  </a:cubicBezTo>
                  <a:cubicBezTo>
                    <a:pt x="6284" y="7282"/>
                    <a:pt x="6289" y="7280"/>
                    <a:pt x="6291" y="7280"/>
                  </a:cubicBezTo>
                  <a:cubicBezTo>
                    <a:pt x="6298" y="7280"/>
                    <a:pt x="6291" y="7293"/>
                    <a:pt x="6285" y="7306"/>
                  </a:cubicBezTo>
                  <a:cubicBezTo>
                    <a:pt x="6350" y="7260"/>
                    <a:pt x="6397" y="7222"/>
                    <a:pt x="6434" y="7194"/>
                  </a:cubicBezTo>
                  <a:cubicBezTo>
                    <a:pt x="6443" y="7176"/>
                    <a:pt x="6462" y="7157"/>
                    <a:pt x="6481" y="7138"/>
                  </a:cubicBezTo>
                  <a:cubicBezTo>
                    <a:pt x="6490" y="7120"/>
                    <a:pt x="6509" y="7101"/>
                    <a:pt x="6528" y="7073"/>
                  </a:cubicBezTo>
                  <a:lnTo>
                    <a:pt x="6528" y="7073"/>
                  </a:lnTo>
                  <a:cubicBezTo>
                    <a:pt x="6517" y="7090"/>
                    <a:pt x="6516" y="7096"/>
                    <a:pt x="6519" y="7096"/>
                  </a:cubicBezTo>
                  <a:cubicBezTo>
                    <a:pt x="6532" y="7096"/>
                    <a:pt x="6607" y="7017"/>
                    <a:pt x="6593" y="7017"/>
                  </a:cubicBezTo>
                  <a:lnTo>
                    <a:pt x="6593" y="7017"/>
                  </a:lnTo>
                  <a:cubicBezTo>
                    <a:pt x="6587" y="7028"/>
                    <a:pt x="6562" y="7043"/>
                    <a:pt x="6550" y="7043"/>
                  </a:cubicBezTo>
                  <a:cubicBezTo>
                    <a:pt x="6542" y="7043"/>
                    <a:pt x="6540" y="7036"/>
                    <a:pt x="6556" y="7017"/>
                  </a:cubicBezTo>
                  <a:cubicBezTo>
                    <a:pt x="6556" y="7017"/>
                    <a:pt x="6557" y="7018"/>
                    <a:pt x="6558" y="7018"/>
                  </a:cubicBezTo>
                  <a:cubicBezTo>
                    <a:pt x="6575" y="7018"/>
                    <a:pt x="6614" y="6963"/>
                    <a:pt x="6632" y="6963"/>
                  </a:cubicBezTo>
                  <a:cubicBezTo>
                    <a:pt x="6637" y="6963"/>
                    <a:pt x="6640" y="6968"/>
                    <a:pt x="6640" y="6980"/>
                  </a:cubicBezTo>
                  <a:cubicBezTo>
                    <a:pt x="6742" y="6877"/>
                    <a:pt x="6817" y="6765"/>
                    <a:pt x="6892" y="6643"/>
                  </a:cubicBezTo>
                  <a:cubicBezTo>
                    <a:pt x="6910" y="6606"/>
                    <a:pt x="6929" y="6578"/>
                    <a:pt x="6948" y="6541"/>
                  </a:cubicBezTo>
                  <a:lnTo>
                    <a:pt x="6994" y="6438"/>
                  </a:lnTo>
                  <a:lnTo>
                    <a:pt x="7041" y="6335"/>
                  </a:lnTo>
                  <a:cubicBezTo>
                    <a:pt x="7050" y="6298"/>
                    <a:pt x="7060" y="6261"/>
                    <a:pt x="7069" y="6233"/>
                  </a:cubicBezTo>
                  <a:cubicBezTo>
                    <a:pt x="7116" y="6111"/>
                    <a:pt x="7153" y="5990"/>
                    <a:pt x="7191" y="5859"/>
                  </a:cubicBezTo>
                  <a:cubicBezTo>
                    <a:pt x="7218" y="5778"/>
                    <a:pt x="7227" y="5678"/>
                    <a:pt x="7211" y="5587"/>
                  </a:cubicBezTo>
                  <a:lnTo>
                    <a:pt x="7211" y="5587"/>
                  </a:lnTo>
                  <a:cubicBezTo>
                    <a:pt x="7209" y="5601"/>
                    <a:pt x="7200" y="5626"/>
                    <a:pt x="7195" y="5626"/>
                  </a:cubicBezTo>
                  <a:cubicBezTo>
                    <a:pt x="7192" y="5626"/>
                    <a:pt x="7191" y="5621"/>
                    <a:pt x="7191" y="5607"/>
                  </a:cubicBezTo>
                  <a:cubicBezTo>
                    <a:pt x="7191" y="5602"/>
                    <a:pt x="7200" y="5591"/>
                    <a:pt x="7209" y="5579"/>
                  </a:cubicBezTo>
                  <a:lnTo>
                    <a:pt x="7209" y="5579"/>
                  </a:lnTo>
                  <a:cubicBezTo>
                    <a:pt x="7210" y="5582"/>
                    <a:pt x="7210" y="5585"/>
                    <a:pt x="7211" y="5587"/>
                  </a:cubicBezTo>
                  <a:lnTo>
                    <a:pt x="7211" y="5587"/>
                  </a:lnTo>
                  <a:cubicBezTo>
                    <a:pt x="7211" y="5582"/>
                    <a:pt x="7211" y="5579"/>
                    <a:pt x="7209" y="5579"/>
                  </a:cubicBezTo>
                  <a:lnTo>
                    <a:pt x="7209" y="5579"/>
                  </a:lnTo>
                  <a:cubicBezTo>
                    <a:pt x="7219" y="5567"/>
                    <a:pt x="7228" y="5556"/>
                    <a:pt x="7228" y="5551"/>
                  </a:cubicBezTo>
                  <a:cubicBezTo>
                    <a:pt x="7237" y="5504"/>
                    <a:pt x="7247" y="5467"/>
                    <a:pt x="7247" y="5411"/>
                  </a:cubicBezTo>
                  <a:lnTo>
                    <a:pt x="7247" y="5261"/>
                  </a:lnTo>
                  <a:cubicBezTo>
                    <a:pt x="7237" y="5159"/>
                    <a:pt x="7228" y="5056"/>
                    <a:pt x="7209" y="4953"/>
                  </a:cubicBezTo>
                  <a:cubicBezTo>
                    <a:pt x="7200" y="4897"/>
                    <a:pt x="7191" y="4851"/>
                    <a:pt x="7172" y="4795"/>
                  </a:cubicBezTo>
                  <a:cubicBezTo>
                    <a:pt x="7163" y="4748"/>
                    <a:pt x="7153" y="4701"/>
                    <a:pt x="7134" y="4654"/>
                  </a:cubicBezTo>
                  <a:cubicBezTo>
                    <a:pt x="7097" y="4570"/>
                    <a:pt x="7078" y="4486"/>
                    <a:pt x="7060" y="4421"/>
                  </a:cubicBezTo>
                  <a:cubicBezTo>
                    <a:pt x="7054" y="4421"/>
                    <a:pt x="7049" y="4427"/>
                    <a:pt x="7042" y="4427"/>
                  </a:cubicBezTo>
                  <a:cubicBezTo>
                    <a:pt x="7037" y="4427"/>
                    <a:pt x="7030" y="4424"/>
                    <a:pt x="7022" y="4412"/>
                  </a:cubicBezTo>
                  <a:cubicBezTo>
                    <a:pt x="7013" y="4346"/>
                    <a:pt x="6994" y="4281"/>
                    <a:pt x="6966" y="4225"/>
                  </a:cubicBezTo>
                  <a:cubicBezTo>
                    <a:pt x="6935" y="4169"/>
                    <a:pt x="6903" y="4127"/>
                    <a:pt x="6894" y="4127"/>
                  </a:cubicBezTo>
                  <a:cubicBezTo>
                    <a:pt x="6893" y="4127"/>
                    <a:pt x="6892" y="4129"/>
                    <a:pt x="6892" y="4131"/>
                  </a:cubicBezTo>
                  <a:cubicBezTo>
                    <a:pt x="6873" y="4075"/>
                    <a:pt x="6798" y="4019"/>
                    <a:pt x="6798" y="3954"/>
                  </a:cubicBezTo>
                  <a:lnTo>
                    <a:pt x="6798" y="3954"/>
                  </a:lnTo>
                  <a:cubicBezTo>
                    <a:pt x="6836" y="3991"/>
                    <a:pt x="6826" y="4029"/>
                    <a:pt x="6845" y="4029"/>
                  </a:cubicBezTo>
                  <a:cubicBezTo>
                    <a:pt x="6826" y="3982"/>
                    <a:pt x="6798" y="3935"/>
                    <a:pt x="6770" y="3898"/>
                  </a:cubicBezTo>
                  <a:lnTo>
                    <a:pt x="6649" y="3758"/>
                  </a:lnTo>
                  <a:cubicBezTo>
                    <a:pt x="6650" y="3757"/>
                    <a:pt x="6652" y="3756"/>
                    <a:pt x="6654" y="3756"/>
                  </a:cubicBezTo>
                  <a:cubicBezTo>
                    <a:pt x="6661" y="3756"/>
                    <a:pt x="6670" y="3761"/>
                    <a:pt x="6673" y="3761"/>
                  </a:cubicBezTo>
                  <a:cubicBezTo>
                    <a:pt x="6675" y="3761"/>
                    <a:pt x="6674" y="3759"/>
                    <a:pt x="6668" y="3749"/>
                  </a:cubicBezTo>
                  <a:cubicBezTo>
                    <a:pt x="6616" y="3714"/>
                    <a:pt x="6472" y="3548"/>
                    <a:pt x="6497" y="3548"/>
                  </a:cubicBezTo>
                  <a:cubicBezTo>
                    <a:pt x="6499" y="3548"/>
                    <a:pt x="6503" y="3549"/>
                    <a:pt x="6509" y="3553"/>
                  </a:cubicBezTo>
                  <a:cubicBezTo>
                    <a:pt x="6425" y="3468"/>
                    <a:pt x="6397" y="3412"/>
                    <a:pt x="6341" y="3375"/>
                  </a:cubicBezTo>
                  <a:cubicBezTo>
                    <a:pt x="6331" y="3226"/>
                    <a:pt x="6126" y="3095"/>
                    <a:pt x="5949" y="2871"/>
                  </a:cubicBezTo>
                  <a:cubicBezTo>
                    <a:pt x="5724" y="2591"/>
                    <a:pt x="5463" y="2142"/>
                    <a:pt x="5360" y="2105"/>
                  </a:cubicBezTo>
                  <a:cubicBezTo>
                    <a:pt x="5360" y="2046"/>
                    <a:pt x="5161" y="1895"/>
                    <a:pt x="5200" y="1895"/>
                  </a:cubicBezTo>
                  <a:cubicBezTo>
                    <a:pt x="5204" y="1895"/>
                    <a:pt x="5211" y="1896"/>
                    <a:pt x="5220" y="1900"/>
                  </a:cubicBezTo>
                  <a:cubicBezTo>
                    <a:pt x="5052" y="1704"/>
                    <a:pt x="4903" y="1507"/>
                    <a:pt x="4763" y="1330"/>
                  </a:cubicBezTo>
                  <a:cubicBezTo>
                    <a:pt x="4651" y="1171"/>
                    <a:pt x="4520" y="1013"/>
                    <a:pt x="4380" y="872"/>
                  </a:cubicBezTo>
                  <a:cubicBezTo>
                    <a:pt x="4314" y="723"/>
                    <a:pt x="4090" y="518"/>
                    <a:pt x="3819" y="368"/>
                  </a:cubicBezTo>
                  <a:cubicBezTo>
                    <a:pt x="3577" y="237"/>
                    <a:pt x="3315" y="144"/>
                    <a:pt x="3044" y="79"/>
                  </a:cubicBezTo>
                  <a:cubicBezTo>
                    <a:pt x="2859" y="26"/>
                    <a:pt x="2664"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9"/>
            <p:cNvSpPr/>
            <p:nvPr/>
          </p:nvSpPr>
          <p:spPr>
            <a:xfrm>
              <a:off x="4758375" y="3110550"/>
              <a:ext cx="725" cy="725"/>
            </a:xfrm>
            <a:custGeom>
              <a:avLst/>
              <a:gdLst/>
              <a:ahLst/>
              <a:cxnLst/>
              <a:rect l="l" t="t" r="r" b="b"/>
              <a:pathLst>
                <a:path w="29" h="29" extrusionOk="0">
                  <a:moveTo>
                    <a:pt x="29" y="1"/>
                  </a:moveTo>
                  <a:cubicBezTo>
                    <a:pt x="20" y="1"/>
                    <a:pt x="10" y="10"/>
                    <a:pt x="1" y="29"/>
                  </a:cubicBezTo>
                  <a:cubicBezTo>
                    <a:pt x="10" y="19"/>
                    <a:pt x="20" y="10"/>
                    <a:pt x="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9"/>
            <p:cNvSpPr/>
            <p:nvPr/>
          </p:nvSpPr>
          <p:spPr>
            <a:xfrm>
              <a:off x="4939075" y="3313650"/>
              <a:ext cx="59100" cy="46025"/>
            </a:xfrm>
            <a:custGeom>
              <a:avLst/>
              <a:gdLst/>
              <a:ahLst/>
              <a:cxnLst/>
              <a:rect l="l" t="t" r="r" b="b"/>
              <a:pathLst>
                <a:path w="2364" h="1841" extrusionOk="0">
                  <a:moveTo>
                    <a:pt x="393" y="1"/>
                  </a:moveTo>
                  <a:lnTo>
                    <a:pt x="374" y="20"/>
                  </a:lnTo>
                  <a:lnTo>
                    <a:pt x="225" y="132"/>
                  </a:lnTo>
                  <a:lnTo>
                    <a:pt x="187" y="160"/>
                  </a:lnTo>
                  <a:lnTo>
                    <a:pt x="75" y="234"/>
                  </a:lnTo>
                  <a:lnTo>
                    <a:pt x="47" y="262"/>
                  </a:lnTo>
                  <a:lnTo>
                    <a:pt x="29" y="281"/>
                  </a:lnTo>
                  <a:lnTo>
                    <a:pt x="10" y="300"/>
                  </a:lnTo>
                  <a:lnTo>
                    <a:pt x="1" y="318"/>
                  </a:lnTo>
                  <a:lnTo>
                    <a:pt x="1" y="337"/>
                  </a:lnTo>
                  <a:lnTo>
                    <a:pt x="10" y="374"/>
                  </a:lnTo>
                  <a:lnTo>
                    <a:pt x="29" y="393"/>
                  </a:lnTo>
                  <a:lnTo>
                    <a:pt x="57" y="421"/>
                  </a:lnTo>
                  <a:lnTo>
                    <a:pt x="103" y="487"/>
                  </a:lnTo>
                  <a:lnTo>
                    <a:pt x="253" y="664"/>
                  </a:lnTo>
                  <a:lnTo>
                    <a:pt x="346" y="785"/>
                  </a:lnTo>
                  <a:lnTo>
                    <a:pt x="374" y="823"/>
                  </a:lnTo>
                  <a:lnTo>
                    <a:pt x="589" y="1075"/>
                  </a:lnTo>
                  <a:lnTo>
                    <a:pt x="608" y="1112"/>
                  </a:lnTo>
                  <a:lnTo>
                    <a:pt x="813" y="1374"/>
                  </a:lnTo>
                  <a:lnTo>
                    <a:pt x="841" y="1411"/>
                  </a:lnTo>
                  <a:lnTo>
                    <a:pt x="925" y="1523"/>
                  </a:lnTo>
                  <a:lnTo>
                    <a:pt x="953" y="1560"/>
                  </a:lnTo>
                  <a:lnTo>
                    <a:pt x="1056" y="1663"/>
                  </a:lnTo>
                  <a:lnTo>
                    <a:pt x="1075" y="1700"/>
                  </a:lnTo>
                  <a:lnTo>
                    <a:pt x="1131" y="1785"/>
                  </a:lnTo>
                  <a:lnTo>
                    <a:pt x="1159" y="1822"/>
                  </a:lnTo>
                  <a:lnTo>
                    <a:pt x="1177" y="1841"/>
                  </a:lnTo>
                  <a:lnTo>
                    <a:pt x="1224" y="1841"/>
                  </a:lnTo>
                  <a:lnTo>
                    <a:pt x="1252" y="1831"/>
                  </a:lnTo>
                  <a:lnTo>
                    <a:pt x="1280" y="1813"/>
                  </a:lnTo>
                  <a:lnTo>
                    <a:pt x="1317" y="1785"/>
                  </a:lnTo>
                  <a:lnTo>
                    <a:pt x="1411" y="1700"/>
                  </a:lnTo>
                  <a:lnTo>
                    <a:pt x="1570" y="1579"/>
                  </a:lnTo>
                  <a:lnTo>
                    <a:pt x="1700" y="1486"/>
                  </a:lnTo>
                  <a:lnTo>
                    <a:pt x="1878" y="1318"/>
                  </a:lnTo>
                  <a:lnTo>
                    <a:pt x="2036" y="1196"/>
                  </a:lnTo>
                  <a:lnTo>
                    <a:pt x="2289" y="1019"/>
                  </a:lnTo>
                  <a:lnTo>
                    <a:pt x="2317" y="991"/>
                  </a:lnTo>
                  <a:lnTo>
                    <a:pt x="2335" y="981"/>
                  </a:lnTo>
                  <a:lnTo>
                    <a:pt x="2354" y="953"/>
                  </a:lnTo>
                  <a:lnTo>
                    <a:pt x="2363" y="944"/>
                  </a:lnTo>
                  <a:lnTo>
                    <a:pt x="2363" y="916"/>
                  </a:lnTo>
                  <a:lnTo>
                    <a:pt x="2345" y="888"/>
                  </a:lnTo>
                  <a:lnTo>
                    <a:pt x="2335" y="860"/>
                  </a:lnTo>
                  <a:lnTo>
                    <a:pt x="2307" y="832"/>
                  </a:lnTo>
                  <a:lnTo>
                    <a:pt x="2251" y="757"/>
                  </a:lnTo>
                  <a:lnTo>
                    <a:pt x="2223" y="720"/>
                  </a:lnTo>
                  <a:lnTo>
                    <a:pt x="2130" y="608"/>
                  </a:lnTo>
                  <a:lnTo>
                    <a:pt x="2111" y="589"/>
                  </a:lnTo>
                  <a:lnTo>
                    <a:pt x="2092" y="580"/>
                  </a:lnTo>
                  <a:lnTo>
                    <a:pt x="2064" y="580"/>
                  </a:lnTo>
                  <a:lnTo>
                    <a:pt x="2036" y="589"/>
                  </a:lnTo>
                  <a:lnTo>
                    <a:pt x="1999" y="617"/>
                  </a:lnTo>
                  <a:lnTo>
                    <a:pt x="1971" y="645"/>
                  </a:lnTo>
                  <a:lnTo>
                    <a:pt x="1906" y="711"/>
                  </a:lnTo>
                  <a:lnTo>
                    <a:pt x="1868" y="739"/>
                  </a:lnTo>
                  <a:lnTo>
                    <a:pt x="1560" y="991"/>
                  </a:lnTo>
                  <a:lnTo>
                    <a:pt x="1532" y="1019"/>
                  </a:lnTo>
                  <a:lnTo>
                    <a:pt x="1467" y="1065"/>
                  </a:lnTo>
                  <a:lnTo>
                    <a:pt x="1392" y="1122"/>
                  </a:lnTo>
                  <a:lnTo>
                    <a:pt x="1364" y="1140"/>
                  </a:lnTo>
                  <a:lnTo>
                    <a:pt x="1345" y="1140"/>
                  </a:lnTo>
                  <a:lnTo>
                    <a:pt x="1336" y="1131"/>
                  </a:lnTo>
                  <a:lnTo>
                    <a:pt x="1327" y="1122"/>
                  </a:lnTo>
                  <a:lnTo>
                    <a:pt x="1308" y="1103"/>
                  </a:lnTo>
                  <a:lnTo>
                    <a:pt x="1093" y="813"/>
                  </a:lnTo>
                  <a:lnTo>
                    <a:pt x="1065" y="776"/>
                  </a:lnTo>
                  <a:lnTo>
                    <a:pt x="963" y="655"/>
                  </a:lnTo>
                  <a:lnTo>
                    <a:pt x="935" y="627"/>
                  </a:lnTo>
                  <a:lnTo>
                    <a:pt x="832" y="505"/>
                  </a:lnTo>
                  <a:lnTo>
                    <a:pt x="804" y="468"/>
                  </a:lnTo>
                  <a:lnTo>
                    <a:pt x="710" y="346"/>
                  </a:lnTo>
                  <a:lnTo>
                    <a:pt x="682" y="309"/>
                  </a:lnTo>
                  <a:lnTo>
                    <a:pt x="589" y="188"/>
                  </a:lnTo>
                  <a:lnTo>
                    <a:pt x="440" y="1"/>
                  </a:lnTo>
                  <a:close/>
                </a:path>
              </a:pathLst>
            </a:custGeom>
            <a:solidFill>
              <a:srgbClr val="FFFFFF"/>
            </a:solidFill>
            <a:ln w="1400" cap="flat" cmpd="sng">
              <a:solidFill>
                <a:srgbClr val="FFFFFF"/>
              </a:solidFill>
              <a:prstDash val="solid"/>
              <a:miter lim="933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9"/>
            <p:cNvSpPr/>
            <p:nvPr/>
          </p:nvSpPr>
          <p:spPr>
            <a:xfrm>
              <a:off x="4974800" y="3270475"/>
              <a:ext cx="59800" cy="61425"/>
            </a:xfrm>
            <a:custGeom>
              <a:avLst/>
              <a:gdLst/>
              <a:ahLst/>
              <a:cxnLst/>
              <a:rect l="l" t="t" r="r" b="b"/>
              <a:pathLst>
                <a:path w="2392" h="2457" extrusionOk="0">
                  <a:moveTo>
                    <a:pt x="1149" y="0"/>
                  </a:moveTo>
                  <a:lnTo>
                    <a:pt x="1121" y="19"/>
                  </a:lnTo>
                  <a:lnTo>
                    <a:pt x="1065" y="56"/>
                  </a:lnTo>
                  <a:lnTo>
                    <a:pt x="1000" y="122"/>
                  </a:lnTo>
                  <a:lnTo>
                    <a:pt x="962" y="150"/>
                  </a:lnTo>
                  <a:lnTo>
                    <a:pt x="663" y="383"/>
                  </a:lnTo>
                  <a:lnTo>
                    <a:pt x="635" y="402"/>
                  </a:lnTo>
                  <a:lnTo>
                    <a:pt x="514" y="514"/>
                  </a:lnTo>
                  <a:lnTo>
                    <a:pt x="477" y="542"/>
                  </a:lnTo>
                  <a:lnTo>
                    <a:pt x="346" y="635"/>
                  </a:lnTo>
                  <a:lnTo>
                    <a:pt x="309" y="663"/>
                  </a:lnTo>
                  <a:lnTo>
                    <a:pt x="178" y="766"/>
                  </a:lnTo>
                  <a:lnTo>
                    <a:pt x="38" y="869"/>
                  </a:lnTo>
                  <a:lnTo>
                    <a:pt x="10" y="897"/>
                  </a:lnTo>
                  <a:lnTo>
                    <a:pt x="0" y="915"/>
                  </a:lnTo>
                  <a:lnTo>
                    <a:pt x="0" y="925"/>
                  </a:lnTo>
                  <a:lnTo>
                    <a:pt x="0" y="953"/>
                  </a:lnTo>
                  <a:lnTo>
                    <a:pt x="28" y="981"/>
                  </a:lnTo>
                  <a:lnTo>
                    <a:pt x="103" y="1102"/>
                  </a:lnTo>
                  <a:lnTo>
                    <a:pt x="131" y="1130"/>
                  </a:lnTo>
                  <a:lnTo>
                    <a:pt x="178" y="1196"/>
                  </a:lnTo>
                  <a:lnTo>
                    <a:pt x="215" y="1252"/>
                  </a:lnTo>
                  <a:lnTo>
                    <a:pt x="243" y="1280"/>
                  </a:lnTo>
                  <a:lnTo>
                    <a:pt x="346" y="1392"/>
                  </a:lnTo>
                  <a:lnTo>
                    <a:pt x="374" y="1420"/>
                  </a:lnTo>
                  <a:lnTo>
                    <a:pt x="458" y="1541"/>
                  </a:lnTo>
                  <a:lnTo>
                    <a:pt x="598" y="1719"/>
                  </a:lnTo>
                  <a:lnTo>
                    <a:pt x="682" y="1840"/>
                  </a:lnTo>
                  <a:lnTo>
                    <a:pt x="710" y="1868"/>
                  </a:lnTo>
                  <a:lnTo>
                    <a:pt x="813" y="1980"/>
                  </a:lnTo>
                  <a:lnTo>
                    <a:pt x="841" y="2017"/>
                  </a:lnTo>
                  <a:lnTo>
                    <a:pt x="925" y="2129"/>
                  </a:lnTo>
                  <a:lnTo>
                    <a:pt x="953" y="2167"/>
                  </a:lnTo>
                  <a:lnTo>
                    <a:pt x="1037" y="2279"/>
                  </a:lnTo>
                  <a:lnTo>
                    <a:pt x="1056" y="2316"/>
                  </a:lnTo>
                  <a:lnTo>
                    <a:pt x="1084" y="2344"/>
                  </a:lnTo>
                  <a:lnTo>
                    <a:pt x="1112" y="2382"/>
                  </a:lnTo>
                  <a:lnTo>
                    <a:pt x="1158" y="2428"/>
                  </a:lnTo>
                  <a:lnTo>
                    <a:pt x="1177" y="2447"/>
                  </a:lnTo>
                  <a:lnTo>
                    <a:pt x="1196" y="2456"/>
                  </a:lnTo>
                  <a:lnTo>
                    <a:pt x="1224" y="2456"/>
                  </a:lnTo>
                  <a:lnTo>
                    <a:pt x="1252" y="2438"/>
                  </a:lnTo>
                  <a:lnTo>
                    <a:pt x="1326" y="2382"/>
                  </a:lnTo>
                  <a:lnTo>
                    <a:pt x="1504" y="2232"/>
                  </a:lnTo>
                  <a:lnTo>
                    <a:pt x="1532" y="2204"/>
                  </a:lnTo>
                  <a:lnTo>
                    <a:pt x="1653" y="2120"/>
                  </a:lnTo>
                  <a:lnTo>
                    <a:pt x="1803" y="2008"/>
                  </a:lnTo>
                  <a:lnTo>
                    <a:pt x="1831" y="1980"/>
                  </a:lnTo>
                  <a:lnTo>
                    <a:pt x="1933" y="1877"/>
                  </a:lnTo>
                  <a:lnTo>
                    <a:pt x="1971" y="1849"/>
                  </a:lnTo>
                  <a:lnTo>
                    <a:pt x="2083" y="1775"/>
                  </a:lnTo>
                  <a:lnTo>
                    <a:pt x="2120" y="1747"/>
                  </a:lnTo>
                  <a:lnTo>
                    <a:pt x="2391" y="1513"/>
                  </a:lnTo>
                  <a:lnTo>
                    <a:pt x="2391" y="1494"/>
                  </a:lnTo>
                  <a:lnTo>
                    <a:pt x="2391" y="1476"/>
                  </a:lnTo>
                  <a:lnTo>
                    <a:pt x="2382" y="1448"/>
                  </a:lnTo>
                  <a:lnTo>
                    <a:pt x="2298" y="1336"/>
                  </a:lnTo>
                  <a:lnTo>
                    <a:pt x="2270" y="1298"/>
                  </a:lnTo>
                  <a:lnTo>
                    <a:pt x="2176" y="1168"/>
                  </a:lnTo>
                  <a:lnTo>
                    <a:pt x="2158" y="1149"/>
                  </a:lnTo>
                  <a:lnTo>
                    <a:pt x="2120" y="1149"/>
                  </a:lnTo>
                  <a:lnTo>
                    <a:pt x="2036" y="1205"/>
                  </a:lnTo>
                  <a:lnTo>
                    <a:pt x="1999" y="1224"/>
                  </a:lnTo>
                  <a:lnTo>
                    <a:pt x="1971" y="1252"/>
                  </a:lnTo>
                  <a:lnTo>
                    <a:pt x="1821" y="1382"/>
                  </a:lnTo>
                  <a:lnTo>
                    <a:pt x="1784" y="1410"/>
                  </a:lnTo>
                  <a:lnTo>
                    <a:pt x="1625" y="1522"/>
                  </a:lnTo>
                  <a:lnTo>
                    <a:pt x="1523" y="1625"/>
                  </a:lnTo>
                  <a:lnTo>
                    <a:pt x="1485" y="1653"/>
                  </a:lnTo>
                  <a:lnTo>
                    <a:pt x="1373" y="1737"/>
                  </a:lnTo>
                  <a:lnTo>
                    <a:pt x="1345" y="1756"/>
                  </a:lnTo>
                  <a:lnTo>
                    <a:pt x="1326" y="1756"/>
                  </a:lnTo>
                  <a:lnTo>
                    <a:pt x="1308" y="1747"/>
                  </a:lnTo>
                  <a:lnTo>
                    <a:pt x="1289" y="1728"/>
                  </a:lnTo>
                  <a:lnTo>
                    <a:pt x="1252" y="1681"/>
                  </a:lnTo>
                  <a:lnTo>
                    <a:pt x="1233" y="1644"/>
                  </a:lnTo>
                  <a:lnTo>
                    <a:pt x="1196" y="1588"/>
                  </a:lnTo>
                  <a:lnTo>
                    <a:pt x="1168" y="1550"/>
                  </a:lnTo>
                  <a:lnTo>
                    <a:pt x="1168" y="1532"/>
                  </a:lnTo>
                  <a:lnTo>
                    <a:pt x="1168" y="1513"/>
                  </a:lnTo>
                  <a:lnTo>
                    <a:pt x="1196" y="1494"/>
                  </a:lnTo>
                  <a:lnTo>
                    <a:pt x="1233" y="1457"/>
                  </a:lnTo>
                  <a:lnTo>
                    <a:pt x="1317" y="1401"/>
                  </a:lnTo>
                  <a:lnTo>
                    <a:pt x="1355" y="1373"/>
                  </a:lnTo>
                  <a:lnTo>
                    <a:pt x="1495" y="1270"/>
                  </a:lnTo>
                  <a:lnTo>
                    <a:pt x="1653" y="1121"/>
                  </a:lnTo>
                  <a:lnTo>
                    <a:pt x="1691" y="1102"/>
                  </a:lnTo>
                  <a:lnTo>
                    <a:pt x="1793" y="1037"/>
                  </a:lnTo>
                  <a:lnTo>
                    <a:pt x="1840" y="1000"/>
                  </a:lnTo>
                  <a:lnTo>
                    <a:pt x="1859" y="981"/>
                  </a:lnTo>
                  <a:lnTo>
                    <a:pt x="1859" y="953"/>
                  </a:lnTo>
                  <a:lnTo>
                    <a:pt x="1859" y="934"/>
                  </a:lnTo>
                  <a:lnTo>
                    <a:pt x="1840" y="906"/>
                  </a:lnTo>
                  <a:lnTo>
                    <a:pt x="1793" y="841"/>
                  </a:lnTo>
                  <a:lnTo>
                    <a:pt x="1756" y="794"/>
                  </a:lnTo>
                  <a:lnTo>
                    <a:pt x="1700" y="719"/>
                  </a:lnTo>
                  <a:lnTo>
                    <a:pt x="1672" y="682"/>
                  </a:lnTo>
                  <a:lnTo>
                    <a:pt x="1635" y="654"/>
                  </a:lnTo>
                  <a:lnTo>
                    <a:pt x="1616" y="626"/>
                  </a:lnTo>
                  <a:lnTo>
                    <a:pt x="1579" y="626"/>
                  </a:lnTo>
                  <a:lnTo>
                    <a:pt x="1551" y="635"/>
                  </a:lnTo>
                  <a:lnTo>
                    <a:pt x="1476" y="682"/>
                  </a:lnTo>
                  <a:lnTo>
                    <a:pt x="1242" y="887"/>
                  </a:lnTo>
                  <a:lnTo>
                    <a:pt x="1046" y="1046"/>
                  </a:lnTo>
                  <a:lnTo>
                    <a:pt x="981" y="1112"/>
                  </a:lnTo>
                  <a:lnTo>
                    <a:pt x="906" y="1158"/>
                  </a:lnTo>
                  <a:lnTo>
                    <a:pt x="878" y="1168"/>
                  </a:lnTo>
                  <a:lnTo>
                    <a:pt x="860" y="1168"/>
                  </a:lnTo>
                  <a:lnTo>
                    <a:pt x="841" y="1158"/>
                  </a:lnTo>
                  <a:lnTo>
                    <a:pt x="822" y="1140"/>
                  </a:lnTo>
                  <a:lnTo>
                    <a:pt x="794" y="1102"/>
                  </a:lnTo>
                  <a:lnTo>
                    <a:pt x="766" y="1065"/>
                  </a:lnTo>
                  <a:lnTo>
                    <a:pt x="729" y="1009"/>
                  </a:lnTo>
                  <a:lnTo>
                    <a:pt x="710" y="990"/>
                  </a:lnTo>
                  <a:lnTo>
                    <a:pt x="710" y="972"/>
                  </a:lnTo>
                  <a:lnTo>
                    <a:pt x="710" y="953"/>
                  </a:lnTo>
                  <a:lnTo>
                    <a:pt x="720" y="934"/>
                  </a:lnTo>
                  <a:lnTo>
                    <a:pt x="738" y="915"/>
                  </a:lnTo>
                  <a:lnTo>
                    <a:pt x="776" y="887"/>
                  </a:lnTo>
                  <a:lnTo>
                    <a:pt x="869" y="822"/>
                  </a:lnTo>
                  <a:lnTo>
                    <a:pt x="990" y="738"/>
                  </a:lnTo>
                  <a:lnTo>
                    <a:pt x="1028" y="710"/>
                  </a:lnTo>
                  <a:lnTo>
                    <a:pt x="1130" y="617"/>
                  </a:lnTo>
                  <a:lnTo>
                    <a:pt x="1168" y="589"/>
                  </a:lnTo>
                  <a:lnTo>
                    <a:pt x="1364" y="439"/>
                  </a:lnTo>
                  <a:lnTo>
                    <a:pt x="1401" y="411"/>
                  </a:lnTo>
                  <a:lnTo>
                    <a:pt x="1420" y="393"/>
                  </a:lnTo>
                  <a:lnTo>
                    <a:pt x="1439" y="374"/>
                  </a:lnTo>
                  <a:lnTo>
                    <a:pt x="1439" y="355"/>
                  </a:lnTo>
                  <a:lnTo>
                    <a:pt x="1439" y="327"/>
                  </a:lnTo>
                  <a:lnTo>
                    <a:pt x="1420" y="299"/>
                  </a:lnTo>
                  <a:lnTo>
                    <a:pt x="1401" y="271"/>
                  </a:lnTo>
                  <a:lnTo>
                    <a:pt x="1373" y="234"/>
                  </a:lnTo>
                  <a:lnTo>
                    <a:pt x="1326" y="187"/>
                  </a:lnTo>
                  <a:lnTo>
                    <a:pt x="1298" y="150"/>
                  </a:lnTo>
                  <a:lnTo>
                    <a:pt x="1261" y="94"/>
                  </a:lnTo>
                  <a:lnTo>
                    <a:pt x="1214" y="38"/>
                  </a:lnTo>
                  <a:lnTo>
                    <a:pt x="1186" y="10"/>
                  </a:lnTo>
                  <a:lnTo>
                    <a:pt x="1177" y="0"/>
                  </a:lnTo>
                  <a:close/>
                </a:path>
              </a:pathLst>
            </a:custGeom>
            <a:solidFill>
              <a:srgbClr val="FFFFFF"/>
            </a:solidFill>
            <a:ln w="1400" cap="flat" cmpd="sng">
              <a:solidFill>
                <a:srgbClr val="FFFFFF"/>
              </a:solidFill>
              <a:prstDash val="solid"/>
              <a:miter lim="933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9"/>
            <p:cNvSpPr/>
            <p:nvPr/>
          </p:nvSpPr>
          <p:spPr>
            <a:xfrm>
              <a:off x="5009350" y="3240350"/>
              <a:ext cx="51850" cy="55125"/>
            </a:xfrm>
            <a:custGeom>
              <a:avLst/>
              <a:gdLst/>
              <a:ahLst/>
              <a:cxnLst/>
              <a:rect l="l" t="t" r="r" b="b"/>
              <a:pathLst>
                <a:path w="2074" h="2205" extrusionOk="0">
                  <a:moveTo>
                    <a:pt x="1299" y="1"/>
                  </a:moveTo>
                  <a:lnTo>
                    <a:pt x="1261" y="10"/>
                  </a:lnTo>
                  <a:lnTo>
                    <a:pt x="1242" y="29"/>
                  </a:lnTo>
                  <a:lnTo>
                    <a:pt x="1205" y="57"/>
                  </a:lnTo>
                  <a:lnTo>
                    <a:pt x="1140" y="113"/>
                  </a:lnTo>
                  <a:lnTo>
                    <a:pt x="981" y="234"/>
                  </a:lnTo>
                  <a:lnTo>
                    <a:pt x="822" y="365"/>
                  </a:lnTo>
                  <a:lnTo>
                    <a:pt x="785" y="393"/>
                  </a:lnTo>
                  <a:lnTo>
                    <a:pt x="664" y="486"/>
                  </a:lnTo>
                  <a:lnTo>
                    <a:pt x="514" y="626"/>
                  </a:lnTo>
                  <a:lnTo>
                    <a:pt x="477" y="654"/>
                  </a:lnTo>
                  <a:lnTo>
                    <a:pt x="346" y="738"/>
                  </a:lnTo>
                  <a:lnTo>
                    <a:pt x="309" y="766"/>
                  </a:lnTo>
                  <a:lnTo>
                    <a:pt x="197" y="879"/>
                  </a:lnTo>
                  <a:lnTo>
                    <a:pt x="159" y="907"/>
                  </a:lnTo>
                  <a:lnTo>
                    <a:pt x="75" y="963"/>
                  </a:lnTo>
                  <a:lnTo>
                    <a:pt x="29" y="1000"/>
                  </a:lnTo>
                  <a:lnTo>
                    <a:pt x="10" y="1019"/>
                  </a:lnTo>
                  <a:lnTo>
                    <a:pt x="1" y="1037"/>
                  </a:lnTo>
                  <a:lnTo>
                    <a:pt x="1" y="1056"/>
                  </a:lnTo>
                  <a:lnTo>
                    <a:pt x="19" y="1093"/>
                  </a:lnTo>
                  <a:lnTo>
                    <a:pt x="38" y="1121"/>
                  </a:lnTo>
                  <a:lnTo>
                    <a:pt x="113" y="1205"/>
                  </a:lnTo>
                  <a:lnTo>
                    <a:pt x="141" y="1233"/>
                  </a:lnTo>
                  <a:lnTo>
                    <a:pt x="178" y="1299"/>
                  </a:lnTo>
                  <a:lnTo>
                    <a:pt x="215" y="1336"/>
                  </a:lnTo>
                  <a:lnTo>
                    <a:pt x="225" y="1345"/>
                  </a:lnTo>
                  <a:lnTo>
                    <a:pt x="243" y="1364"/>
                  </a:lnTo>
                  <a:lnTo>
                    <a:pt x="262" y="1373"/>
                  </a:lnTo>
                  <a:lnTo>
                    <a:pt x="281" y="1373"/>
                  </a:lnTo>
                  <a:lnTo>
                    <a:pt x="309" y="1364"/>
                  </a:lnTo>
                  <a:lnTo>
                    <a:pt x="327" y="1345"/>
                  </a:lnTo>
                  <a:lnTo>
                    <a:pt x="365" y="1327"/>
                  </a:lnTo>
                  <a:lnTo>
                    <a:pt x="411" y="1280"/>
                  </a:lnTo>
                  <a:lnTo>
                    <a:pt x="439" y="1252"/>
                  </a:lnTo>
                  <a:lnTo>
                    <a:pt x="477" y="1224"/>
                  </a:lnTo>
                  <a:lnTo>
                    <a:pt x="542" y="1187"/>
                  </a:lnTo>
                  <a:lnTo>
                    <a:pt x="579" y="1149"/>
                  </a:lnTo>
                  <a:lnTo>
                    <a:pt x="645" y="1093"/>
                  </a:lnTo>
                  <a:lnTo>
                    <a:pt x="682" y="1065"/>
                  </a:lnTo>
                  <a:lnTo>
                    <a:pt x="701" y="1056"/>
                  </a:lnTo>
                  <a:lnTo>
                    <a:pt x="720" y="1065"/>
                  </a:lnTo>
                  <a:lnTo>
                    <a:pt x="748" y="1103"/>
                  </a:lnTo>
                  <a:lnTo>
                    <a:pt x="850" y="1215"/>
                  </a:lnTo>
                  <a:lnTo>
                    <a:pt x="981" y="1383"/>
                  </a:lnTo>
                  <a:lnTo>
                    <a:pt x="1009" y="1411"/>
                  </a:lnTo>
                  <a:lnTo>
                    <a:pt x="1121" y="1532"/>
                  </a:lnTo>
                  <a:lnTo>
                    <a:pt x="1149" y="1560"/>
                  </a:lnTo>
                  <a:lnTo>
                    <a:pt x="1242" y="1691"/>
                  </a:lnTo>
                  <a:lnTo>
                    <a:pt x="1271" y="1728"/>
                  </a:lnTo>
                  <a:lnTo>
                    <a:pt x="1373" y="1859"/>
                  </a:lnTo>
                  <a:lnTo>
                    <a:pt x="1495" y="2018"/>
                  </a:lnTo>
                  <a:lnTo>
                    <a:pt x="1523" y="2055"/>
                  </a:lnTo>
                  <a:lnTo>
                    <a:pt x="1588" y="2149"/>
                  </a:lnTo>
                  <a:lnTo>
                    <a:pt x="1616" y="2186"/>
                  </a:lnTo>
                  <a:lnTo>
                    <a:pt x="1635" y="2205"/>
                  </a:lnTo>
                  <a:lnTo>
                    <a:pt x="1653" y="2205"/>
                  </a:lnTo>
                  <a:lnTo>
                    <a:pt x="1681" y="2186"/>
                  </a:lnTo>
                  <a:lnTo>
                    <a:pt x="1784" y="2120"/>
                  </a:lnTo>
                  <a:lnTo>
                    <a:pt x="1821" y="2092"/>
                  </a:lnTo>
                  <a:lnTo>
                    <a:pt x="1906" y="2008"/>
                  </a:lnTo>
                  <a:lnTo>
                    <a:pt x="1952" y="1980"/>
                  </a:lnTo>
                  <a:lnTo>
                    <a:pt x="2008" y="1943"/>
                  </a:lnTo>
                  <a:lnTo>
                    <a:pt x="2046" y="1915"/>
                  </a:lnTo>
                  <a:lnTo>
                    <a:pt x="2074" y="1887"/>
                  </a:lnTo>
                  <a:lnTo>
                    <a:pt x="2074" y="1868"/>
                  </a:lnTo>
                  <a:lnTo>
                    <a:pt x="2064" y="1840"/>
                  </a:lnTo>
                  <a:lnTo>
                    <a:pt x="2027" y="1803"/>
                  </a:lnTo>
                  <a:lnTo>
                    <a:pt x="1943" y="1719"/>
                  </a:lnTo>
                  <a:lnTo>
                    <a:pt x="1915" y="1691"/>
                  </a:lnTo>
                  <a:lnTo>
                    <a:pt x="1821" y="1560"/>
                  </a:lnTo>
                  <a:lnTo>
                    <a:pt x="1663" y="1364"/>
                  </a:lnTo>
                  <a:lnTo>
                    <a:pt x="1560" y="1243"/>
                  </a:lnTo>
                  <a:lnTo>
                    <a:pt x="1532" y="1205"/>
                  </a:lnTo>
                  <a:lnTo>
                    <a:pt x="1448" y="1075"/>
                  </a:lnTo>
                  <a:lnTo>
                    <a:pt x="1420" y="1037"/>
                  </a:lnTo>
                  <a:lnTo>
                    <a:pt x="1308" y="916"/>
                  </a:lnTo>
                  <a:lnTo>
                    <a:pt x="1280" y="888"/>
                  </a:lnTo>
                  <a:lnTo>
                    <a:pt x="1186" y="757"/>
                  </a:lnTo>
                  <a:lnTo>
                    <a:pt x="1168" y="720"/>
                  </a:lnTo>
                  <a:lnTo>
                    <a:pt x="1168" y="701"/>
                  </a:lnTo>
                  <a:lnTo>
                    <a:pt x="1186" y="682"/>
                  </a:lnTo>
                  <a:lnTo>
                    <a:pt x="1205" y="664"/>
                  </a:lnTo>
                  <a:lnTo>
                    <a:pt x="1233" y="645"/>
                  </a:lnTo>
                  <a:lnTo>
                    <a:pt x="1289" y="598"/>
                  </a:lnTo>
                  <a:lnTo>
                    <a:pt x="1327" y="580"/>
                  </a:lnTo>
                  <a:lnTo>
                    <a:pt x="1420" y="496"/>
                  </a:lnTo>
                  <a:lnTo>
                    <a:pt x="1457" y="468"/>
                  </a:lnTo>
                  <a:lnTo>
                    <a:pt x="1523" y="421"/>
                  </a:lnTo>
                  <a:lnTo>
                    <a:pt x="1560" y="393"/>
                  </a:lnTo>
                  <a:lnTo>
                    <a:pt x="1579" y="374"/>
                  </a:lnTo>
                  <a:lnTo>
                    <a:pt x="1579" y="346"/>
                  </a:lnTo>
                  <a:lnTo>
                    <a:pt x="1579" y="328"/>
                  </a:lnTo>
                  <a:lnTo>
                    <a:pt x="1560" y="300"/>
                  </a:lnTo>
                  <a:lnTo>
                    <a:pt x="1551" y="281"/>
                  </a:lnTo>
                  <a:lnTo>
                    <a:pt x="1532" y="244"/>
                  </a:lnTo>
                  <a:lnTo>
                    <a:pt x="1476" y="178"/>
                  </a:lnTo>
                  <a:lnTo>
                    <a:pt x="1448" y="150"/>
                  </a:lnTo>
                  <a:lnTo>
                    <a:pt x="1401" y="66"/>
                  </a:lnTo>
                  <a:lnTo>
                    <a:pt x="1373" y="38"/>
                  </a:lnTo>
                  <a:lnTo>
                    <a:pt x="1364" y="19"/>
                  </a:lnTo>
                  <a:lnTo>
                    <a:pt x="1336" y="1"/>
                  </a:lnTo>
                  <a:close/>
                </a:path>
              </a:pathLst>
            </a:custGeom>
            <a:solidFill>
              <a:srgbClr val="FFFFFF"/>
            </a:solidFill>
            <a:ln w="1400" cap="flat" cmpd="sng">
              <a:solidFill>
                <a:srgbClr val="FFFFFF"/>
              </a:solidFill>
              <a:prstDash val="solid"/>
              <a:miter lim="933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9"/>
            <p:cNvSpPr/>
            <p:nvPr/>
          </p:nvSpPr>
          <p:spPr>
            <a:xfrm>
              <a:off x="5050200" y="3232175"/>
              <a:ext cx="15675" cy="18475"/>
            </a:xfrm>
            <a:custGeom>
              <a:avLst/>
              <a:gdLst/>
              <a:ahLst/>
              <a:cxnLst/>
              <a:rect l="l" t="t" r="r" b="b"/>
              <a:pathLst>
                <a:path w="627" h="739" extrusionOk="0">
                  <a:moveTo>
                    <a:pt x="243" y="1"/>
                  </a:moveTo>
                  <a:lnTo>
                    <a:pt x="197" y="10"/>
                  </a:lnTo>
                  <a:lnTo>
                    <a:pt x="150" y="29"/>
                  </a:lnTo>
                  <a:lnTo>
                    <a:pt x="113" y="48"/>
                  </a:lnTo>
                  <a:lnTo>
                    <a:pt x="75" y="85"/>
                  </a:lnTo>
                  <a:lnTo>
                    <a:pt x="38" y="113"/>
                  </a:lnTo>
                  <a:lnTo>
                    <a:pt x="19" y="160"/>
                  </a:lnTo>
                  <a:lnTo>
                    <a:pt x="1" y="206"/>
                  </a:lnTo>
                  <a:lnTo>
                    <a:pt x="1" y="253"/>
                  </a:lnTo>
                  <a:lnTo>
                    <a:pt x="1" y="290"/>
                  </a:lnTo>
                  <a:lnTo>
                    <a:pt x="19" y="337"/>
                  </a:lnTo>
                  <a:lnTo>
                    <a:pt x="38" y="384"/>
                  </a:lnTo>
                  <a:lnTo>
                    <a:pt x="47" y="393"/>
                  </a:lnTo>
                  <a:lnTo>
                    <a:pt x="75" y="421"/>
                  </a:lnTo>
                  <a:lnTo>
                    <a:pt x="94" y="440"/>
                  </a:lnTo>
                  <a:lnTo>
                    <a:pt x="122" y="458"/>
                  </a:lnTo>
                  <a:lnTo>
                    <a:pt x="178" y="477"/>
                  </a:lnTo>
                  <a:lnTo>
                    <a:pt x="272" y="477"/>
                  </a:lnTo>
                  <a:lnTo>
                    <a:pt x="281" y="486"/>
                  </a:lnTo>
                  <a:lnTo>
                    <a:pt x="300" y="514"/>
                  </a:lnTo>
                  <a:lnTo>
                    <a:pt x="337" y="580"/>
                  </a:lnTo>
                  <a:lnTo>
                    <a:pt x="356" y="627"/>
                  </a:lnTo>
                  <a:lnTo>
                    <a:pt x="374" y="664"/>
                  </a:lnTo>
                  <a:lnTo>
                    <a:pt x="384" y="701"/>
                  </a:lnTo>
                  <a:lnTo>
                    <a:pt x="402" y="729"/>
                  </a:lnTo>
                  <a:lnTo>
                    <a:pt x="421" y="739"/>
                  </a:lnTo>
                  <a:lnTo>
                    <a:pt x="458" y="739"/>
                  </a:lnTo>
                  <a:lnTo>
                    <a:pt x="486" y="720"/>
                  </a:lnTo>
                  <a:lnTo>
                    <a:pt x="496" y="720"/>
                  </a:lnTo>
                  <a:lnTo>
                    <a:pt x="533" y="692"/>
                  </a:lnTo>
                  <a:lnTo>
                    <a:pt x="561" y="673"/>
                  </a:lnTo>
                  <a:lnTo>
                    <a:pt x="617" y="608"/>
                  </a:lnTo>
                  <a:lnTo>
                    <a:pt x="626" y="589"/>
                  </a:lnTo>
                  <a:lnTo>
                    <a:pt x="626" y="571"/>
                  </a:lnTo>
                  <a:lnTo>
                    <a:pt x="626" y="542"/>
                  </a:lnTo>
                  <a:lnTo>
                    <a:pt x="617" y="514"/>
                  </a:lnTo>
                  <a:lnTo>
                    <a:pt x="598" y="468"/>
                  </a:lnTo>
                  <a:lnTo>
                    <a:pt x="580" y="421"/>
                  </a:lnTo>
                  <a:lnTo>
                    <a:pt x="561" y="374"/>
                  </a:lnTo>
                  <a:lnTo>
                    <a:pt x="552" y="346"/>
                  </a:lnTo>
                  <a:lnTo>
                    <a:pt x="533" y="309"/>
                  </a:lnTo>
                  <a:lnTo>
                    <a:pt x="514" y="272"/>
                  </a:lnTo>
                  <a:lnTo>
                    <a:pt x="486" y="216"/>
                  </a:lnTo>
                  <a:lnTo>
                    <a:pt x="468" y="169"/>
                  </a:lnTo>
                  <a:lnTo>
                    <a:pt x="458" y="150"/>
                  </a:lnTo>
                  <a:lnTo>
                    <a:pt x="440" y="122"/>
                  </a:lnTo>
                  <a:lnTo>
                    <a:pt x="402" y="85"/>
                  </a:lnTo>
                  <a:lnTo>
                    <a:pt x="365" y="57"/>
                  </a:lnTo>
                  <a:lnTo>
                    <a:pt x="328" y="29"/>
                  </a:lnTo>
                  <a:lnTo>
                    <a:pt x="290" y="10"/>
                  </a:lnTo>
                  <a:lnTo>
                    <a:pt x="243" y="1"/>
                  </a:lnTo>
                  <a:close/>
                </a:path>
              </a:pathLst>
            </a:custGeom>
            <a:solidFill>
              <a:srgbClr val="FFFFFF"/>
            </a:solidFill>
            <a:ln w="1400" cap="flat" cmpd="sng">
              <a:solidFill>
                <a:srgbClr val="FFFFFF"/>
              </a:solidFill>
              <a:prstDash val="solid"/>
              <a:miter lim="933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9"/>
            <p:cNvSpPr/>
            <p:nvPr/>
          </p:nvSpPr>
          <p:spPr>
            <a:xfrm>
              <a:off x="5066075" y="3205100"/>
              <a:ext cx="51850" cy="54200"/>
            </a:xfrm>
            <a:custGeom>
              <a:avLst/>
              <a:gdLst/>
              <a:ahLst/>
              <a:cxnLst/>
              <a:rect l="l" t="t" r="r" b="b"/>
              <a:pathLst>
                <a:path w="2074" h="2168" extrusionOk="0">
                  <a:moveTo>
                    <a:pt x="1019" y="1"/>
                  </a:moveTo>
                  <a:lnTo>
                    <a:pt x="972" y="10"/>
                  </a:lnTo>
                  <a:lnTo>
                    <a:pt x="916" y="19"/>
                  </a:lnTo>
                  <a:lnTo>
                    <a:pt x="869" y="29"/>
                  </a:lnTo>
                  <a:lnTo>
                    <a:pt x="832" y="38"/>
                  </a:lnTo>
                  <a:lnTo>
                    <a:pt x="785" y="57"/>
                  </a:lnTo>
                  <a:lnTo>
                    <a:pt x="738" y="75"/>
                  </a:lnTo>
                  <a:lnTo>
                    <a:pt x="701" y="94"/>
                  </a:lnTo>
                  <a:lnTo>
                    <a:pt x="654" y="113"/>
                  </a:lnTo>
                  <a:lnTo>
                    <a:pt x="570" y="159"/>
                  </a:lnTo>
                  <a:lnTo>
                    <a:pt x="533" y="178"/>
                  </a:lnTo>
                  <a:lnTo>
                    <a:pt x="514" y="187"/>
                  </a:lnTo>
                  <a:lnTo>
                    <a:pt x="477" y="206"/>
                  </a:lnTo>
                  <a:lnTo>
                    <a:pt x="412" y="253"/>
                  </a:lnTo>
                  <a:lnTo>
                    <a:pt x="374" y="281"/>
                  </a:lnTo>
                  <a:lnTo>
                    <a:pt x="346" y="309"/>
                  </a:lnTo>
                  <a:lnTo>
                    <a:pt x="318" y="337"/>
                  </a:lnTo>
                  <a:lnTo>
                    <a:pt x="272" y="384"/>
                  </a:lnTo>
                  <a:lnTo>
                    <a:pt x="215" y="440"/>
                  </a:lnTo>
                  <a:lnTo>
                    <a:pt x="187" y="477"/>
                  </a:lnTo>
                  <a:lnTo>
                    <a:pt x="141" y="524"/>
                  </a:lnTo>
                  <a:lnTo>
                    <a:pt x="122" y="561"/>
                  </a:lnTo>
                  <a:lnTo>
                    <a:pt x="75" y="636"/>
                  </a:lnTo>
                  <a:lnTo>
                    <a:pt x="57" y="692"/>
                  </a:lnTo>
                  <a:lnTo>
                    <a:pt x="38" y="729"/>
                  </a:lnTo>
                  <a:lnTo>
                    <a:pt x="29" y="776"/>
                  </a:lnTo>
                  <a:lnTo>
                    <a:pt x="10" y="813"/>
                  </a:lnTo>
                  <a:lnTo>
                    <a:pt x="1" y="878"/>
                  </a:lnTo>
                  <a:lnTo>
                    <a:pt x="1" y="916"/>
                  </a:lnTo>
                  <a:lnTo>
                    <a:pt x="1" y="953"/>
                  </a:lnTo>
                  <a:lnTo>
                    <a:pt x="10" y="1000"/>
                  </a:lnTo>
                  <a:lnTo>
                    <a:pt x="29" y="1056"/>
                  </a:lnTo>
                  <a:lnTo>
                    <a:pt x="47" y="1103"/>
                  </a:lnTo>
                  <a:lnTo>
                    <a:pt x="57" y="1131"/>
                  </a:lnTo>
                  <a:lnTo>
                    <a:pt x="75" y="1168"/>
                  </a:lnTo>
                  <a:lnTo>
                    <a:pt x="113" y="1224"/>
                  </a:lnTo>
                  <a:lnTo>
                    <a:pt x="141" y="1261"/>
                  </a:lnTo>
                  <a:lnTo>
                    <a:pt x="197" y="1327"/>
                  </a:lnTo>
                  <a:lnTo>
                    <a:pt x="243" y="1373"/>
                  </a:lnTo>
                  <a:lnTo>
                    <a:pt x="272" y="1392"/>
                  </a:lnTo>
                  <a:lnTo>
                    <a:pt x="318" y="1429"/>
                  </a:lnTo>
                  <a:lnTo>
                    <a:pt x="365" y="1448"/>
                  </a:lnTo>
                  <a:lnTo>
                    <a:pt x="402" y="1467"/>
                  </a:lnTo>
                  <a:lnTo>
                    <a:pt x="449" y="1485"/>
                  </a:lnTo>
                  <a:lnTo>
                    <a:pt x="636" y="1485"/>
                  </a:lnTo>
                  <a:lnTo>
                    <a:pt x="738" y="1457"/>
                  </a:lnTo>
                  <a:lnTo>
                    <a:pt x="785" y="1448"/>
                  </a:lnTo>
                  <a:lnTo>
                    <a:pt x="822" y="1439"/>
                  </a:lnTo>
                  <a:lnTo>
                    <a:pt x="888" y="1411"/>
                  </a:lnTo>
                  <a:lnTo>
                    <a:pt x="925" y="1392"/>
                  </a:lnTo>
                  <a:lnTo>
                    <a:pt x="1000" y="1355"/>
                  </a:lnTo>
                  <a:lnTo>
                    <a:pt x="1224" y="1215"/>
                  </a:lnTo>
                  <a:lnTo>
                    <a:pt x="1261" y="1196"/>
                  </a:lnTo>
                  <a:lnTo>
                    <a:pt x="1308" y="1177"/>
                  </a:lnTo>
                  <a:lnTo>
                    <a:pt x="1345" y="1159"/>
                  </a:lnTo>
                  <a:lnTo>
                    <a:pt x="1439" y="1159"/>
                  </a:lnTo>
                  <a:lnTo>
                    <a:pt x="1476" y="1168"/>
                  </a:lnTo>
                  <a:lnTo>
                    <a:pt x="1495" y="1187"/>
                  </a:lnTo>
                  <a:lnTo>
                    <a:pt x="1523" y="1224"/>
                  </a:lnTo>
                  <a:lnTo>
                    <a:pt x="1532" y="1261"/>
                  </a:lnTo>
                  <a:lnTo>
                    <a:pt x="1532" y="1289"/>
                  </a:lnTo>
                  <a:lnTo>
                    <a:pt x="1532" y="1327"/>
                  </a:lnTo>
                  <a:lnTo>
                    <a:pt x="1523" y="1364"/>
                  </a:lnTo>
                  <a:lnTo>
                    <a:pt x="1504" y="1401"/>
                  </a:lnTo>
                  <a:lnTo>
                    <a:pt x="1485" y="1420"/>
                  </a:lnTo>
                  <a:lnTo>
                    <a:pt x="1457" y="1448"/>
                  </a:lnTo>
                  <a:lnTo>
                    <a:pt x="1327" y="1569"/>
                  </a:lnTo>
                  <a:lnTo>
                    <a:pt x="1289" y="1588"/>
                  </a:lnTo>
                  <a:lnTo>
                    <a:pt x="1243" y="1625"/>
                  </a:lnTo>
                  <a:lnTo>
                    <a:pt x="1205" y="1654"/>
                  </a:lnTo>
                  <a:lnTo>
                    <a:pt x="1159" y="1663"/>
                  </a:lnTo>
                  <a:lnTo>
                    <a:pt x="1121" y="1682"/>
                  </a:lnTo>
                  <a:lnTo>
                    <a:pt x="1047" y="1700"/>
                  </a:lnTo>
                  <a:lnTo>
                    <a:pt x="1009" y="1700"/>
                  </a:lnTo>
                  <a:lnTo>
                    <a:pt x="963" y="1710"/>
                  </a:lnTo>
                  <a:lnTo>
                    <a:pt x="860" y="1719"/>
                  </a:lnTo>
                  <a:lnTo>
                    <a:pt x="822" y="1719"/>
                  </a:lnTo>
                  <a:lnTo>
                    <a:pt x="794" y="1738"/>
                  </a:lnTo>
                  <a:lnTo>
                    <a:pt x="785" y="1766"/>
                  </a:lnTo>
                  <a:lnTo>
                    <a:pt x="785" y="1803"/>
                  </a:lnTo>
                  <a:lnTo>
                    <a:pt x="785" y="1840"/>
                  </a:lnTo>
                  <a:lnTo>
                    <a:pt x="785" y="1924"/>
                  </a:lnTo>
                  <a:lnTo>
                    <a:pt x="785" y="1971"/>
                  </a:lnTo>
                  <a:lnTo>
                    <a:pt x="776" y="2074"/>
                  </a:lnTo>
                  <a:lnTo>
                    <a:pt x="776" y="2111"/>
                  </a:lnTo>
                  <a:lnTo>
                    <a:pt x="776" y="2130"/>
                  </a:lnTo>
                  <a:lnTo>
                    <a:pt x="776" y="2158"/>
                  </a:lnTo>
                  <a:lnTo>
                    <a:pt x="785" y="2167"/>
                  </a:lnTo>
                  <a:lnTo>
                    <a:pt x="1009" y="2167"/>
                  </a:lnTo>
                  <a:lnTo>
                    <a:pt x="1112" y="2158"/>
                  </a:lnTo>
                  <a:lnTo>
                    <a:pt x="1196" y="2158"/>
                  </a:lnTo>
                  <a:lnTo>
                    <a:pt x="1243" y="2139"/>
                  </a:lnTo>
                  <a:lnTo>
                    <a:pt x="1280" y="2130"/>
                  </a:lnTo>
                  <a:lnTo>
                    <a:pt x="1345" y="2111"/>
                  </a:lnTo>
                  <a:lnTo>
                    <a:pt x="1383" y="2102"/>
                  </a:lnTo>
                  <a:lnTo>
                    <a:pt x="1420" y="2074"/>
                  </a:lnTo>
                  <a:lnTo>
                    <a:pt x="1457" y="2055"/>
                  </a:lnTo>
                  <a:lnTo>
                    <a:pt x="1513" y="2018"/>
                  </a:lnTo>
                  <a:lnTo>
                    <a:pt x="1542" y="1999"/>
                  </a:lnTo>
                  <a:lnTo>
                    <a:pt x="1588" y="1962"/>
                  </a:lnTo>
                  <a:lnTo>
                    <a:pt x="1691" y="1868"/>
                  </a:lnTo>
                  <a:lnTo>
                    <a:pt x="1738" y="1831"/>
                  </a:lnTo>
                  <a:lnTo>
                    <a:pt x="1766" y="1803"/>
                  </a:lnTo>
                  <a:lnTo>
                    <a:pt x="1812" y="1766"/>
                  </a:lnTo>
                  <a:lnTo>
                    <a:pt x="1840" y="1738"/>
                  </a:lnTo>
                  <a:lnTo>
                    <a:pt x="1887" y="1682"/>
                  </a:lnTo>
                  <a:lnTo>
                    <a:pt x="1915" y="1654"/>
                  </a:lnTo>
                  <a:lnTo>
                    <a:pt x="1962" y="1579"/>
                  </a:lnTo>
                  <a:lnTo>
                    <a:pt x="1999" y="1523"/>
                  </a:lnTo>
                  <a:lnTo>
                    <a:pt x="2018" y="1485"/>
                  </a:lnTo>
                  <a:lnTo>
                    <a:pt x="2036" y="1439"/>
                  </a:lnTo>
                  <a:lnTo>
                    <a:pt x="2046" y="1401"/>
                  </a:lnTo>
                  <a:lnTo>
                    <a:pt x="2064" y="1336"/>
                  </a:lnTo>
                  <a:lnTo>
                    <a:pt x="2074" y="1299"/>
                  </a:lnTo>
                  <a:lnTo>
                    <a:pt x="2074" y="1252"/>
                  </a:lnTo>
                  <a:lnTo>
                    <a:pt x="2074" y="1205"/>
                  </a:lnTo>
                  <a:lnTo>
                    <a:pt x="2074" y="1149"/>
                  </a:lnTo>
                  <a:lnTo>
                    <a:pt x="2064" y="1112"/>
                  </a:lnTo>
                  <a:lnTo>
                    <a:pt x="2055" y="1047"/>
                  </a:lnTo>
                  <a:lnTo>
                    <a:pt x="2036" y="1009"/>
                  </a:lnTo>
                  <a:lnTo>
                    <a:pt x="2008" y="953"/>
                  </a:lnTo>
                  <a:lnTo>
                    <a:pt x="1990" y="916"/>
                  </a:lnTo>
                  <a:lnTo>
                    <a:pt x="1971" y="878"/>
                  </a:lnTo>
                  <a:lnTo>
                    <a:pt x="1943" y="841"/>
                  </a:lnTo>
                  <a:lnTo>
                    <a:pt x="1896" y="794"/>
                  </a:lnTo>
                  <a:lnTo>
                    <a:pt x="1859" y="766"/>
                  </a:lnTo>
                  <a:lnTo>
                    <a:pt x="1822" y="729"/>
                  </a:lnTo>
                  <a:lnTo>
                    <a:pt x="1784" y="701"/>
                  </a:lnTo>
                  <a:lnTo>
                    <a:pt x="1747" y="682"/>
                  </a:lnTo>
                  <a:lnTo>
                    <a:pt x="1700" y="673"/>
                  </a:lnTo>
                  <a:lnTo>
                    <a:pt x="1644" y="654"/>
                  </a:lnTo>
                  <a:lnTo>
                    <a:pt x="1607" y="645"/>
                  </a:lnTo>
                  <a:lnTo>
                    <a:pt x="1560" y="636"/>
                  </a:lnTo>
                  <a:lnTo>
                    <a:pt x="1420" y="636"/>
                  </a:lnTo>
                  <a:lnTo>
                    <a:pt x="1373" y="645"/>
                  </a:lnTo>
                  <a:lnTo>
                    <a:pt x="1336" y="654"/>
                  </a:lnTo>
                  <a:lnTo>
                    <a:pt x="1271" y="664"/>
                  </a:lnTo>
                  <a:lnTo>
                    <a:pt x="1196" y="692"/>
                  </a:lnTo>
                  <a:lnTo>
                    <a:pt x="1159" y="710"/>
                  </a:lnTo>
                  <a:lnTo>
                    <a:pt x="1103" y="738"/>
                  </a:lnTo>
                  <a:lnTo>
                    <a:pt x="1019" y="766"/>
                  </a:lnTo>
                  <a:lnTo>
                    <a:pt x="925" y="813"/>
                  </a:lnTo>
                  <a:lnTo>
                    <a:pt x="888" y="832"/>
                  </a:lnTo>
                  <a:lnTo>
                    <a:pt x="813" y="888"/>
                  </a:lnTo>
                  <a:lnTo>
                    <a:pt x="757" y="925"/>
                  </a:lnTo>
                  <a:lnTo>
                    <a:pt x="720" y="944"/>
                  </a:lnTo>
                  <a:lnTo>
                    <a:pt x="617" y="944"/>
                  </a:lnTo>
                  <a:lnTo>
                    <a:pt x="580" y="934"/>
                  </a:lnTo>
                  <a:lnTo>
                    <a:pt x="552" y="906"/>
                  </a:lnTo>
                  <a:lnTo>
                    <a:pt x="533" y="869"/>
                  </a:lnTo>
                  <a:lnTo>
                    <a:pt x="524" y="832"/>
                  </a:lnTo>
                  <a:lnTo>
                    <a:pt x="524" y="813"/>
                  </a:lnTo>
                  <a:lnTo>
                    <a:pt x="533" y="766"/>
                  </a:lnTo>
                  <a:lnTo>
                    <a:pt x="542" y="757"/>
                  </a:lnTo>
                  <a:lnTo>
                    <a:pt x="561" y="720"/>
                  </a:lnTo>
                  <a:lnTo>
                    <a:pt x="598" y="682"/>
                  </a:lnTo>
                  <a:lnTo>
                    <a:pt x="636" y="654"/>
                  </a:lnTo>
                  <a:lnTo>
                    <a:pt x="682" y="608"/>
                  </a:lnTo>
                  <a:lnTo>
                    <a:pt x="748" y="570"/>
                  </a:lnTo>
                  <a:lnTo>
                    <a:pt x="785" y="542"/>
                  </a:lnTo>
                  <a:lnTo>
                    <a:pt x="841" y="514"/>
                  </a:lnTo>
                  <a:lnTo>
                    <a:pt x="878" y="496"/>
                  </a:lnTo>
                  <a:lnTo>
                    <a:pt x="907" y="486"/>
                  </a:lnTo>
                  <a:lnTo>
                    <a:pt x="944" y="468"/>
                  </a:lnTo>
                  <a:lnTo>
                    <a:pt x="963" y="468"/>
                  </a:lnTo>
                  <a:lnTo>
                    <a:pt x="1009" y="458"/>
                  </a:lnTo>
                  <a:lnTo>
                    <a:pt x="1056" y="458"/>
                  </a:lnTo>
                  <a:lnTo>
                    <a:pt x="1084" y="449"/>
                  </a:lnTo>
                  <a:lnTo>
                    <a:pt x="1103" y="440"/>
                  </a:lnTo>
                  <a:lnTo>
                    <a:pt x="1112" y="421"/>
                  </a:lnTo>
                  <a:lnTo>
                    <a:pt x="1121" y="374"/>
                  </a:lnTo>
                  <a:lnTo>
                    <a:pt x="1121" y="327"/>
                  </a:lnTo>
                  <a:lnTo>
                    <a:pt x="1121" y="159"/>
                  </a:lnTo>
                  <a:lnTo>
                    <a:pt x="1121" y="122"/>
                  </a:lnTo>
                  <a:lnTo>
                    <a:pt x="1112" y="57"/>
                  </a:lnTo>
                  <a:lnTo>
                    <a:pt x="1112" y="29"/>
                  </a:lnTo>
                  <a:lnTo>
                    <a:pt x="1093" y="1"/>
                  </a:lnTo>
                  <a:close/>
                </a:path>
              </a:pathLst>
            </a:custGeom>
            <a:solidFill>
              <a:srgbClr val="FFFFFF"/>
            </a:solidFill>
            <a:ln w="1400" cap="flat" cmpd="sng">
              <a:solidFill>
                <a:srgbClr val="FFFFFF"/>
              </a:solidFill>
              <a:prstDash val="solid"/>
              <a:miter lim="933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9"/>
            <p:cNvSpPr/>
            <p:nvPr/>
          </p:nvSpPr>
          <p:spPr>
            <a:xfrm>
              <a:off x="5127950" y="3156075"/>
              <a:ext cx="53725" cy="53025"/>
            </a:xfrm>
            <a:custGeom>
              <a:avLst/>
              <a:gdLst/>
              <a:ahLst/>
              <a:cxnLst/>
              <a:rect l="l" t="t" r="r" b="b"/>
              <a:pathLst>
                <a:path w="2149" h="2121" extrusionOk="0">
                  <a:moveTo>
                    <a:pt x="971" y="1"/>
                  </a:moveTo>
                  <a:lnTo>
                    <a:pt x="925" y="10"/>
                  </a:lnTo>
                  <a:lnTo>
                    <a:pt x="813" y="29"/>
                  </a:lnTo>
                  <a:lnTo>
                    <a:pt x="775" y="38"/>
                  </a:lnTo>
                  <a:lnTo>
                    <a:pt x="719" y="66"/>
                  </a:lnTo>
                  <a:lnTo>
                    <a:pt x="682" y="85"/>
                  </a:lnTo>
                  <a:lnTo>
                    <a:pt x="626" y="113"/>
                  </a:lnTo>
                  <a:lnTo>
                    <a:pt x="589" y="131"/>
                  </a:lnTo>
                  <a:lnTo>
                    <a:pt x="533" y="159"/>
                  </a:lnTo>
                  <a:lnTo>
                    <a:pt x="505" y="187"/>
                  </a:lnTo>
                  <a:lnTo>
                    <a:pt x="449" y="215"/>
                  </a:lnTo>
                  <a:lnTo>
                    <a:pt x="421" y="243"/>
                  </a:lnTo>
                  <a:lnTo>
                    <a:pt x="374" y="290"/>
                  </a:lnTo>
                  <a:lnTo>
                    <a:pt x="346" y="318"/>
                  </a:lnTo>
                  <a:lnTo>
                    <a:pt x="318" y="346"/>
                  </a:lnTo>
                  <a:lnTo>
                    <a:pt x="262" y="411"/>
                  </a:lnTo>
                  <a:lnTo>
                    <a:pt x="187" y="486"/>
                  </a:lnTo>
                  <a:lnTo>
                    <a:pt x="159" y="514"/>
                  </a:lnTo>
                  <a:lnTo>
                    <a:pt x="131" y="561"/>
                  </a:lnTo>
                  <a:lnTo>
                    <a:pt x="112" y="598"/>
                  </a:lnTo>
                  <a:lnTo>
                    <a:pt x="94" y="645"/>
                  </a:lnTo>
                  <a:lnTo>
                    <a:pt x="56" y="738"/>
                  </a:lnTo>
                  <a:lnTo>
                    <a:pt x="47" y="776"/>
                  </a:lnTo>
                  <a:lnTo>
                    <a:pt x="28" y="822"/>
                  </a:lnTo>
                  <a:lnTo>
                    <a:pt x="19" y="860"/>
                  </a:lnTo>
                  <a:lnTo>
                    <a:pt x="0" y="953"/>
                  </a:lnTo>
                  <a:lnTo>
                    <a:pt x="0" y="1000"/>
                  </a:lnTo>
                  <a:lnTo>
                    <a:pt x="0" y="1046"/>
                  </a:lnTo>
                  <a:lnTo>
                    <a:pt x="0" y="1131"/>
                  </a:lnTo>
                  <a:lnTo>
                    <a:pt x="0" y="1187"/>
                  </a:lnTo>
                  <a:lnTo>
                    <a:pt x="0" y="1233"/>
                  </a:lnTo>
                  <a:lnTo>
                    <a:pt x="19" y="1280"/>
                  </a:lnTo>
                  <a:lnTo>
                    <a:pt x="28" y="1327"/>
                  </a:lnTo>
                  <a:lnTo>
                    <a:pt x="47" y="1364"/>
                  </a:lnTo>
                  <a:lnTo>
                    <a:pt x="66" y="1411"/>
                  </a:lnTo>
                  <a:lnTo>
                    <a:pt x="75" y="1457"/>
                  </a:lnTo>
                  <a:lnTo>
                    <a:pt x="94" y="1495"/>
                  </a:lnTo>
                  <a:lnTo>
                    <a:pt x="112" y="1541"/>
                  </a:lnTo>
                  <a:lnTo>
                    <a:pt x="140" y="1579"/>
                  </a:lnTo>
                  <a:lnTo>
                    <a:pt x="150" y="1607"/>
                  </a:lnTo>
                  <a:lnTo>
                    <a:pt x="215" y="1700"/>
                  </a:lnTo>
                  <a:lnTo>
                    <a:pt x="243" y="1738"/>
                  </a:lnTo>
                  <a:lnTo>
                    <a:pt x="271" y="1766"/>
                  </a:lnTo>
                  <a:lnTo>
                    <a:pt x="299" y="1794"/>
                  </a:lnTo>
                  <a:lnTo>
                    <a:pt x="346" y="1840"/>
                  </a:lnTo>
                  <a:lnTo>
                    <a:pt x="383" y="1868"/>
                  </a:lnTo>
                  <a:lnTo>
                    <a:pt x="411" y="1896"/>
                  </a:lnTo>
                  <a:lnTo>
                    <a:pt x="449" y="1934"/>
                  </a:lnTo>
                  <a:lnTo>
                    <a:pt x="486" y="1962"/>
                  </a:lnTo>
                  <a:lnTo>
                    <a:pt x="523" y="1980"/>
                  </a:lnTo>
                  <a:lnTo>
                    <a:pt x="561" y="1999"/>
                  </a:lnTo>
                  <a:lnTo>
                    <a:pt x="607" y="2027"/>
                  </a:lnTo>
                  <a:lnTo>
                    <a:pt x="738" y="2083"/>
                  </a:lnTo>
                  <a:lnTo>
                    <a:pt x="775" y="2092"/>
                  </a:lnTo>
                  <a:lnTo>
                    <a:pt x="831" y="2111"/>
                  </a:lnTo>
                  <a:lnTo>
                    <a:pt x="869" y="2120"/>
                  </a:lnTo>
                  <a:lnTo>
                    <a:pt x="1140" y="2120"/>
                  </a:lnTo>
                  <a:lnTo>
                    <a:pt x="1205" y="2111"/>
                  </a:lnTo>
                  <a:lnTo>
                    <a:pt x="1242" y="2111"/>
                  </a:lnTo>
                  <a:lnTo>
                    <a:pt x="1298" y="2092"/>
                  </a:lnTo>
                  <a:lnTo>
                    <a:pt x="1336" y="2074"/>
                  </a:lnTo>
                  <a:lnTo>
                    <a:pt x="1373" y="2055"/>
                  </a:lnTo>
                  <a:lnTo>
                    <a:pt x="1466" y="2018"/>
                  </a:lnTo>
                  <a:lnTo>
                    <a:pt x="1504" y="1999"/>
                  </a:lnTo>
                  <a:lnTo>
                    <a:pt x="1541" y="1980"/>
                  </a:lnTo>
                  <a:lnTo>
                    <a:pt x="1578" y="1962"/>
                  </a:lnTo>
                  <a:lnTo>
                    <a:pt x="1635" y="1924"/>
                  </a:lnTo>
                  <a:lnTo>
                    <a:pt x="1700" y="1878"/>
                  </a:lnTo>
                  <a:lnTo>
                    <a:pt x="1737" y="1850"/>
                  </a:lnTo>
                  <a:lnTo>
                    <a:pt x="1812" y="1775"/>
                  </a:lnTo>
                  <a:lnTo>
                    <a:pt x="1840" y="1738"/>
                  </a:lnTo>
                  <a:lnTo>
                    <a:pt x="1868" y="1710"/>
                  </a:lnTo>
                  <a:lnTo>
                    <a:pt x="1915" y="1663"/>
                  </a:lnTo>
                  <a:lnTo>
                    <a:pt x="1933" y="1635"/>
                  </a:lnTo>
                  <a:lnTo>
                    <a:pt x="1971" y="1597"/>
                  </a:lnTo>
                  <a:lnTo>
                    <a:pt x="1989" y="1569"/>
                  </a:lnTo>
                  <a:lnTo>
                    <a:pt x="2027" y="1513"/>
                  </a:lnTo>
                  <a:lnTo>
                    <a:pt x="2055" y="1476"/>
                  </a:lnTo>
                  <a:lnTo>
                    <a:pt x="2073" y="1439"/>
                  </a:lnTo>
                  <a:lnTo>
                    <a:pt x="2101" y="1383"/>
                  </a:lnTo>
                  <a:lnTo>
                    <a:pt x="2111" y="1345"/>
                  </a:lnTo>
                  <a:lnTo>
                    <a:pt x="2120" y="1327"/>
                  </a:lnTo>
                  <a:lnTo>
                    <a:pt x="2129" y="1289"/>
                  </a:lnTo>
                  <a:lnTo>
                    <a:pt x="2129" y="1261"/>
                  </a:lnTo>
                  <a:lnTo>
                    <a:pt x="2139" y="1215"/>
                  </a:lnTo>
                  <a:lnTo>
                    <a:pt x="2148" y="1149"/>
                  </a:lnTo>
                  <a:lnTo>
                    <a:pt x="2148" y="1112"/>
                  </a:lnTo>
                  <a:lnTo>
                    <a:pt x="2148" y="1065"/>
                  </a:lnTo>
                  <a:lnTo>
                    <a:pt x="2148" y="1037"/>
                  </a:lnTo>
                  <a:lnTo>
                    <a:pt x="2129" y="1009"/>
                  </a:lnTo>
                  <a:lnTo>
                    <a:pt x="2036" y="888"/>
                  </a:lnTo>
                  <a:lnTo>
                    <a:pt x="1961" y="794"/>
                  </a:lnTo>
                  <a:lnTo>
                    <a:pt x="1803" y="589"/>
                  </a:lnTo>
                  <a:lnTo>
                    <a:pt x="1709" y="440"/>
                  </a:lnTo>
                  <a:lnTo>
                    <a:pt x="1672" y="411"/>
                  </a:lnTo>
                  <a:lnTo>
                    <a:pt x="1644" y="383"/>
                  </a:lnTo>
                  <a:lnTo>
                    <a:pt x="1616" y="355"/>
                  </a:lnTo>
                  <a:lnTo>
                    <a:pt x="1597" y="346"/>
                  </a:lnTo>
                  <a:lnTo>
                    <a:pt x="1578" y="346"/>
                  </a:lnTo>
                  <a:lnTo>
                    <a:pt x="1541" y="365"/>
                  </a:lnTo>
                  <a:lnTo>
                    <a:pt x="1522" y="374"/>
                  </a:lnTo>
                  <a:lnTo>
                    <a:pt x="1494" y="411"/>
                  </a:lnTo>
                  <a:lnTo>
                    <a:pt x="1410" y="486"/>
                  </a:lnTo>
                  <a:lnTo>
                    <a:pt x="1373" y="514"/>
                  </a:lnTo>
                  <a:lnTo>
                    <a:pt x="1196" y="636"/>
                  </a:lnTo>
                  <a:lnTo>
                    <a:pt x="1065" y="757"/>
                  </a:lnTo>
                  <a:lnTo>
                    <a:pt x="962" y="832"/>
                  </a:lnTo>
                  <a:lnTo>
                    <a:pt x="925" y="869"/>
                  </a:lnTo>
                  <a:lnTo>
                    <a:pt x="878" y="916"/>
                  </a:lnTo>
                  <a:lnTo>
                    <a:pt x="859" y="934"/>
                  </a:lnTo>
                  <a:lnTo>
                    <a:pt x="859" y="962"/>
                  </a:lnTo>
                  <a:lnTo>
                    <a:pt x="869" y="990"/>
                  </a:lnTo>
                  <a:lnTo>
                    <a:pt x="906" y="1028"/>
                  </a:lnTo>
                  <a:lnTo>
                    <a:pt x="934" y="1056"/>
                  </a:lnTo>
                  <a:lnTo>
                    <a:pt x="990" y="1121"/>
                  </a:lnTo>
                  <a:lnTo>
                    <a:pt x="1028" y="1177"/>
                  </a:lnTo>
                  <a:lnTo>
                    <a:pt x="1056" y="1205"/>
                  </a:lnTo>
                  <a:lnTo>
                    <a:pt x="1074" y="1224"/>
                  </a:lnTo>
                  <a:lnTo>
                    <a:pt x="1102" y="1243"/>
                  </a:lnTo>
                  <a:lnTo>
                    <a:pt x="1130" y="1243"/>
                  </a:lnTo>
                  <a:lnTo>
                    <a:pt x="1214" y="1205"/>
                  </a:lnTo>
                  <a:lnTo>
                    <a:pt x="1252" y="1177"/>
                  </a:lnTo>
                  <a:lnTo>
                    <a:pt x="1298" y="1140"/>
                  </a:lnTo>
                  <a:lnTo>
                    <a:pt x="1336" y="1112"/>
                  </a:lnTo>
                  <a:lnTo>
                    <a:pt x="1382" y="1065"/>
                  </a:lnTo>
                  <a:lnTo>
                    <a:pt x="1410" y="1037"/>
                  </a:lnTo>
                  <a:lnTo>
                    <a:pt x="1466" y="990"/>
                  </a:lnTo>
                  <a:lnTo>
                    <a:pt x="1485" y="981"/>
                  </a:lnTo>
                  <a:lnTo>
                    <a:pt x="1504" y="990"/>
                  </a:lnTo>
                  <a:lnTo>
                    <a:pt x="1541" y="1018"/>
                  </a:lnTo>
                  <a:lnTo>
                    <a:pt x="1588" y="1084"/>
                  </a:lnTo>
                  <a:lnTo>
                    <a:pt x="1616" y="1112"/>
                  </a:lnTo>
                  <a:lnTo>
                    <a:pt x="1635" y="1140"/>
                  </a:lnTo>
                  <a:lnTo>
                    <a:pt x="1653" y="1159"/>
                  </a:lnTo>
                  <a:lnTo>
                    <a:pt x="1653" y="1177"/>
                  </a:lnTo>
                  <a:lnTo>
                    <a:pt x="1644" y="1215"/>
                  </a:lnTo>
                  <a:lnTo>
                    <a:pt x="1616" y="1252"/>
                  </a:lnTo>
                  <a:lnTo>
                    <a:pt x="1597" y="1289"/>
                  </a:lnTo>
                  <a:lnTo>
                    <a:pt x="1504" y="1411"/>
                  </a:lnTo>
                  <a:lnTo>
                    <a:pt x="1476" y="1439"/>
                  </a:lnTo>
                  <a:lnTo>
                    <a:pt x="1448" y="1467"/>
                  </a:lnTo>
                  <a:lnTo>
                    <a:pt x="1410" y="1495"/>
                  </a:lnTo>
                  <a:lnTo>
                    <a:pt x="1373" y="1523"/>
                  </a:lnTo>
                  <a:lnTo>
                    <a:pt x="1326" y="1551"/>
                  </a:lnTo>
                  <a:lnTo>
                    <a:pt x="1252" y="1579"/>
                  </a:lnTo>
                  <a:lnTo>
                    <a:pt x="1214" y="1597"/>
                  </a:lnTo>
                  <a:lnTo>
                    <a:pt x="1149" y="1607"/>
                  </a:lnTo>
                  <a:lnTo>
                    <a:pt x="1037" y="1607"/>
                  </a:lnTo>
                  <a:lnTo>
                    <a:pt x="1000" y="1597"/>
                  </a:lnTo>
                  <a:lnTo>
                    <a:pt x="943" y="1579"/>
                  </a:lnTo>
                  <a:lnTo>
                    <a:pt x="906" y="1560"/>
                  </a:lnTo>
                  <a:lnTo>
                    <a:pt x="841" y="1523"/>
                  </a:lnTo>
                  <a:lnTo>
                    <a:pt x="803" y="1504"/>
                  </a:lnTo>
                  <a:lnTo>
                    <a:pt x="757" y="1457"/>
                  </a:lnTo>
                  <a:lnTo>
                    <a:pt x="719" y="1429"/>
                  </a:lnTo>
                  <a:lnTo>
                    <a:pt x="673" y="1383"/>
                  </a:lnTo>
                  <a:lnTo>
                    <a:pt x="645" y="1345"/>
                  </a:lnTo>
                  <a:lnTo>
                    <a:pt x="617" y="1308"/>
                  </a:lnTo>
                  <a:lnTo>
                    <a:pt x="598" y="1271"/>
                  </a:lnTo>
                  <a:lnTo>
                    <a:pt x="561" y="1196"/>
                  </a:lnTo>
                  <a:lnTo>
                    <a:pt x="542" y="1159"/>
                  </a:lnTo>
                  <a:lnTo>
                    <a:pt x="523" y="1112"/>
                  </a:lnTo>
                  <a:lnTo>
                    <a:pt x="514" y="1075"/>
                  </a:lnTo>
                  <a:lnTo>
                    <a:pt x="505" y="1028"/>
                  </a:lnTo>
                  <a:lnTo>
                    <a:pt x="505" y="981"/>
                  </a:lnTo>
                  <a:lnTo>
                    <a:pt x="505" y="934"/>
                  </a:lnTo>
                  <a:lnTo>
                    <a:pt x="514" y="897"/>
                  </a:lnTo>
                  <a:lnTo>
                    <a:pt x="523" y="850"/>
                  </a:lnTo>
                  <a:lnTo>
                    <a:pt x="542" y="813"/>
                  </a:lnTo>
                  <a:lnTo>
                    <a:pt x="579" y="729"/>
                  </a:lnTo>
                  <a:lnTo>
                    <a:pt x="607" y="692"/>
                  </a:lnTo>
                  <a:lnTo>
                    <a:pt x="654" y="645"/>
                  </a:lnTo>
                  <a:lnTo>
                    <a:pt x="691" y="617"/>
                  </a:lnTo>
                  <a:lnTo>
                    <a:pt x="710" y="608"/>
                  </a:lnTo>
                  <a:lnTo>
                    <a:pt x="813" y="533"/>
                  </a:lnTo>
                  <a:lnTo>
                    <a:pt x="850" y="514"/>
                  </a:lnTo>
                  <a:lnTo>
                    <a:pt x="897" y="496"/>
                  </a:lnTo>
                  <a:lnTo>
                    <a:pt x="943" y="477"/>
                  </a:lnTo>
                  <a:lnTo>
                    <a:pt x="990" y="468"/>
                  </a:lnTo>
                  <a:lnTo>
                    <a:pt x="1028" y="458"/>
                  </a:lnTo>
                  <a:lnTo>
                    <a:pt x="1149" y="458"/>
                  </a:lnTo>
                  <a:lnTo>
                    <a:pt x="1168" y="440"/>
                  </a:lnTo>
                  <a:lnTo>
                    <a:pt x="1168" y="421"/>
                  </a:lnTo>
                  <a:lnTo>
                    <a:pt x="1177" y="393"/>
                  </a:lnTo>
                  <a:lnTo>
                    <a:pt x="1186" y="365"/>
                  </a:lnTo>
                  <a:lnTo>
                    <a:pt x="1196" y="318"/>
                  </a:lnTo>
                  <a:lnTo>
                    <a:pt x="1205" y="253"/>
                  </a:lnTo>
                  <a:lnTo>
                    <a:pt x="1214" y="150"/>
                  </a:lnTo>
                  <a:lnTo>
                    <a:pt x="1214" y="103"/>
                  </a:lnTo>
                  <a:lnTo>
                    <a:pt x="1214" y="66"/>
                  </a:lnTo>
                  <a:lnTo>
                    <a:pt x="1214" y="38"/>
                  </a:lnTo>
                  <a:lnTo>
                    <a:pt x="1214" y="10"/>
                  </a:lnTo>
                  <a:lnTo>
                    <a:pt x="1205" y="1"/>
                  </a:lnTo>
                  <a:close/>
                </a:path>
              </a:pathLst>
            </a:custGeom>
            <a:solidFill>
              <a:srgbClr val="FFFFFF"/>
            </a:solidFill>
            <a:ln w="1400" cap="flat" cmpd="sng">
              <a:solidFill>
                <a:srgbClr val="FFFFFF"/>
              </a:solidFill>
              <a:prstDash val="solid"/>
              <a:miter lim="933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9"/>
            <p:cNvSpPr/>
            <p:nvPr/>
          </p:nvSpPr>
          <p:spPr>
            <a:xfrm>
              <a:off x="5170900" y="3120825"/>
              <a:ext cx="54900" cy="54425"/>
            </a:xfrm>
            <a:custGeom>
              <a:avLst/>
              <a:gdLst/>
              <a:ahLst/>
              <a:cxnLst/>
              <a:rect l="l" t="t" r="r" b="b"/>
              <a:pathLst>
                <a:path w="2196" h="2177" extrusionOk="0">
                  <a:moveTo>
                    <a:pt x="1074" y="533"/>
                  </a:moveTo>
                  <a:lnTo>
                    <a:pt x="1130" y="542"/>
                  </a:lnTo>
                  <a:lnTo>
                    <a:pt x="1168" y="551"/>
                  </a:lnTo>
                  <a:lnTo>
                    <a:pt x="1233" y="570"/>
                  </a:lnTo>
                  <a:lnTo>
                    <a:pt x="1271" y="580"/>
                  </a:lnTo>
                  <a:lnTo>
                    <a:pt x="1336" y="608"/>
                  </a:lnTo>
                  <a:lnTo>
                    <a:pt x="1364" y="636"/>
                  </a:lnTo>
                  <a:lnTo>
                    <a:pt x="1429" y="692"/>
                  </a:lnTo>
                  <a:lnTo>
                    <a:pt x="1457" y="720"/>
                  </a:lnTo>
                  <a:lnTo>
                    <a:pt x="1485" y="757"/>
                  </a:lnTo>
                  <a:lnTo>
                    <a:pt x="1513" y="794"/>
                  </a:lnTo>
                  <a:lnTo>
                    <a:pt x="1541" y="841"/>
                  </a:lnTo>
                  <a:lnTo>
                    <a:pt x="1560" y="869"/>
                  </a:lnTo>
                  <a:lnTo>
                    <a:pt x="1588" y="925"/>
                  </a:lnTo>
                  <a:lnTo>
                    <a:pt x="1607" y="972"/>
                  </a:lnTo>
                  <a:lnTo>
                    <a:pt x="1616" y="1037"/>
                  </a:lnTo>
                  <a:lnTo>
                    <a:pt x="1616" y="1084"/>
                  </a:lnTo>
                  <a:lnTo>
                    <a:pt x="1616" y="1140"/>
                  </a:lnTo>
                  <a:lnTo>
                    <a:pt x="1616" y="1177"/>
                  </a:lnTo>
                  <a:lnTo>
                    <a:pt x="1607" y="1243"/>
                  </a:lnTo>
                  <a:lnTo>
                    <a:pt x="1597" y="1280"/>
                  </a:lnTo>
                  <a:lnTo>
                    <a:pt x="1579" y="1345"/>
                  </a:lnTo>
                  <a:lnTo>
                    <a:pt x="1560" y="1383"/>
                  </a:lnTo>
                  <a:lnTo>
                    <a:pt x="1523" y="1429"/>
                  </a:lnTo>
                  <a:lnTo>
                    <a:pt x="1485" y="1457"/>
                  </a:lnTo>
                  <a:lnTo>
                    <a:pt x="1439" y="1504"/>
                  </a:lnTo>
                  <a:lnTo>
                    <a:pt x="1401" y="1532"/>
                  </a:lnTo>
                  <a:lnTo>
                    <a:pt x="1345" y="1569"/>
                  </a:lnTo>
                  <a:lnTo>
                    <a:pt x="1308" y="1588"/>
                  </a:lnTo>
                  <a:lnTo>
                    <a:pt x="1243" y="1607"/>
                  </a:lnTo>
                  <a:lnTo>
                    <a:pt x="1205" y="1625"/>
                  </a:lnTo>
                  <a:lnTo>
                    <a:pt x="1158" y="1635"/>
                  </a:lnTo>
                  <a:lnTo>
                    <a:pt x="972" y="1635"/>
                  </a:lnTo>
                  <a:lnTo>
                    <a:pt x="925" y="1625"/>
                  </a:lnTo>
                  <a:lnTo>
                    <a:pt x="897" y="1616"/>
                  </a:lnTo>
                  <a:lnTo>
                    <a:pt x="860" y="1597"/>
                  </a:lnTo>
                  <a:lnTo>
                    <a:pt x="832" y="1588"/>
                  </a:lnTo>
                  <a:lnTo>
                    <a:pt x="804" y="1569"/>
                  </a:lnTo>
                  <a:lnTo>
                    <a:pt x="785" y="1551"/>
                  </a:lnTo>
                  <a:lnTo>
                    <a:pt x="748" y="1532"/>
                  </a:lnTo>
                  <a:lnTo>
                    <a:pt x="729" y="1513"/>
                  </a:lnTo>
                  <a:lnTo>
                    <a:pt x="701" y="1485"/>
                  </a:lnTo>
                  <a:lnTo>
                    <a:pt x="673" y="1448"/>
                  </a:lnTo>
                  <a:lnTo>
                    <a:pt x="645" y="1420"/>
                  </a:lnTo>
                  <a:lnTo>
                    <a:pt x="626" y="1383"/>
                  </a:lnTo>
                  <a:lnTo>
                    <a:pt x="598" y="1355"/>
                  </a:lnTo>
                  <a:lnTo>
                    <a:pt x="580" y="1317"/>
                  </a:lnTo>
                  <a:lnTo>
                    <a:pt x="561" y="1280"/>
                  </a:lnTo>
                  <a:lnTo>
                    <a:pt x="561" y="1261"/>
                  </a:lnTo>
                  <a:lnTo>
                    <a:pt x="552" y="1224"/>
                  </a:lnTo>
                  <a:lnTo>
                    <a:pt x="533" y="1158"/>
                  </a:lnTo>
                  <a:lnTo>
                    <a:pt x="533" y="1140"/>
                  </a:lnTo>
                  <a:lnTo>
                    <a:pt x="533" y="1102"/>
                  </a:lnTo>
                  <a:lnTo>
                    <a:pt x="533" y="1056"/>
                  </a:lnTo>
                  <a:lnTo>
                    <a:pt x="533" y="1009"/>
                  </a:lnTo>
                  <a:lnTo>
                    <a:pt x="542" y="953"/>
                  </a:lnTo>
                  <a:lnTo>
                    <a:pt x="561" y="906"/>
                  </a:lnTo>
                  <a:lnTo>
                    <a:pt x="589" y="841"/>
                  </a:lnTo>
                  <a:lnTo>
                    <a:pt x="608" y="804"/>
                  </a:lnTo>
                  <a:lnTo>
                    <a:pt x="654" y="748"/>
                  </a:lnTo>
                  <a:lnTo>
                    <a:pt x="682" y="710"/>
                  </a:lnTo>
                  <a:lnTo>
                    <a:pt x="729" y="673"/>
                  </a:lnTo>
                  <a:lnTo>
                    <a:pt x="757" y="645"/>
                  </a:lnTo>
                  <a:lnTo>
                    <a:pt x="832" y="598"/>
                  </a:lnTo>
                  <a:lnTo>
                    <a:pt x="869" y="580"/>
                  </a:lnTo>
                  <a:lnTo>
                    <a:pt x="916" y="561"/>
                  </a:lnTo>
                  <a:lnTo>
                    <a:pt x="953" y="551"/>
                  </a:lnTo>
                  <a:lnTo>
                    <a:pt x="1037" y="533"/>
                  </a:lnTo>
                  <a:close/>
                  <a:moveTo>
                    <a:pt x="1084" y="1"/>
                  </a:moveTo>
                  <a:lnTo>
                    <a:pt x="981" y="19"/>
                  </a:lnTo>
                  <a:lnTo>
                    <a:pt x="934" y="29"/>
                  </a:lnTo>
                  <a:lnTo>
                    <a:pt x="878" y="47"/>
                  </a:lnTo>
                  <a:lnTo>
                    <a:pt x="841" y="66"/>
                  </a:lnTo>
                  <a:lnTo>
                    <a:pt x="804" y="75"/>
                  </a:lnTo>
                  <a:lnTo>
                    <a:pt x="757" y="94"/>
                  </a:lnTo>
                  <a:lnTo>
                    <a:pt x="720" y="122"/>
                  </a:lnTo>
                  <a:lnTo>
                    <a:pt x="673" y="141"/>
                  </a:lnTo>
                  <a:lnTo>
                    <a:pt x="636" y="159"/>
                  </a:lnTo>
                  <a:lnTo>
                    <a:pt x="589" y="187"/>
                  </a:lnTo>
                  <a:lnTo>
                    <a:pt x="542" y="225"/>
                  </a:lnTo>
                  <a:lnTo>
                    <a:pt x="467" y="271"/>
                  </a:lnTo>
                  <a:lnTo>
                    <a:pt x="411" y="327"/>
                  </a:lnTo>
                  <a:lnTo>
                    <a:pt x="309" y="430"/>
                  </a:lnTo>
                  <a:lnTo>
                    <a:pt x="281" y="458"/>
                  </a:lnTo>
                  <a:lnTo>
                    <a:pt x="215" y="542"/>
                  </a:lnTo>
                  <a:lnTo>
                    <a:pt x="187" y="570"/>
                  </a:lnTo>
                  <a:lnTo>
                    <a:pt x="169" y="608"/>
                  </a:lnTo>
                  <a:lnTo>
                    <a:pt x="141" y="645"/>
                  </a:lnTo>
                  <a:lnTo>
                    <a:pt x="113" y="701"/>
                  </a:lnTo>
                  <a:lnTo>
                    <a:pt x="94" y="738"/>
                  </a:lnTo>
                  <a:lnTo>
                    <a:pt x="75" y="776"/>
                  </a:lnTo>
                  <a:lnTo>
                    <a:pt x="66" y="813"/>
                  </a:lnTo>
                  <a:lnTo>
                    <a:pt x="38" y="906"/>
                  </a:lnTo>
                  <a:lnTo>
                    <a:pt x="19" y="953"/>
                  </a:lnTo>
                  <a:lnTo>
                    <a:pt x="10" y="990"/>
                  </a:lnTo>
                  <a:lnTo>
                    <a:pt x="1" y="1056"/>
                  </a:lnTo>
                  <a:lnTo>
                    <a:pt x="1" y="1102"/>
                  </a:lnTo>
                  <a:lnTo>
                    <a:pt x="1" y="1121"/>
                  </a:lnTo>
                  <a:lnTo>
                    <a:pt x="1" y="1168"/>
                  </a:lnTo>
                  <a:lnTo>
                    <a:pt x="1" y="1243"/>
                  </a:lnTo>
                  <a:lnTo>
                    <a:pt x="10" y="1289"/>
                  </a:lnTo>
                  <a:lnTo>
                    <a:pt x="10" y="1317"/>
                  </a:lnTo>
                  <a:lnTo>
                    <a:pt x="29" y="1364"/>
                  </a:lnTo>
                  <a:lnTo>
                    <a:pt x="47" y="1420"/>
                  </a:lnTo>
                  <a:lnTo>
                    <a:pt x="66" y="1467"/>
                  </a:lnTo>
                  <a:lnTo>
                    <a:pt x="75" y="1504"/>
                  </a:lnTo>
                  <a:lnTo>
                    <a:pt x="94" y="1551"/>
                  </a:lnTo>
                  <a:lnTo>
                    <a:pt x="113" y="1597"/>
                  </a:lnTo>
                  <a:lnTo>
                    <a:pt x="141" y="1635"/>
                  </a:lnTo>
                  <a:lnTo>
                    <a:pt x="169" y="1672"/>
                  </a:lnTo>
                  <a:lnTo>
                    <a:pt x="197" y="1719"/>
                  </a:lnTo>
                  <a:lnTo>
                    <a:pt x="215" y="1756"/>
                  </a:lnTo>
                  <a:lnTo>
                    <a:pt x="243" y="1793"/>
                  </a:lnTo>
                  <a:lnTo>
                    <a:pt x="281" y="1821"/>
                  </a:lnTo>
                  <a:lnTo>
                    <a:pt x="309" y="1859"/>
                  </a:lnTo>
                  <a:lnTo>
                    <a:pt x="346" y="1896"/>
                  </a:lnTo>
                  <a:lnTo>
                    <a:pt x="383" y="1924"/>
                  </a:lnTo>
                  <a:lnTo>
                    <a:pt x="411" y="1952"/>
                  </a:lnTo>
                  <a:lnTo>
                    <a:pt x="449" y="1980"/>
                  </a:lnTo>
                  <a:lnTo>
                    <a:pt x="495" y="2018"/>
                  </a:lnTo>
                  <a:lnTo>
                    <a:pt x="608" y="2083"/>
                  </a:lnTo>
                  <a:lnTo>
                    <a:pt x="654" y="2120"/>
                  </a:lnTo>
                  <a:lnTo>
                    <a:pt x="692" y="2130"/>
                  </a:lnTo>
                  <a:lnTo>
                    <a:pt x="738" y="2139"/>
                  </a:lnTo>
                  <a:lnTo>
                    <a:pt x="776" y="2148"/>
                  </a:lnTo>
                  <a:lnTo>
                    <a:pt x="878" y="2167"/>
                  </a:lnTo>
                  <a:lnTo>
                    <a:pt x="925" y="2176"/>
                  </a:lnTo>
                  <a:lnTo>
                    <a:pt x="1112" y="2176"/>
                  </a:lnTo>
                  <a:lnTo>
                    <a:pt x="1158" y="2167"/>
                  </a:lnTo>
                  <a:lnTo>
                    <a:pt x="1252" y="2148"/>
                  </a:lnTo>
                  <a:lnTo>
                    <a:pt x="1299" y="2130"/>
                  </a:lnTo>
                  <a:lnTo>
                    <a:pt x="1345" y="2120"/>
                  </a:lnTo>
                  <a:lnTo>
                    <a:pt x="1485" y="2064"/>
                  </a:lnTo>
                  <a:lnTo>
                    <a:pt x="1532" y="2046"/>
                  </a:lnTo>
                  <a:lnTo>
                    <a:pt x="1560" y="2027"/>
                  </a:lnTo>
                  <a:lnTo>
                    <a:pt x="1644" y="1980"/>
                  </a:lnTo>
                  <a:lnTo>
                    <a:pt x="1719" y="1934"/>
                  </a:lnTo>
                  <a:lnTo>
                    <a:pt x="1831" y="1840"/>
                  </a:lnTo>
                  <a:lnTo>
                    <a:pt x="1868" y="1803"/>
                  </a:lnTo>
                  <a:lnTo>
                    <a:pt x="1896" y="1775"/>
                  </a:lnTo>
                  <a:lnTo>
                    <a:pt x="1934" y="1737"/>
                  </a:lnTo>
                  <a:lnTo>
                    <a:pt x="1952" y="1700"/>
                  </a:lnTo>
                  <a:lnTo>
                    <a:pt x="1980" y="1663"/>
                  </a:lnTo>
                  <a:lnTo>
                    <a:pt x="2036" y="1588"/>
                  </a:lnTo>
                  <a:lnTo>
                    <a:pt x="2064" y="1551"/>
                  </a:lnTo>
                  <a:lnTo>
                    <a:pt x="2092" y="1495"/>
                  </a:lnTo>
                  <a:lnTo>
                    <a:pt x="2111" y="1467"/>
                  </a:lnTo>
                  <a:lnTo>
                    <a:pt x="2130" y="1420"/>
                  </a:lnTo>
                  <a:lnTo>
                    <a:pt x="2148" y="1383"/>
                  </a:lnTo>
                  <a:lnTo>
                    <a:pt x="2167" y="1327"/>
                  </a:lnTo>
                  <a:lnTo>
                    <a:pt x="2176" y="1289"/>
                  </a:lnTo>
                  <a:lnTo>
                    <a:pt x="2186" y="1243"/>
                  </a:lnTo>
                  <a:lnTo>
                    <a:pt x="2186" y="1205"/>
                  </a:lnTo>
                  <a:lnTo>
                    <a:pt x="2195" y="1140"/>
                  </a:lnTo>
                  <a:lnTo>
                    <a:pt x="2195" y="1102"/>
                  </a:lnTo>
                  <a:lnTo>
                    <a:pt x="2195" y="1056"/>
                  </a:lnTo>
                  <a:lnTo>
                    <a:pt x="2195" y="1009"/>
                  </a:lnTo>
                  <a:lnTo>
                    <a:pt x="2176" y="869"/>
                  </a:lnTo>
                  <a:lnTo>
                    <a:pt x="2167" y="822"/>
                  </a:lnTo>
                  <a:lnTo>
                    <a:pt x="2148" y="766"/>
                  </a:lnTo>
                  <a:lnTo>
                    <a:pt x="2130" y="729"/>
                  </a:lnTo>
                  <a:lnTo>
                    <a:pt x="2111" y="682"/>
                  </a:lnTo>
                  <a:lnTo>
                    <a:pt x="2092" y="654"/>
                  </a:lnTo>
                  <a:lnTo>
                    <a:pt x="2055" y="598"/>
                  </a:lnTo>
                  <a:lnTo>
                    <a:pt x="2018" y="523"/>
                  </a:lnTo>
                  <a:lnTo>
                    <a:pt x="1999" y="486"/>
                  </a:lnTo>
                  <a:lnTo>
                    <a:pt x="1962" y="439"/>
                  </a:lnTo>
                  <a:lnTo>
                    <a:pt x="1934" y="402"/>
                  </a:lnTo>
                  <a:lnTo>
                    <a:pt x="1887" y="318"/>
                  </a:lnTo>
                  <a:lnTo>
                    <a:pt x="1850" y="281"/>
                  </a:lnTo>
                  <a:lnTo>
                    <a:pt x="1812" y="253"/>
                  </a:lnTo>
                  <a:lnTo>
                    <a:pt x="1756" y="197"/>
                  </a:lnTo>
                  <a:lnTo>
                    <a:pt x="1700" y="159"/>
                  </a:lnTo>
                  <a:lnTo>
                    <a:pt x="1672" y="131"/>
                  </a:lnTo>
                  <a:lnTo>
                    <a:pt x="1625" y="113"/>
                  </a:lnTo>
                  <a:lnTo>
                    <a:pt x="1588" y="103"/>
                  </a:lnTo>
                  <a:lnTo>
                    <a:pt x="1532" y="75"/>
                  </a:lnTo>
                  <a:lnTo>
                    <a:pt x="1495" y="57"/>
                  </a:lnTo>
                  <a:lnTo>
                    <a:pt x="1457" y="47"/>
                  </a:lnTo>
                  <a:lnTo>
                    <a:pt x="1420" y="29"/>
                  </a:lnTo>
                  <a:lnTo>
                    <a:pt x="1355" y="10"/>
                  </a:lnTo>
                  <a:lnTo>
                    <a:pt x="1317" y="1"/>
                  </a:lnTo>
                  <a:close/>
                </a:path>
              </a:pathLst>
            </a:custGeom>
            <a:solidFill>
              <a:srgbClr val="FFFFFF"/>
            </a:solidFill>
            <a:ln w="1400" cap="flat" cmpd="sng">
              <a:solidFill>
                <a:srgbClr val="FFFFFF"/>
              </a:solidFill>
              <a:prstDash val="solid"/>
              <a:miter lim="933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4" name="Google Shape;2404;p59"/>
          <p:cNvGrpSpPr/>
          <p:nvPr/>
        </p:nvGrpSpPr>
        <p:grpSpPr>
          <a:xfrm>
            <a:off x="5132202" y="3522119"/>
            <a:ext cx="1307919" cy="607196"/>
            <a:chOff x="4756050" y="1285650"/>
            <a:chExt cx="981700" cy="455750"/>
          </a:xfrm>
        </p:grpSpPr>
        <p:sp>
          <p:nvSpPr>
            <p:cNvPr id="2405" name="Google Shape;2405;p59"/>
            <p:cNvSpPr/>
            <p:nvPr/>
          </p:nvSpPr>
          <p:spPr>
            <a:xfrm>
              <a:off x="4844775" y="1666400"/>
              <a:ext cx="87325" cy="75000"/>
            </a:xfrm>
            <a:custGeom>
              <a:avLst/>
              <a:gdLst/>
              <a:ahLst/>
              <a:cxnLst/>
              <a:rect l="l" t="t" r="r" b="b"/>
              <a:pathLst>
                <a:path w="3493" h="3000" extrusionOk="0">
                  <a:moveTo>
                    <a:pt x="1998" y="0"/>
                  </a:moveTo>
                  <a:cubicBezTo>
                    <a:pt x="663" y="0"/>
                    <a:pt x="0" y="1616"/>
                    <a:pt x="943" y="2559"/>
                  </a:cubicBezTo>
                  <a:cubicBezTo>
                    <a:pt x="1244" y="2863"/>
                    <a:pt x="1617" y="2999"/>
                    <a:pt x="1983" y="2999"/>
                  </a:cubicBezTo>
                  <a:cubicBezTo>
                    <a:pt x="2751" y="2999"/>
                    <a:pt x="3493" y="2399"/>
                    <a:pt x="3493" y="1494"/>
                  </a:cubicBezTo>
                  <a:cubicBezTo>
                    <a:pt x="3493" y="673"/>
                    <a:pt x="2820" y="0"/>
                    <a:pt x="1998"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9"/>
            <p:cNvSpPr/>
            <p:nvPr/>
          </p:nvSpPr>
          <p:spPr>
            <a:xfrm>
              <a:off x="4971075" y="1666400"/>
              <a:ext cx="87550" cy="75000"/>
            </a:xfrm>
            <a:custGeom>
              <a:avLst/>
              <a:gdLst/>
              <a:ahLst/>
              <a:cxnLst/>
              <a:rect l="l" t="t" r="r" b="b"/>
              <a:pathLst>
                <a:path w="3502" h="3000" extrusionOk="0">
                  <a:moveTo>
                    <a:pt x="2008" y="0"/>
                  </a:moveTo>
                  <a:cubicBezTo>
                    <a:pt x="672" y="0"/>
                    <a:pt x="0" y="1616"/>
                    <a:pt x="943" y="2559"/>
                  </a:cubicBezTo>
                  <a:cubicBezTo>
                    <a:pt x="1247" y="2863"/>
                    <a:pt x="1622" y="2999"/>
                    <a:pt x="1989" y="2999"/>
                  </a:cubicBezTo>
                  <a:cubicBezTo>
                    <a:pt x="2761" y="2999"/>
                    <a:pt x="3502" y="2399"/>
                    <a:pt x="3502" y="1494"/>
                  </a:cubicBezTo>
                  <a:cubicBezTo>
                    <a:pt x="3502" y="673"/>
                    <a:pt x="2830" y="0"/>
                    <a:pt x="2008"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9"/>
            <p:cNvSpPr/>
            <p:nvPr/>
          </p:nvSpPr>
          <p:spPr>
            <a:xfrm>
              <a:off x="5240475" y="1666400"/>
              <a:ext cx="87325" cy="75000"/>
            </a:xfrm>
            <a:custGeom>
              <a:avLst/>
              <a:gdLst/>
              <a:ahLst/>
              <a:cxnLst/>
              <a:rect l="l" t="t" r="r" b="b"/>
              <a:pathLst>
                <a:path w="3493" h="3000" extrusionOk="0">
                  <a:moveTo>
                    <a:pt x="1999" y="0"/>
                  </a:moveTo>
                  <a:cubicBezTo>
                    <a:pt x="663" y="0"/>
                    <a:pt x="0" y="1616"/>
                    <a:pt x="943" y="2559"/>
                  </a:cubicBezTo>
                  <a:cubicBezTo>
                    <a:pt x="1245" y="2863"/>
                    <a:pt x="1617" y="2999"/>
                    <a:pt x="1983" y="2999"/>
                  </a:cubicBezTo>
                  <a:cubicBezTo>
                    <a:pt x="2751" y="2999"/>
                    <a:pt x="3493" y="2399"/>
                    <a:pt x="3493" y="1494"/>
                  </a:cubicBezTo>
                  <a:cubicBezTo>
                    <a:pt x="3493" y="673"/>
                    <a:pt x="2820" y="0"/>
                    <a:pt x="1999"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9"/>
            <p:cNvSpPr/>
            <p:nvPr/>
          </p:nvSpPr>
          <p:spPr>
            <a:xfrm>
              <a:off x="5367000" y="1666400"/>
              <a:ext cx="87575" cy="75000"/>
            </a:xfrm>
            <a:custGeom>
              <a:avLst/>
              <a:gdLst/>
              <a:ahLst/>
              <a:cxnLst/>
              <a:rect l="l" t="t" r="r" b="b"/>
              <a:pathLst>
                <a:path w="3503" h="3000" extrusionOk="0">
                  <a:moveTo>
                    <a:pt x="2008" y="0"/>
                  </a:moveTo>
                  <a:cubicBezTo>
                    <a:pt x="673" y="0"/>
                    <a:pt x="1" y="1616"/>
                    <a:pt x="944" y="2559"/>
                  </a:cubicBezTo>
                  <a:cubicBezTo>
                    <a:pt x="1248" y="2863"/>
                    <a:pt x="1622" y="2999"/>
                    <a:pt x="1990" y="2999"/>
                  </a:cubicBezTo>
                  <a:cubicBezTo>
                    <a:pt x="2761" y="2999"/>
                    <a:pt x="3502" y="2399"/>
                    <a:pt x="3502" y="1494"/>
                  </a:cubicBezTo>
                  <a:cubicBezTo>
                    <a:pt x="3502" y="673"/>
                    <a:pt x="2830" y="0"/>
                    <a:pt x="2008"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9"/>
            <p:cNvSpPr/>
            <p:nvPr/>
          </p:nvSpPr>
          <p:spPr>
            <a:xfrm>
              <a:off x="5495175" y="1649825"/>
              <a:ext cx="74725" cy="74950"/>
            </a:xfrm>
            <a:custGeom>
              <a:avLst/>
              <a:gdLst/>
              <a:ahLst/>
              <a:cxnLst/>
              <a:rect l="l" t="t" r="r" b="b"/>
              <a:pathLst>
                <a:path w="2989" h="2998" extrusionOk="0">
                  <a:moveTo>
                    <a:pt x="1494" y="0"/>
                  </a:moveTo>
                  <a:cubicBezTo>
                    <a:pt x="663" y="0"/>
                    <a:pt x="0" y="673"/>
                    <a:pt x="0" y="1494"/>
                  </a:cubicBezTo>
                  <a:cubicBezTo>
                    <a:pt x="0" y="2326"/>
                    <a:pt x="663" y="2998"/>
                    <a:pt x="1494" y="2998"/>
                  </a:cubicBezTo>
                  <a:cubicBezTo>
                    <a:pt x="2316" y="2998"/>
                    <a:pt x="2989" y="2326"/>
                    <a:pt x="2989" y="1494"/>
                  </a:cubicBezTo>
                  <a:cubicBezTo>
                    <a:pt x="2989" y="673"/>
                    <a:pt x="2316" y="0"/>
                    <a:pt x="1494"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9"/>
            <p:cNvSpPr/>
            <p:nvPr/>
          </p:nvSpPr>
          <p:spPr>
            <a:xfrm>
              <a:off x="5586225" y="1612700"/>
              <a:ext cx="87575" cy="74775"/>
            </a:xfrm>
            <a:custGeom>
              <a:avLst/>
              <a:gdLst/>
              <a:ahLst/>
              <a:cxnLst/>
              <a:rect l="l" t="t" r="r" b="b"/>
              <a:pathLst>
                <a:path w="3503" h="2991" extrusionOk="0">
                  <a:moveTo>
                    <a:pt x="2016" y="0"/>
                  </a:moveTo>
                  <a:cubicBezTo>
                    <a:pt x="2010" y="0"/>
                    <a:pt x="2004" y="0"/>
                    <a:pt x="1999" y="1"/>
                  </a:cubicBezTo>
                  <a:cubicBezTo>
                    <a:pt x="663" y="1"/>
                    <a:pt x="0" y="1607"/>
                    <a:pt x="943" y="2550"/>
                  </a:cubicBezTo>
                  <a:cubicBezTo>
                    <a:pt x="1248" y="2854"/>
                    <a:pt x="1622" y="2990"/>
                    <a:pt x="1989" y="2990"/>
                  </a:cubicBezTo>
                  <a:cubicBezTo>
                    <a:pt x="2761" y="2990"/>
                    <a:pt x="3502" y="2390"/>
                    <a:pt x="3502" y="1485"/>
                  </a:cubicBezTo>
                  <a:cubicBezTo>
                    <a:pt x="3493" y="669"/>
                    <a:pt x="2839" y="0"/>
                    <a:pt x="2016"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9"/>
            <p:cNvSpPr/>
            <p:nvPr/>
          </p:nvSpPr>
          <p:spPr>
            <a:xfrm>
              <a:off x="4756050" y="1285650"/>
              <a:ext cx="981700" cy="418050"/>
            </a:xfrm>
            <a:custGeom>
              <a:avLst/>
              <a:gdLst/>
              <a:ahLst/>
              <a:cxnLst/>
              <a:rect l="l" t="t" r="r" b="b"/>
              <a:pathLst>
                <a:path w="39268" h="16722" extrusionOk="0">
                  <a:moveTo>
                    <a:pt x="17202" y="460"/>
                  </a:moveTo>
                  <a:cubicBezTo>
                    <a:pt x="17473" y="460"/>
                    <a:pt x="17791" y="553"/>
                    <a:pt x="18117" y="775"/>
                  </a:cubicBezTo>
                  <a:cubicBezTo>
                    <a:pt x="19022" y="1382"/>
                    <a:pt x="18892" y="2288"/>
                    <a:pt x="18742" y="2745"/>
                  </a:cubicBezTo>
                  <a:cubicBezTo>
                    <a:pt x="18509" y="2754"/>
                    <a:pt x="18229" y="2782"/>
                    <a:pt x="17939" y="2810"/>
                  </a:cubicBezTo>
                  <a:cubicBezTo>
                    <a:pt x="17482" y="2493"/>
                    <a:pt x="17061" y="2119"/>
                    <a:pt x="16688" y="1709"/>
                  </a:cubicBezTo>
                  <a:cubicBezTo>
                    <a:pt x="16370" y="1372"/>
                    <a:pt x="16314" y="999"/>
                    <a:pt x="16539" y="737"/>
                  </a:cubicBezTo>
                  <a:lnTo>
                    <a:pt x="16539" y="728"/>
                  </a:lnTo>
                  <a:cubicBezTo>
                    <a:pt x="16678" y="565"/>
                    <a:pt x="16914" y="460"/>
                    <a:pt x="17202" y="460"/>
                  </a:cubicBezTo>
                  <a:close/>
                  <a:moveTo>
                    <a:pt x="15222" y="1223"/>
                  </a:moveTo>
                  <a:cubicBezTo>
                    <a:pt x="15297" y="1223"/>
                    <a:pt x="15371" y="1232"/>
                    <a:pt x="15446" y="1242"/>
                  </a:cubicBezTo>
                  <a:cubicBezTo>
                    <a:pt x="15885" y="1326"/>
                    <a:pt x="16473" y="2250"/>
                    <a:pt x="16828" y="2979"/>
                  </a:cubicBezTo>
                  <a:cubicBezTo>
                    <a:pt x="16492" y="3044"/>
                    <a:pt x="16165" y="3165"/>
                    <a:pt x="15857" y="3315"/>
                  </a:cubicBezTo>
                  <a:cubicBezTo>
                    <a:pt x="14353" y="2241"/>
                    <a:pt x="14353" y="1727"/>
                    <a:pt x="14391" y="1587"/>
                  </a:cubicBezTo>
                  <a:cubicBezTo>
                    <a:pt x="14465" y="1354"/>
                    <a:pt x="14876" y="1223"/>
                    <a:pt x="15222" y="1223"/>
                  </a:cubicBezTo>
                  <a:close/>
                  <a:moveTo>
                    <a:pt x="17213" y="1"/>
                  </a:moveTo>
                  <a:cubicBezTo>
                    <a:pt x="16782" y="1"/>
                    <a:pt x="16418" y="169"/>
                    <a:pt x="16193" y="429"/>
                  </a:cubicBezTo>
                  <a:cubicBezTo>
                    <a:pt x="16062" y="588"/>
                    <a:pt x="15978" y="775"/>
                    <a:pt x="15950" y="980"/>
                  </a:cubicBezTo>
                  <a:cubicBezTo>
                    <a:pt x="15829" y="887"/>
                    <a:pt x="15689" y="821"/>
                    <a:pt x="15549" y="793"/>
                  </a:cubicBezTo>
                  <a:cubicBezTo>
                    <a:pt x="15453" y="774"/>
                    <a:pt x="15343" y="763"/>
                    <a:pt x="15225" y="763"/>
                  </a:cubicBezTo>
                  <a:cubicBezTo>
                    <a:pt x="14734" y="763"/>
                    <a:pt x="14119" y="951"/>
                    <a:pt x="13961" y="1456"/>
                  </a:cubicBezTo>
                  <a:cubicBezTo>
                    <a:pt x="13793" y="2026"/>
                    <a:pt x="14279" y="2726"/>
                    <a:pt x="15455" y="3586"/>
                  </a:cubicBezTo>
                  <a:cubicBezTo>
                    <a:pt x="15287" y="3716"/>
                    <a:pt x="15147" y="3875"/>
                    <a:pt x="15035" y="4052"/>
                  </a:cubicBezTo>
                  <a:cubicBezTo>
                    <a:pt x="14531" y="4893"/>
                    <a:pt x="13111" y="6238"/>
                    <a:pt x="12000" y="6434"/>
                  </a:cubicBezTo>
                  <a:cubicBezTo>
                    <a:pt x="11532" y="6512"/>
                    <a:pt x="10750" y="6570"/>
                    <a:pt x="9926" y="6570"/>
                  </a:cubicBezTo>
                  <a:cubicBezTo>
                    <a:pt x="8779" y="6570"/>
                    <a:pt x="7552" y="6457"/>
                    <a:pt x="6976" y="6126"/>
                  </a:cubicBezTo>
                  <a:cubicBezTo>
                    <a:pt x="5790" y="5435"/>
                    <a:pt x="4791" y="4202"/>
                    <a:pt x="4137" y="3361"/>
                  </a:cubicBezTo>
                  <a:cubicBezTo>
                    <a:pt x="4088" y="3297"/>
                    <a:pt x="4037" y="3267"/>
                    <a:pt x="3985" y="3267"/>
                  </a:cubicBezTo>
                  <a:cubicBezTo>
                    <a:pt x="3485" y="3267"/>
                    <a:pt x="2878" y="5980"/>
                    <a:pt x="2531" y="6817"/>
                  </a:cubicBezTo>
                  <a:cubicBezTo>
                    <a:pt x="2148" y="7732"/>
                    <a:pt x="1" y="13876"/>
                    <a:pt x="4063" y="16407"/>
                  </a:cubicBezTo>
                  <a:lnTo>
                    <a:pt x="9852" y="16407"/>
                  </a:lnTo>
                  <a:cubicBezTo>
                    <a:pt x="14195" y="16407"/>
                    <a:pt x="21292" y="16640"/>
                    <a:pt x="23514" y="16715"/>
                  </a:cubicBezTo>
                  <a:cubicBezTo>
                    <a:pt x="23663" y="16719"/>
                    <a:pt x="23834" y="16722"/>
                    <a:pt x="24024" y="16722"/>
                  </a:cubicBezTo>
                  <a:cubicBezTo>
                    <a:pt x="26686" y="16722"/>
                    <a:pt x="33172" y="16285"/>
                    <a:pt x="35672" y="15100"/>
                  </a:cubicBezTo>
                  <a:cubicBezTo>
                    <a:pt x="38362" y="13830"/>
                    <a:pt x="39268" y="10655"/>
                    <a:pt x="36354" y="9814"/>
                  </a:cubicBezTo>
                  <a:cubicBezTo>
                    <a:pt x="33431" y="8964"/>
                    <a:pt x="31984" y="8694"/>
                    <a:pt x="28949" y="7396"/>
                  </a:cubicBezTo>
                  <a:cubicBezTo>
                    <a:pt x="25971" y="6109"/>
                    <a:pt x="22695" y="3556"/>
                    <a:pt x="21203" y="3556"/>
                  </a:cubicBezTo>
                  <a:cubicBezTo>
                    <a:pt x="21179" y="3556"/>
                    <a:pt x="21156" y="3556"/>
                    <a:pt x="21133" y="3558"/>
                  </a:cubicBezTo>
                  <a:cubicBezTo>
                    <a:pt x="21072" y="3561"/>
                    <a:pt x="21011" y="3563"/>
                    <a:pt x="20951" y="3563"/>
                  </a:cubicBezTo>
                  <a:cubicBezTo>
                    <a:pt x="19980" y="3563"/>
                    <a:pt x="19209" y="3086"/>
                    <a:pt x="19209" y="2867"/>
                  </a:cubicBezTo>
                  <a:cubicBezTo>
                    <a:pt x="19209" y="2867"/>
                    <a:pt x="19200" y="2857"/>
                    <a:pt x="19200" y="2857"/>
                  </a:cubicBezTo>
                  <a:cubicBezTo>
                    <a:pt x="19415" y="2157"/>
                    <a:pt x="19415" y="1092"/>
                    <a:pt x="18387" y="392"/>
                  </a:cubicBezTo>
                  <a:cubicBezTo>
                    <a:pt x="17977" y="117"/>
                    <a:pt x="17572" y="1"/>
                    <a:pt x="17213"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9"/>
            <p:cNvSpPr/>
            <p:nvPr/>
          </p:nvSpPr>
          <p:spPr>
            <a:xfrm>
              <a:off x="4951225" y="1569225"/>
              <a:ext cx="484200" cy="112450"/>
            </a:xfrm>
            <a:custGeom>
              <a:avLst/>
              <a:gdLst/>
              <a:ahLst/>
              <a:cxnLst/>
              <a:rect l="l" t="t" r="r" b="b"/>
              <a:pathLst>
                <a:path w="19368" h="4498" extrusionOk="0">
                  <a:moveTo>
                    <a:pt x="6828" y="0"/>
                  </a:moveTo>
                  <a:cubicBezTo>
                    <a:pt x="6778" y="0"/>
                    <a:pt x="6727" y="1"/>
                    <a:pt x="6677" y="3"/>
                  </a:cubicBezTo>
                  <a:cubicBezTo>
                    <a:pt x="4595" y="68"/>
                    <a:pt x="0" y="4149"/>
                    <a:pt x="0" y="4149"/>
                  </a:cubicBezTo>
                  <a:cubicBezTo>
                    <a:pt x="5893" y="4427"/>
                    <a:pt x="10646" y="4498"/>
                    <a:pt x="13969" y="4498"/>
                  </a:cubicBezTo>
                  <a:cubicBezTo>
                    <a:pt x="17456" y="4498"/>
                    <a:pt x="19368" y="4420"/>
                    <a:pt x="19368" y="4420"/>
                  </a:cubicBezTo>
                  <a:cubicBezTo>
                    <a:pt x="13124" y="3895"/>
                    <a:pt x="10395" y="0"/>
                    <a:pt x="682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9"/>
            <p:cNvSpPr/>
            <p:nvPr/>
          </p:nvSpPr>
          <p:spPr>
            <a:xfrm>
              <a:off x="4778000" y="1471450"/>
              <a:ext cx="137050" cy="200350"/>
            </a:xfrm>
            <a:custGeom>
              <a:avLst/>
              <a:gdLst/>
              <a:ahLst/>
              <a:cxnLst/>
              <a:rect l="l" t="t" r="r" b="b"/>
              <a:pathLst>
                <a:path w="5482" h="8014" extrusionOk="0">
                  <a:moveTo>
                    <a:pt x="1840" y="1"/>
                  </a:moveTo>
                  <a:cubicBezTo>
                    <a:pt x="1840" y="2"/>
                    <a:pt x="1" y="5567"/>
                    <a:pt x="2961" y="8013"/>
                  </a:cubicBezTo>
                  <a:lnTo>
                    <a:pt x="5482" y="8013"/>
                  </a:lnTo>
                  <a:cubicBezTo>
                    <a:pt x="5482" y="8013"/>
                    <a:pt x="1373" y="2690"/>
                    <a:pt x="1840" y="1"/>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9"/>
            <p:cNvSpPr/>
            <p:nvPr/>
          </p:nvSpPr>
          <p:spPr>
            <a:xfrm>
              <a:off x="5050375" y="1442925"/>
              <a:ext cx="449875" cy="95125"/>
            </a:xfrm>
            <a:custGeom>
              <a:avLst/>
              <a:gdLst/>
              <a:ahLst/>
              <a:cxnLst/>
              <a:rect l="l" t="t" r="r" b="b"/>
              <a:pathLst>
                <a:path w="17995" h="3805" extrusionOk="0">
                  <a:moveTo>
                    <a:pt x="218" y="1"/>
                  </a:moveTo>
                  <a:cubicBezTo>
                    <a:pt x="86" y="1"/>
                    <a:pt x="1" y="194"/>
                    <a:pt x="143" y="273"/>
                  </a:cubicBezTo>
                  <a:cubicBezTo>
                    <a:pt x="2104" y="1450"/>
                    <a:pt x="4187" y="2459"/>
                    <a:pt x="6390" y="3103"/>
                  </a:cubicBezTo>
                  <a:cubicBezTo>
                    <a:pt x="7919" y="3571"/>
                    <a:pt x="9508" y="3804"/>
                    <a:pt x="11108" y="3804"/>
                  </a:cubicBezTo>
                  <a:cubicBezTo>
                    <a:pt x="11170" y="3804"/>
                    <a:pt x="11231" y="3804"/>
                    <a:pt x="11293" y="3803"/>
                  </a:cubicBezTo>
                  <a:cubicBezTo>
                    <a:pt x="12498" y="3785"/>
                    <a:pt x="13684" y="3579"/>
                    <a:pt x="14823" y="3206"/>
                  </a:cubicBezTo>
                  <a:cubicBezTo>
                    <a:pt x="15598" y="2944"/>
                    <a:pt x="16345" y="2589"/>
                    <a:pt x="17027" y="2150"/>
                  </a:cubicBezTo>
                  <a:cubicBezTo>
                    <a:pt x="17232" y="2010"/>
                    <a:pt x="17437" y="1870"/>
                    <a:pt x="17624" y="1712"/>
                  </a:cubicBezTo>
                  <a:cubicBezTo>
                    <a:pt x="17718" y="1646"/>
                    <a:pt x="17802" y="1571"/>
                    <a:pt x="17876" y="1487"/>
                  </a:cubicBezTo>
                  <a:lnTo>
                    <a:pt x="17886" y="1478"/>
                  </a:lnTo>
                  <a:cubicBezTo>
                    <a:pt x="17994" y="1377"/>
                    <a:pt x="17890" y="1231"/>
                    <a:pt x="17776" y="1231"/>
                  </a:cubicBezTo>
                  <a:cubicBezTo>
                    <a:pt x="17743" y="1231"/>
                    <a:pt x="17710" y="1243"/>
                    <a:pt x="17680" y="1273"/>
                  </a:cubicBezTo>
                  <a:lnTo>
                    <a:pt x="17690" y="1263"/>
                  </a:lnTo>
                  <a:lnTo>
                    <a:pt x="17690" y="1263"/>
                  </a:lnTo>
                  <a:cubicBezTo>
                    <a:pt x="17634" y="1310"/>
                    <a:pt x="17578" y="1366"/>
                    <a:pt x="17522" y="1413"/>
                  </a:cubicBezTo>
                  <a:cubicBezTo>
                    <a:pt x="17465" y="1459"/>
                    <a:pt x="17391" y="1525"/>
                    <a:pt x="17316" y="1571"/>
                  </a:cubicBezTo>
                  <a:lnTo>
                    <a:pt x="17279" y="1609"/>
                  </a:lnTo>
                  <a:lnTo>
                    <a:pt x="17204" y="1656"/>
                  </a:lnTo>
                  <a:cubicBezTo>
                    <a:pt x="17157" y="1693"/>
                    <a:pt x="17101" y="1730"/>
                    <a:pt x="17045" y="1777"/>
                  </a:cubicBezTo>
                  <a:cubicBezTo>
                    <a:pt x="16438" y="2197"/>
                    <a:pt x="15785" y="2533"/>
                    <a:pt x="15094" y="2795"/>
                  </a:cubicBezTo>
                  <a:cubicBezTo>
                    <a:pt x="14029" y="3187"/>
                    <a:pt x="12918" y="3420"/>
                    <a:pt x="11788" y="3486"/>
                  </a:cubicBezTo>
                  <a:cubicBezTo>
                    <a:pt x="11538" y="3498"/>
                    <a:pt x="11287" y="3504"/>
                    <a:pt x="11037" y="3504"/>
                  </a:cubicBezTo>
                  <a:cubicBezTo>
                    <a:pt x="9720" y="3504"/>
                    <a:pt x="8409" y="3338"/>
                    <a:pt x="7137" y="3000"/>
                  </a:cubicBezTo>
                  <a:cubicBezTo>
                    <a:pt x="5027" y="2468"/>
                    <a:pt x="3019" y="1581"/>
                    <a:pt x="1133" y="507"/>
                  </a:cubicBezTo>
                  <a:cubicBezTo>
                    <a:pt x="853" y="348"/>
                    <a:pt x="573" y="189"/>
                    <a:pt x="293" y="21"/>
                  </a:cubicBezTo>
                  <a:cubicBezTo>
                    <a:pt x="267" y="7"/>
                    <a:pt x="242" y="1"/>
                    <a:pt x="218"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5" name="Google Shape;2415;p59"/>
          <p:cNvGrpSpPr/>
          <p:nvPr/>
        </p:nvGrpSpPr>
        <p:grpSpPr>
          <a:xfrm>
            <a:off x="3711532" y="3490788"/>
            <a:ext cx="1213814" cy="607184"/>
            <a:chOff x="4738075" y="462375"/>
            <a:chExt cx="877350" cy="438875"/>
          </a:xfrm>
        </p:grpSpPr>
        <p:sp>
          <p:nvSpPr>
            <p:cNvPr id="2416" name="Google Shape;2416;p59"/>
            <p:cNvSpPr/>
            <p:nvPr/>
          </p:nvSpPr>
          <p:spPr>
            <a:xfrm>
              <a:off x="5011025" y="557025"/>
              <a:ext cx="604400" cy="326000"/>
            </a:xfrm>
            <a:custGeom>
              <a:avLst/>
              <a:gdLst/>
              <a:ahLst/>
              <a:cxnLst/>
              <a:rect l="l" t="t" r="r" b="b"/>
              <a:pathLst>
                <a:path w="24176" h="13040" extrusionOk="0">
                  <a:moveTo>
                    <a:pt x="5723" y="0"/>
                  </a:moveTo>
                  <a:cubicBezTo>
                    <a:pt x="2735" y="0"/>
                    <a:pt x="223" y="2335"/>
                    <a:pt x="120" y="5304"/>
                  </a:cubicBezTo>
                  <a:cubicBezTo>
                    <a:pt x="1" y="8487"/>
                    <a:pt x="3869" y="13039"/>
                    <a:pt x="7073" y="13039"/>
                  </a:cubicBezTo>
                  <a:cubicBezTo>
                    <a:pt x="7122" y="13039"/>
                    <a:pt x="7170" y="13038"/>
                    <a:pt x="7217" y="13036"/>
                  </a:cubicBezTo>
                  <a:cubicBezTo>
                    <a:pt x="9571" y="12933"/>
                    <a:pt x="10234" y="9329"/>
                    <a:pt x="10906" y="7162"/>
                  </a:cubicBezTo>
                  <a:lnTo>
                    <a:pt x="10906" y="7144"/>
                  </a:lnTo>
                  <a:cubicBezTo>
                    <a:pt x="11410" y="5379"/>
                    <a:pt x="13026" y="4156"/>
                    <a:pt x="14865" y="4146"/>
                  </a:cubicBezTo>
                  <a:lnTo>
                    <a:pt x="19992" y="4146"/>
                  </a:lnTo>
                  <a:cubicBezTo>
                    <a:pt x="20197" y="4146"/>
                    <a:pt x="20394" y="4025"/>
                    <a:pt x="20478" y="3838"/>
                  </a:cubicBezTo>
                  <a:lnTo>
                    <a:pt x="24091" y="2176"/>
                  </a:lnTo>
                  <a:cubicBezTo>
                    <a:pt x="24175" y="1989"/>
                    <a:pt x="22028" y="0"/>
                    <a:pt x="21832" y="0"/>
                  </a:cubicBezTo>
                  <a:close/>
                </a:path>
              </a:pathLst>
            </a:custGeom>
            <a:solidFill>
              <a:srgbClr val="586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9"/>
            <p:cNvSpPr/>
            <p:nvPr/>
          </p:nvSpPr>
          <p:spPr>
            <a:xfrm>
              <a:off x="5012625" y="553500"/>
              <a:ext cx="601625" cy="329950"/>
            </a:xfrm>
            <a:custGeom>
              <a:avLst/>
              <a:gdLst/>
              <a:ahLst/>
              <a:cxnLst/>
              <a:rect l="l" t="t" r="r" b="b"/>
              <a:pathLst>
                <a:path w="24065" h="13198" extrusionOk="0">
                  <a:moveTo>
                    <a:pt x="6408" y="197"/>
                  </a:moveTo>
                  <a:cubicBezTo>
                    <a:pt x="6418" y="198"/>
                    <a:pt x="6428" y="198"/>
                    <a:pt x="6437" y="198"/>
                  </a:cubicBezTo>
                  <a:cubicBezTo>
                    <a:pt x="6446" y="198"/>
                    <a:pt x="6455" y="198"/>
                    <a:pt x="6462" y="197"/>
                  </a:cubicBezTo>
                  <a:close/>
                  <a:moveTo>
                    <a:pt x="21945" y="3232"/>
                  </a:moveTo>
                  <a:cubicBezTo>
                    <a:pt x="21945" y="3232"/>
                    <a:pt x="21945" y="3232"/>
                    <a:pt x="21945" y="3232"/>
                  </a:cubicBezTo>
                  <a:cubicBezTo>
                    <a:pt x="21945" y="3232"/>
                    <a:pt x="21945" y="3232"/>
                    <a:pt x="21945" y="3232"/>
                  </a:cubicBezTo>
                  <a:close/>
                  <a:moveTo>
                    <a:pt x="17014" y="4353"/>
                  </a:moveTo>
                  <a:cubicBezTo>
                    <a:pt x="17011" y="4353"/>
                    <a:pt x="17008" y="4353"/>
                    <a:pt x="17005" y="4353"/>
                  </a:cubicBezTo>
                  <a:lnTo>
                    <a:pt x="17005" y="4353"/>
                  </a:lnTo>
                  <a:cubicBezTo>
                    <a:pt x="17008" y="4353"/>
                    <a:pt x="17011" y="4353"/>
                    <a:pt x="17014" y="4353"/>
                  </a:cubicBezTo>
                  <a:close/>
                  <a:moveTo>
                    <a:pt x="11206" y="6528"/>
                  </a:moveTo>
                  <a:lnTo>
                    <a:pt x="11206" y="6528"/>
                  </a:lnTo>
                  <a:cubicBezTo>
                    <a:pt x="11197" y="6543"/>
                    <a:pt x="11185" y="6564"/>
                    <a:pt x="11171" y="6592"/>
                  </a:cubicBezTo>
                  <a:lnTo>
                    <a:pt x="11171" y="6592"/>
                  </a:lnTo>
                  <a:cubicBezTo>
                    <a:pt x="11183" y="6570"/>
                    <a:pt x="11195" y="6549"/>
                    <a:pt x="11206" y="6528"/>
                  </a:cubicBezTo>
                  <a:close/>
                  <a:moveTo>
                    <a:pt x="4128" y="12103"/>
                  </a:moveTo>
                  <a:cubicBezTo>
                    <a:pt x="4277" y="12178"/>
                    <a:pt x="4436" y="12262"/>
                    <a:pt x="4576" y="12365"/>
                  </a:cubicBezTo>
                  <a:cubicBezTo>
                    <a:pt x="4603" y="12380"/>
                    <a:pt x="4612" y="12386"/>
                    <a:pt x="4609" y="12386"/>
                  </a:cubicBezTo>
                  <a:cubicBezTo>
                    <a:pt x="4603" y="12386"/>
                    <a:pt x="4538" y="12356"/>
                    <a:pt x="4455" y="12318"/>
                  </a:cubicBezTo>
                  <a:cubicBezTo>
                    <a:pt x="4343" y="12262"/>
                    <a:pt x="4230" y="12187"/>
                    <a:pt x="4128" y="12103"/>
                  </a:cubicBezTo>
                  <a:close/>
                  <a:moveTo>
                    <a:pt x="21758" y="1"/>
                  </a:moveTo>
                  <a:cubicBezTo>
                    <a:pt x="21740" y="1"/>
                    <a:pt x="21768" y="29"/>
                    <a:pt x="21684" y="29"/>
                  </a:cubicBezTo>
                  <a:cubicBezTo>
                    <a:pt x="21594" y="32"/>
                    <a:pt x="21483" y="34"/>
                    <a:pt x="21360" y="34"/>
                  </a:cubicBezTo>
                  <a:cubicBezTo>
                    <a:pt x="21054" y="34"/>
                    <a:pt x="20672" y="26"/>
                    <a:pt x="20359" y="26"/>
                  </a:cubicBezTo>
                  <a:cubicBezTo>
                    <a:pt x="20112" y="26"/>
                    <a:pt x="19907" y="31"/>
                    <a:pt x="19816" y="48"/>
                  </a:cubicBezTo>
                  <a:cubicBezTo>
                    <a:pt x="19807" y="29"/>
                    <a:pt x="19713" y="29"/>
                    <a:pt x="19732" y="1"/>
                  </a:cubicBezTo>
                  <a:lnTo>
                    <a:pt x="19732" y="1"/>
                  </a:lnTo>
                  <a:cubicBezTo>
                    <a:pt x="18822" y="8"/>
                    <a:pt x="17801" y="46"/>
                    <a:pt x="16819" y="46"/>
                  </a:cubicBezTo>
                  <a:cubicBezTo>
                    <a:pt x="16400" y="46"/>
                    <a:pt x="15988" y="39"/>
                    <a:pt x="15595" y="20"/>
                  </a:cubicBezTo>
                  <a:cubicBezTo>
                    <a:pt x="15485" y="44"/>
                    <a:pt x="15328" y="51"/>
                    <a:pt x="15146" y="51"/>
                  </a:cubicBezTo>
                  <a:cubicBezTo>
                    <a:pt x="14834" y="51"/>
                    <a:pt x="14449" y="29"/>
                    <a:pt x="14101" y="29"/>
                  </a:cubicBezTo>
                  <a:cubicBezTo>
                    <a:pt x="13756" y="29"/>
                    <a:pt x="12936" y="54"/>
                    <a:pt x="12895" y="57"/>
                  </a:cubicBezTo>
                  <a:lnTo>
                    <a:pt x="12895" y="57"/>
                  </a:lnTo>
                  <a:cubicBezTo>
                    <a:pt x="12851" y="46"/>
                    <a:pt x="12786" y="43"/>
                    <a:pt x="12721" y="43"/>
                  </a:cubicBezTo>
                  <a:cubicBezTo>
                    <a:pt x="12652" y="43"/>
                    <a:pt x="12582" y="46"/>
                    <a:pt x="12535" y="46"/>
                  </a:cubicBezTo>
                  <a:cubicBezTo>
                    <a:pt x="12478" y="46"/>
                    <a:pt x="12455" y="41"/>
                    <a:pt x="12513" y="20"/>
                  </a:cubicBezTo>
                  <a:lnTo>
                    <a:pt x="12513" y="20"/>
                  </a:lnTo>
                  <a:cubicBezTo>
                    <a:pt x="12327" y="57"/>
                    <a:pt x="12168" y="20"/>
                    <a:pt x="12000" y="66"/>
                  </a:cubicBezTo>
                  <a:cubicBezTo>
                    <a:pt x="12004" y="49"/>
                    <a:pt x="11894" y="42"/>
                    <a:pt x="11735" y="42"/>
                  </a:cubicBezTo>
                  <a:cubicBezTo>
                    <a:pt x="11553" y="42"/>
                    <a:pt x="11308" y="51"/>
                    <a:pt x="11103" y="66"/>
                  </a:cubicBezTo>
                  <a:cubicBezTo>
                    <a:pt x="11085" y="48"/>
                    <a:pt x="11103" y="29"/>
                    <a:pt x="11019" y="29"/>
                  </a:cubicBezTo>
                  <a:cubicBezTo>
                    <a:pt x="10883" y="52"/>
                    <a:pt x="10735" y="58"/>
                    <a:pt x="10586" y="58"/>
                  </a:cubicBezTo>
                  <a:cubicBezTo>
                    <a:pt x="10450" y="58"/>
                    <a:pt x="10313" y="53"/>
                    <a:pt x="10183" y="53"/>
                  </a:cubicBezTo>
                  <a:cubicBezTo>
                    <a:pt x="10054" y="53"/>
                    <a:pt x="9932" y="58"/>
                    <a:pt x="9824" y="76"/>
                  </a:cubicBezTo>
                  <a:cubicBezTo>
                    <a:pt x="9639" y="65"/>
                    <a:pt x="9293" y="61"/>
                    <a:pt x="8868" y="61"/>
                  </a:cubicBezTo>
                  <a:cubicBezTo>
                    <a:pt x="8135" y="61"/>
                    <a:pt x="7166" y="73"/>
                    <a:pt x="6369" y="85"/>
                  </a:cubicBezTo>
                  <a:cubicBezTo>
                    <a:pt x="6369" y="66"/>
                    <a:pt x="6481" y="57"/>
                    <a:pt x="6369" y="57"/>
                  </a:cubicBezTo>
                  <a:cubicBezTo>
                    <a:pt x="6079" y="66"/>
                    <a:pt x="5799" y="66"/>
                    <a:pt x="5528" y="76"/>
                  </a:cubicBezTo>
                  <a:lnTo>
                    <a:pt x="5136" y="94"/>
                  </a:lnTo>
                  <a:cubicBezTo>
                    <a:pt x="5015" y="104"/>
                    <a:pt x="4884" y="122"/>
                    <a:pt x="4772" y="141"/>
                  </a:cubicBezTo>
                  <a:cubicBezTo>
                    <a:pt x="4548" y="169"/>
                    <a:pt x="4324" y="225"/>
                    <a:pt x="4109" y="290"/>
                  </a:cubicBezTo>
                  <a:cubicBezTo>
                    <a:pt x="4006" y="318"/>
                    <a:pt x="3913" y="356"/>
                    <a:pt x="3820" y="393"/>
                  </a:cubicBezTo>
                  <a:cubicBezTo>
                    <a:pt x="3736" y="431"/>
                    <a:pt x="3651" y="477"/>
                    <a:pt x="3567" y="515"/>
                  </a:cubicBezTo>
                  <a:cubicBezTo>
                    <a:pt x="3577" y="498"/>
                    <a:pt x="3572" y="491"/>
                    <a:pt x="3557" y="491"/>
                  </a:cubicBezTo>
                  <a:cubicBezTo>
                    <a:pt x="3479" y="491"/>
                    <a:pt x="3118" y="682"/>
                    <a:pt x="3054" y="682"/>
                  </a:cubicBezTo>
                  <a:cubicBezTo>
                    <a:pt x="3046" y="682"/>
                    <a:pt x="3043" y="679"/>
                    <a:pt x="3045" y="673"/>
                  </a:cubicBezTo>
                  <a:lnTo>
                    <a:pt x="3045" y="673"/>
                  </a:lnTo>
                  <a:cubicBezTo>
                    <a:pt x="2932" y="757"/>
                    <a:pt x="2811" y="841"/>
                    <a:pt x="2662" y="935"/>
                  </a:cubicBezTo>
                  <a:cubicBezTo>
                    <a:pt x="2578" y="981"/>
                    <a:pt x="2503" y="1028"/>
                    <a:pt x="2428" y="1084"/>
                  </a:cubicBezTo>
                  <a:lnTo>
                    <a:pt x="2185" y="1262"/>
                  </a:lnTo>
                  <a:cubicBezTo>
                    <a:pt x="2101" y="1318"/>
                    <a:pt x="2017" y="1392"/>
                    <a:pt x="1933" y="1458"/>
                  </a:cubicBezTo>
                  <a:lnTo>
                    <a:pt x="1803" y="1560"/>
                  </a:lnTo>
                  <a:cubicBezTo>
                    <a:pt x="1756" y="1598"/>
                    <a:pt x="1718" y="1635"/>
                    <a:pt x="1672" y="1682"/>
                  </a:cubicBezTo>
                  <a:lnTo>
                    <a:pt x="1420" y="1934"/>
                  </a:lnTo>
                  <a:lnTo>
                    <a:pt x="1354" y="1999"/>
                  </a:lnTo>
                  <a:lnTo>
                    <a:pt x="1298" y="2065"/>
                  </a:lnTo>
                  <a:lnTo>
                    <a:pt x="1177" y="2214"/>
                  </a:lnTo>
                  <a:cubicBezTo>
                    <a:pt x="1093" y="2317"/>
                    <a:pt x="1009" y="2420"/>
                    <a:pt x="934" y="2532"/>
                  </a:cubicBezTo>
                  <a:cubicBezTo>
                    <a:pt x="859" y="2644"/>
                    <a:pt x="785" y="2756"/>
                    <a:pt x="719" y="2877"/>
                  </a:cubicBezTo>
                  <a:lnTo>
                    <a:pt x="533" y="3232"/>
                  </a:lnTo>
                  <a:lnTo>
                    <a:pt x="486" y="3325"/>
                  </a:lnTo>
                  <a:lnTo>
                    <a:pt x="448" y="3419"/>
                  </a:lnTo>
                  <a:lnTo>
                    <a:pt x="374" y="3596"/>
                  </a:lnTo>
                  <a:lnTo>
                    <a:pt x="308" y="3783"/>
                  </a:lnTo>
                  <a:cubicBezTo>
                    <a:pt x="280" y="3848"/>
                    <a:pt x="271" y="3904"/>
                    <a:pt x="252" y="3970"/>
                  </a:cubicBezTo>
                  <a:cubicBezTo>
                    <a:pt x="215" y="4091"/>
                    <a:pt x="168" y="4213"/>
                    <a:pt x="150" y="4343"/>
                  </a:cubicBezTo>
                  <a:cubicBezTo>
                    <a:pt x="122" y="4465"/>
                    <a:pt x="103" y="4586"/>
                    <a:pt x="84" y="4707"/>
                  </a:cubicBezTo>
                  <a:cubicBezTo>
                    <a:pt x="75" y="4763"/>
                    <a:pt x="56" y="4819"/>
                    <a:pt x="56" y="4885"/>
                  </a:cubicBezTo>
                  <a:cubicBezTo>
                    <a:pt x="47" y="4941"/>
                    <a:pt x="38" y="4997"/>
                    <a:pt x="38" y="5062"/>
                  </a:cubicBezTo>
                  <a:cubicBezTo>
                    <a:pt x="19" y="5230"/>
                    <a:pt x="19" y="5408"/>
                    <a:pt x="28" y="5585"/>
                  </a:cubicBezTo>
                  <a:cubicBezTo>
                    <a:pt x="28" y="5689"/>
                    <a:pt x="20" y="5745"/>
                    <a:pt x="4" y="5745"/>
                  </a:cubicBezTo>
                  <a:cubicBezTo>
                    <a:pt x="3" y="5745"/>
                    <a:pt x="2" y="5745"/>
                    <a:pt x="0" y="5744"/>
                  </a:cubicBezTo>
                  <a:lnTo>
                    <a:pt x="0" y="5744"/>
                  </a:lnTo>
                  <a:cubicBezTo>
                    <a:pt x="0" y="5819"/>
                    <a:pt x="19" y="5893"/>
                    <a:pt x="47" y="5959"/>
                  </a:cubicBezTo>
                  <a:cubicBezTo>
                    <a:pt x="56" y="6407"/>
                    <a:pt x="131" y="6846"/>
                    <a:pt x="280" y="7266"/>
                  </a:cubicBezTo>
                  <a:cubicBezTo>
                    <a:pt x="402" y="7630"/>
                    <a:pt x="570" y="7994"/>
                    <a:pt x="775" y="8321"/>
                  </a:cubicBezTo>
                  <a:cubicBezTo>
                    <a:pt x="768" y="8332"/>
                    <a:pt x="760" y="8337"/>
                    <a:pt x="750" y="8337"/>
                  </a:cubicBezTo>
                  <a:cubicBezTo>
                    <a:pt x="734" y="8337"/>
                    <a:pt x="715" y="8322"/>
                    <a:pt x="691" y="8293"/>
                  </a:cubicBezTo>
                  <a:lnTo>
                    <a:pt x="691" y="8293"/>
                  </a:lnTo>
                  <a:cubicBezTo>
                    <a:pt x="757" y="8424"/>
                    <a:pt x="869" y="8592"/>
                    <a:pt x="934" y="8695"/>
                  </a:cubicBezTo>
                  <a:cubicBezTo>
                    <a:pt x="981" y="8765"/>
                    <a:pt x="1010" y="8810"/>
                    <a:pt x="1001" y="8810"/>
                  </a:cubicBezTo>
                  <a:cubicBezTo>
                    <a:pt x="996" y="8810"/>
                    <a:pt x="978" y="8795"/>
                    <a:pt x="943" y="8760"/>
                  </a:cubicBezTo>
                  <a:lnTo>
                    <a:pt x="943" y="8760"/>
                  </a:lnTo>
                  <a:cubicBezTo>
                    <a:pt x="1261" y="9283"/>
                    <a:pt x="1625" y="9778"/>
                    <a:pt x="2027" y="10245"/>
                  </a:cubicBezTo>
                  <a:cubicBezTo>
                    <a:pt x="2438" y="10731"/>
                    <a:pt x="2886" y="11198"/>
                    <a:pt x="3371" y="11618"/>
                  </a:cubicBezTo>
                  <a:cubicBezTo>
                    <a:pt x="3382" y="11612"/>
                    <a:pt x="3387" y="11597"/>
                    <a:pt x="3402" y="11597"/>
                  </a:cubicBezTo>
                  <a:cubicBezTo>
                    <a:pt x="3413" y="11597"/>
                    <a:pt x="3429" y="11604"/>
                    <a:pt x="3455" y="11627"/>
                  </a:cubicBezTo>
                  <a:lnTo>
                    <a:pt x="3717" y="11861"/>
                  </a:lnTo>
                  <a:cubicBezTo>
                    <a:pt x="3838" y="11954"/>
                    <a:pt x="3978" y="12066"/>
                    <a:pt x="4109" y="12159"/>
                  </a:cubicBezTo>
                  <a:cubicBezTo>
                    <a:pt x="4304" y="12292"/>
                    <a:pt x="4484" y="12393"/>
                    <a:pt x="4520" y="12393"/>
                  </a:cubicBezTo>
                  <a:cubicBezTo>
                    <a:pt x="4532" y="12393"/>
                    <a:pt x="4527" y="12381"/>
                    <a:pt x="4501" y="12355"/>
                  </a:cubicBezTo>
                  <a:lnTo>
                    <a:pt x="4501" y="12355"/>
                  </a:lnTo>
                  <a:cubicBezTo>
                    <a:pt x="4660" y="12449"/>
                    <a:pt x="4744" y="12514"/>
                    <a:pt x="4819" y="12561"/>
                  </a:cubicBezTo>
                  <a:cubicBezTo>
                    <a:pt x="4875" y="12598"/>
                    <a:pt x="4949" y="12636"/>
                    <a:pt x="5024" y="12654"/>
                  </a:cubicBezTo>
                  <a:cubicBezTo>
                    <a:pt x="5017" y="12721"/>
                    <a:pt x="5219" y="12793"/>
                    <a:pt x="5281" y="12793"/>
                  </a:cubicBezTo>
                  <a:cubicBezTo>
                    <a:pt x="5293" y="12793"/>
                    <a:pt x="5300" y="12790"/>
                    <a:pt x="5300" y="12784"/>
                  </a:cubicBezTo>
                  <a:lnTo>
                    <a:pt x="5300" y="12784"/>
                  </a:lnTo>
                  <a:cubicBezTo>
                    <a:pt x="5328" y="12815"/>
                    <a:pt x="5477" y="12871"/>
                    <a:pt x="5426" y="12888"/>
                  </a:cubicBezTo>
                  <a:lnTo>
                    <a:pt x="5594" y="12944"/>
                  </a:lnTo>
                  <a:lnTo>
                    <a:pt x="5781" y="13000"/>
                  </a:lnTo>
                  <a:cubicBezTo>
                    <a:pt x="5911" y="13046"/>
                    <a:pt x="6051" y="13074"/>
                    <a:pt x="6191" y="13112"/>
                  </a:cubicBezTo>
                  <a:cubicBezTo>
                    <a:pt x="6459" y="13162"/>
                    <a:pt x="6742" y="13197"/>
                    <a:pt x="7020" y="13197"/>
                  </a:cubicBezTo>
                  <a:cubicBezTo>
                    <a:pt x="7052" y="13197"/>
                    <a:pt x="7084" y="13197"/>
                    <a:pt x="7116" y="13196"/>
                  </a:cubicBezTo>
                  <a:cubicBezTo>
                    <a:pt x="7461" y="13187"/>
                    <a:pt x="7798" y="13103"/>
                    <a:pt x="8096" y="12944"/>
                  </a:cubicBezTo>
                  <a:cubicBezTo>
                    <a:pt x="8405" y="12776"/>
                    <a:pt x="8685" y="12561"/>
                    <a:pt x="8918" y="12299"/>
                  </a:cubicBezTo>
                  <a:cubicBezTo>
                    <a:pt x="9152" y="11973"/>
                    <a:pt x="9366" y="11627"/>
                    <a:pt x="9535" y="11263"/>
                  </a:cubicBezTo>
                  <a:cubicBezTo>
                    <a:pt x="9693" y="10936"/>
                    <a:pt x="9824" y="10628"/>
                    <a:pt x="9945" y="10310"/>
                  </a:cubicBezTo>
                  <a:cubicBezTo>
                    <a:pt x="10198" y="9675"/>
                    <a:pt x="10412" y="9022"/>
                    <a:pt x="10683" y="8144"/>
                  </a:cubicBezTo>
                  <a:cubicBezTo>
                    <a:pt x="10739" y="7864"/>
                    <a:pt x="10935" y="7397"/>
                    <a:pt x="10889" y="7285"/>
                  </a:cubicBezTo>
                  <a:cubicBezTo>
                    <a:pt x="10954" y="7173"/>
                    <a:pt x="11001" y="7051"/>
                    <a:pt x="11038" y="6930"/>
                  </a:cubicBezTo>
                  <a:cubicBezTo>
                    <a:pt x="11066" y="6846"/>
                    <a:pt x="11094" y="6762"/>
                    <a:pt x="11131" y="6687"/>
                  </a:cubicBezTo>
                  <a:cubicBezTo>
                    <a:pt x="11145" y="6651"/>
                    <a:pt x="11159" y="6618"/>
                    <a:pt x="11171" y="6592"/>
                  </a:cubicBezTo>
                  <a:lnTo>
                    <a:pt x="11171" y="6592"/>
                  </a:lnTo>
                  <a:cubicBezTo>
                    <a:pt x="11136" y="6658"/>
                    <a:pt x="11099" y="6727"/>
                    <a:pt x="11057" y="6790"/>
                  </a:cubicBezTo>
                  <a:lnTo>
                    <a:pt x="11113" y="6650"/>
                  </a:lnTo>
                  <a:lnTo>
                    <a:pt x="11159" y="6566"/>
                  </a:lnTo>
                  <a:cubicBezTo>
                    <a:pt x="11178" y="6519"/>
                    <a:pt x="11206" y="6491"/>
                    <a:pt x="11225" y="6454"/>
                  </a:cubicBezTo>
                  <a:lnTo>
                    <a:pt x="11225" y="6454"/>
                  </a:lnTo>
                  <a:cubicBezTo>
                    <a:pt x="11207" y="6495"/>
                    <a:pt x="11204" y="6508"/>
                    <a:pt x="11208" y="6508"/>
                  </a:cubicBezTo>
                  <a:cubicBezTo>
                    <a:pt x="11214" y="6508"/>
                    <a:pt x="11236" y="6478"/>
                    <a:pt x="11245" y="6478"/>
                  </a:cubicBezTo>
                  <a:lnTo>
                    <a:pt x="11245" y="6478"/>
                  </a:lnTo>
                  <a:cubicBezTo>
                    <a:pt x="11251" y="6478"/>
                    <a:pt x="11250" y="6492"/>
                    <a:pt x="11234" y="6538"/>
                  </a:cubicBezTo>
                  <a:cubicBezTo>
                    <a:pt x="11327" y="6286"/>
                    <a:pt x="11468" y="6061"/>
                    <a:pt x="11645" y="5865"/>
                  </a:cubicBezTo>
                  <a:cubicBezTo>
                    <a:pt x="11804" y="5688"/>
                    <a:pt x="11925" y="5567"/>
                    <a:pt x="11878" y="5548"/>
                  </a:cubicBezTo>
                  <a:cubicBezTo>
                    <a:pt x="11991" y="5492"/>
                    <a:pt x="12093" y="5417"/>
                    <a:pt x="12187" y="5333"/>
                  </a:cubicBezTo>
                  <a:cubicBezTo>
                    <a:pt x="12280" y="5221"/>
                    <a:pt x="12392" y="5118"/>
                    <a:pt x="12513" y="5025"/>
                  </a:cubicBezTo>
                  <a:lnTo>
                    <a:pt x="12513" y="5025"/>
                  </a:lnTo>
                  <a:cubicBezTo>
                    <a:pt x="12489" y="5054"/>
                    <a:pt x="12483" y="5066"/>
                    <a:pt x="12490" y="5066"/>
                  </a:cubicBezTo>
                  <a:cubicBezTo>
                    <a:pt x="12513" y="5066"/>
                    <a:pt x="12678" y="4940"/>
                    <a:pt x="12850" y="4848"/>
                  </a:cubicBezTo>
                  <a:cubicBezTo>
                    <a:pt x="12994" y="4769"/>
                    <a:pt x="13131" y="4699"/>
                    <a:pt x="13152" y="4699"/>
                  </a:cubicBezTo>
                  <a:lnTo>
                    <a:pt x="13152" y="4699"/>
                  </a:lnTo>
                  <a:cubicBezTo>
                    <a:pt x="13164" y="4699"/>
                    <a:pt x="13141" y="4720"/>
                    <a:pt x="13064" y="4773"/>
                  </a:cubicBezTo>
                  <a:cubicBezTo>
                    <a:pt x="13176" y="4707"/>
                    <a:pt x="13298" y="4651"/>
                    <a:pt x="13429" y="4605"/>
                  </a:cubicBezTo>
                  <a:cubicBezTo>
                    <a:pt x="13522" y="4567"/>
                    <a:pt x="13615" y="4539"/>
                    <a:pt x="13718" y="4521"/>
                  </a:cubicBezTo>
                  <a:cubicBezTo>
                    <a:pt x="13811" y="4502"/>
                    <a:pt x="13905" y="4474"/>
                    <a:pt x="14008" y="4465"/>
                  </a:cubicBezTo>
                  <a:cubicBezTo>
                    <a:pt x="14064" y="4455"/>
                    <a:pt x="14120" y="4446"/>
                    <a:pt x="14185" y="4437"/>
                  </a:cubicBezTo>
                  <a:lnTo>
                    <a:pt x="14409" y="4409"/>
                  </a:lnTo>
                  <a:cubicBezTo>
                    <a:pt x="14409" y="4390"/>
                    <a:pt x="14381" y="4371"/>
                    <a:pt x="14465" y="4353"/>
                  </a:cubicBezTo>
                  <a:cubicBezTo>
                    <a:pt x="14551" y="4364"/>
                    <a:pt x="14618" y="4369"/>
                    <a:pt x="14666" y="4369"/>
                  </a:cubicBezTo>
                  <a:cubicBezTo>
                    <a:pt x="14732" y="4369"/>
                    <a:pt x="14764" y="4360"/>
                    <a:pt x="14764" y="4343"/>
                  </a:cubicBezTo>
                  <a:cubicBezTo>
                    <a:pt x="14915" y="4360"/>
                    <a:pt x="15069" y="4367"/>
                    <a:pt x="15222" y="4367"/>
                  </a:cubicBezTo>
                  <a:cubicBezTo>
                    <a:pt x="15419" y="4367"/>
                    <a:pt x="15616" y="4355"/>
                    <a:pt x="15810" y="4334"/>
                  </a:cubicBezTo>
                  <a:cubicBezTo>
                    <a:pt x="15933" y="4363"/>
                    <a:pt x="16145" y="4375"/>
                    <a:pt x="16379" y="4375"/>
                  </a:cubicBezTo>
                  <a:cubicBezTo>
                    <a:pt x="16586" y="4375"/>
                    <a:pt x="16809" y="4366"/>
                    <a:pt x="17005" y="4353"/>
                  </a:cubicBezTo>
                  <a:lnTo>
                    <a:pt x="17005" y="4353"/>
                  </a:lnTo>
                  <a:cubicBezTo>
                    <a:pt x="16994" y="4354"/>
                    <a:pt x="16983" y="4354"/>
                    <a:pt x="16972" y="4354"/>
                  </a:cubicBezTo>
                  <a:cubicBezTo>
                    <a:pt x="16852" y="4354"/>
                    <a:pt x="16707" y="4325"/>
                    <a:pt x="16865" y="4325"/>
                  </a:cubicBezTo>
                  <a:cubicBezTo>
                    <a:pt x="16912" y="4343"/>
                    <a:pt x="16968" y="4353"/>
                    <a:pt x="17014" y="4353"/>
                  </a:cubicBezTo>
                  <a:cubicBezTo>
                    <a:pt x="17137" y="4365"/>
                    <a:pt x="17293" y="4371"/>
                    <a:pt x="17444" y="4371"/>
                  </a:cubicBezTo>
                  <a:cubicBezTo>
                    <a:pt x="17731" y="4371"/>
                    <a:pt x="18001" y="4352"/>
                    <a:pt x="17995" y="4334"/>
                  </a:cubicBezTo>
                  <a:lnTo>
                    <a:pt x="17995" y="4334"/>
                  </a:lnTo>
                  <a:cubicBezTo>
                    <a:pt x="18298" y="4356"/>
                    <a:pt x="18622" y="4368"/>
                    <a:pt x="18894" y="4368"/>
                  </a:cubicBezTo>
                  <a:cubicBezTo>
                    <a:pt x="19191" y="4368"/>
                    <a:pt x="19425" y="4354"/>
                    <a:pt x="19498" y="4325"/>
                  </a:cubicBezTo>
                  <a:cubicBezTo>
                    <a:pt x="19600" y="4344"/>
                    <a:pt x="19706" y="4352"/>
                    <a:pt x="19795" y="4352"/>
                  </a:cubicBezTo>
                  <a:cubicBezTo>
                    <a:pt x="19918" y="4352"/>
                    <a:pt x="20011" y="4337"/>
                    <a:pt x="20021" y="4315"/>
                  </a:cubicBezTo>
                  <a:cubicBezTo>
                    <a:pt x="20216" y="4298"/>
                    <a:pt x="20386" y="4196"/>
                    <a:pt x="20474" y="4034"/>
                  </a:cubicBezTo>
                  <a:lnTo>
                    <a:pt x="20474" y="4034"/>
                  </a:lnTo>
                  <a:cubicBezTo>
                    <a:pt x="20858" y="3869"/>
                    <a:pt x="21233" y="3685"/>
                    <a:pt x="21600" y="3484"/>
                  </a:cubicBezTo>
                  <a:cubicBezTo>
                    <a:pt x="21870" y="3465"/>
                    <a:pt x="22841" y="2821"/>
                    <a:pt x="23383" y="2681"/>
                  </a:cubicBezTo>
                  <a:cubicBezTo>
                    <a:pt x="23392" y="2634"/>
                    <a:pt x="23710" y="2550"/>
                    <a:pt x="23841" y="2429"/>
                  </a:cubicBezTo>
                  <a:cubicBezTo>
                    <a:pt x="23906" y="2401"/>
                    <a:pt x="23981" y="2373"/>
                    <a:pt x="24046" y="2345"/>
                  </a:cubicBezTo>
                  <a:cubicBezTo>
                    <a:pt x="24055" y="2345"/>
                    <a:pt x="24055" y="2336"/>
                    <a:pt x="24055" y="2326"/>
                  </a:cubicBezTo>
                  <a:cubicBezTo>
                    <a:pt x="24065" y="2298"/>
                    <a:pt x="24065" y="2270"/>
                    <a:pt x="24046" y="2242"/>
                  </a:cubicBezTo>
                  <a:cubicBezTo>
                    <a:pt x="24037" y="2223"/>
                    <a:pt x="24027" y="2205"/>
                    <a:pt x="24018" y="2186"/>
                  </a:cubicBezTo>
                  <a:cubicBezTo>
                    <a:pt x="23990" y="2139"/>
                    <a:pt x="23962" y="2111"/>
                    <a:pt x="23934" y="2074"/>
                  </a:cubicBezTo>
                  <a:cubicBezTo>
                    <a:pt x="23869" y="1999"/>
                    <a:pt x="23803" y="1934"/>
                    <a:pt x="23738" y="1878"/>
                  </a:cubicBezTo>
                  <a:cubicBezTo>
                    <a:pt x="23514" y="1551"/>
                    <a:pt x="23019" y="1075"/>
                    <a:pt x="22561" y="711"/>
                  </a:cubicBezTo>
                  <a:cubicBezTo>
                    <a:pt x="22477" y="608"/>
                    <a:pt x="22375" y="505"/>
                    <a:pt x="22272" y="431"/>
                  </a:cubicBezTo>
                  <a:cubicBezTo>
                    <a:pt x="22225" y="384"/>
                    <a:pt x="22169" y="346"/>
                    <a:pt x="22094" y="290"/>
                  </a:cubicBezTo>
                  <a:cubicBezTo>
                    <a:pt x="22057" y="262"/>
                    <a:pt x="22010" y="225"/>
                    <a:pt x="21964" y="197"/>
                  </a:cubicBezTo>
                  <a:cubicBezTo>
                    <a:pt x="21936" y="178"/>
                    <a:pt x="21898" y="150"/>
                    <a:pt x="21880" y="141"/>
                  </a:cubicBezTo>
                  <a:cubicBezTo>
                    <a:pt x="21870" y="132"/>
                    <a:pt x="21852" y="132"/>
                    <a:pt x="21833" y="122"/>
                  </a:cubicBezTo>
                  <a:cubicBezTo>
                    <a:pt x="21814" y="104"/>
                    <a:pt x="21786" y="94"/>
                    <a:pt x="21768" y="94"/>
                  </a:cubicBezTo>
                  <a:lnTo>
                    <a:pt x="21768" y="94"/>
                  </a:lnTo>
                  <a:cubicBezTo>
                    <a:pt x="21805" y="113"/>
                    <a:pt x="21852" y="132"/>
                    <a:pt x="21880" y="169"/>
                  </a:cubicBezTo>
                  <a:cubicBezTo>
                    <a:pt x="21926" y="197"/>
                    <a:pt x="21964" y="225"/>
                    <a:pt x="21992" y="253"/>
                  </a:cubicBezTo>
                  <a:cubicBezTo>
                    <a:pt x="22041" y="289"/>
                    <a:pt x="22070" y="319"/>
                    <a:pt x="22055" y="319"/>
                  </a:cubicBezTo>
                  <a:cubicBezTo>
                    <a:pt x="22051" y="319"/>
                    <a:pt x="22042" y="316"/>
                    <a:pt x="22029" y="309"/>
                  </a:cubicBezTo>
                  <a:cubicBezTo>
                    <a:pt x="21973" y="253"/>
                    <a:pt x="21917" y="206"/>
                    <a:pt x="21842" y="178"/>
                  </a:cubicBezTo>
                  <a:lnTo>
                    <a:pt x="21842" y="178"/>
                  </a:lnTo>
                  <a:cubicBezTo>
                    <a:pt x="21934" y="247"/>
                    <a:pt x="21962" y="270"/>
                    <a:pt x="21958" y="270"/>
                  </a:cubicBezTo>
                  <a:cubicBezTo>
                    <a:pt x="21948" y="270"/>
                    <a:pt x="21802" y="175"/>
                    <a:pt x="21773" y="175"/>
                  </a:cubicBezTo>
                  <a:cubicBezTo>
                    <a:pt x="21769" y="175"/>
                    <a:pt x="21768" y="176"/>
                    <a:pt x="21768" y="178"/>
                  </a:cubicBezTo>
                  <a:cubicBezTo>
                    <a:pt x="21805" y="197"/>
                    <a:pt x="21814" y="206"/>
                    <a:pt x="21805" y="206"/>
                  </a:cubicBezTo>
                  <a:lnTo>
                    <a:pt x="21768" y="206"/>
                  </a:lnTo>
                  <a:cubicBezTo>
                    <a:pt x="21805" y="234"/>
                    <a:pt x="21842" y="253"/>
                    <a:pt x="21880" y="281"/>
                  </a:cubicBezTo>
                  <a:lnTo>
                    <a:pt x="21982" y="356"/>
                  </a:lnTo>
                  <a:lnTo>
                    <a:pt x="22150" y="487"/>
                  </a:lnTo>
                  <a:cubicBezTo>
                    <a:pt x="22244" y="571"/>
                    <a:pt x="22337" y="636"/>
                    <a:pt x="22468" y="729"/>
                  </a:cubicBezTo>
                  <a:cubicBezTo>
                    <a:pt x="22437" y="708"/>
                    <a:pt x="22421" y="699"/>
                    <a:pt x="22415" y="699"/>
                  </a:cubicBezTo>
                  <a:lnTo>
                    <a:pt x="22415" y="699"/>
                  </a:lnTo>
                  <a:cubicBezTo>
                    <a:pt x="22387" y="699"/>
                    <a:pt x="22604" y="908"/>
                    <a:pt x="22625" y="908"/>
                  </a:cubicBezTo>
                  <a:cubicBezTo>
                    <a:pt x="22626" y="908"/>
                    <a:pt x="22627" y="908"/>
                    <a:pt x="22627" y="907"/>
                  </a:cubicBezTo>
                  <a:cubicBezTo>
                    <a:pt x="22592" y="872"/>
                    <a:pt x="22522" y="782"/>
                    <a:pt x="22537" y="782"/>
                  </a:cubicBezTo>
                  <a:lnTo>
                    <a:pt x="22537" y="782"/>
                  </a:lnTo>
                  <a:cubicBezTo>
                    <a:pt x="22542" y="782"/>
                    <a:pt x="22558" y="793"/>
                    <a:pt x="22589" y="823"/>
                  </a:cubicBezTo>
                  <a:cubicBezTo>
                    <a:pt x="22598" y="857"/>
                    <a:pt x="22809" y="1022"/>
                    <a:pt x="22748" y="1022"/>
                  </a:cubicBezTo>
                  <a:cubicBezTo>
                    <a:pt x="22743" y="1022"/>
                    <a:pt x="22737" y="1021"/>
                    <a:pt x="22729" y="1019"/>
                  </a:cubicBezTo>
                  <a:lnTo>
                    <a:pt x="22729" y="1019"/>
                  </a:lnTo>
                  <a:lnTo>
                    <a:pt x="23364" y="1635"/>
                  </a:lnTo>
                  <a:cubicBezTo>
                    <a:pt x="23476" y="1747"/>
                    <a:pt x="23579" y="1869"/>
                    <a:pt x="23701" y="1981"/>
                  </a:cubicBezTo>
                  <a:cubicBezTo>
                    <a:pt x="23757" y="2046"/>
                    <a:pt x="23813" y="2102"/>
                    <a:pt x="23859" y="2167"/>
                  </a:cubicBezTo>
                  <a:cubicBezTo>
                    <a:pt x="23887" y="2195"/>
                    <a:pt x="23906" y="2223"/>
                    <a:pt x="23925" y="2261"/>
                  </a:cubicBezTo>
                  <a:cubicBezTo>
                    <a:pt x="23938" y="2268"/>
                    <a:pt x="23947" y="2280"/>
                    <a:pt x="23951" y="2293"/>
                  </a:cubicBezTo>
                  <a:lnTo>
                    <a:pt x="23951" y="2293"/>
                  </a:lnTo>
                  <a:lnTo>
                    <a:pt x="23579" y="2466"/>
                  </a:lnTo>
                  <a:cubicBezTo>
                    <a:pt x="23103" y="2690"/>
                    <a:pt x="22077" y="3110"/>
                    <a:pt x="21945" y="3232"/>
                  </a:cubicBezTo>
                  <a:lnTo>
                    <a:pt x="21945" y="3232"/>
                  </a:lnTo>
                  <a:cubicBezTo>
                    <a:pt x="21953" y="3225"/>
                    <a:pt x="22055" y="3194"/>
                    <a:pt x="22077" y="3194"/>
                  </a:cubicBezTo>
                  <a:cubicBezTo>
                    <a:pt x="22087" y="3194"/>
                    <a:pt x="22078" y="3201"/>
                    <a:pt x="22029" y="3223"/>
                  </a:cubicBezTo>
                  <a:cubicBezTo>
                    <a:pt x="22010" y="3232"/>
                    <a:pt x="21908" y="3241"/>
                    <a:pt x="21870" y="3251"/>
                  </a:cubicBezTo>
                  <a:cubicBezTo>
                    <a:pt x="21441" y="3409"/>
                    <a:pt x="20899" y="3671"/>
                    <a:pt x="20386" y="3923"/>
                  </a:cubicBezTo>
                  <a:cubicBezTo>
                    <a:pt x="20376" y="3932"/>
                    <a:pt x="20367" y="3942"/>
                    <a:pt x="20358" y="3960"/>
                  </a:cubicBezTo>
                  <a:cubicBezTo>
                    <a:pt x="20311" y="4072"/>
                    <a:pt x="20217" y="4156"/>
                    <a:pt x="20105" y="4203"/>
                  </a:cubicBezTo>
                  <a:cubicBezTo>
                    <a:pt x="20017" y="4231"/>
                    <a:pt x="19928" y="4248"/>
                    <a:pt x="19839" y="4248"/>
                  </a:cubicBezTo>
                  <a:cubicBezTo>
                    <a:pt x="19806" y="4248"/>
                    <a:pt x="19774" y="4246"/>
                    <a:pt x="19741" y="4241"/>
                  </a:cubicBezTo>
                  <a:cubicBezTo>
                    <a:pt x="19667" y="4243"/>
                    <a:pt x="19596" y="4244"/>
                    <a:pt x="19527" y="4244"/>
                  </a:cubicBezTo>
                  <a:cubicBezTo>
                    <a:pt x="19362" y="4244"/>
                    <a:pt x="19213" y="4238"/>
                    <a:pt x="19088" y="4231"/>
                  </a:cubicBezTo>
                  <a:lnTo>
                    <a:pt x="19088" y="4231"/>
                  </a:lnTo>
                  <a:cubicBezTo>
                    <a:pt x="19078" y="4250"/>
                    <a:pt x="19116" y="4278"/>
                    <a:pt x="19022" y="4278"/>
                  </a:cubicBezTo>
                  <a:cubicBezTo>
                    <a:pt x="18946" y="4251"/>
                    <a:pt x="18728" y="4239"/>
                    <a:pt x="18534" y="4239"/>
                  </a:cubicBezTo>
                  <a:cubicBezTo>
                    <a:pt x="18321" y="4239"/>
                    <a:pt x="18137" y="4253"/>
                    <a:pt x="18200" y="4278"/>
                  </a:cubicBezTo>
                  <a:cubicBezTo>
                    <a:pt x="18155" y="4270"/>
                    <a:pt x="18105" y="4268"/>
                    <a:pt x="18054" y="4268"/>
                  </a:cubicBezTo>
                  <a:cubicBezTo>
                    <a:pt x="17987" y="4268"/>
                    <a:pt x="17917" y="4272"/>
                    <a:pt x="17852" y="4272"/>
                  </a:cubicBezTo>
                  <a:cubicBezTo>
                    <a:pt x="17782" y="4272"/>
                    <a:pt x="17718" y="4268"/>
                    <a:pt x="17668" y="4250"/>
                  </a:cubicBezTo>
                  <a:cubicBezTo>
                    <a:pt x="17755" y="4250"/>
                    <a:pt x="17813" y="4258"/>
                    <a:pt x="17851" y="4258"/>
                  </a:cubicBezTo>
                  <a:cubicBezTo>
                    <a:pt x="17869" y="4258"/>
                    <a:pt x="17883" y="4256"/>
                    <a:pt x="17892" y="4250"/>
                  </a:cubicBezTo>
                  <a:cubicBezTo>
                    <a:pt x="17707" y="4240"/>
                    <a:pt x="17615" y="4236"/>
                    <a:pt x="17544" y="4236"/>
                  </a:cubicBezTo>
                  <a:cubicBezTo>
                    <a:pt x="17422" y="4236"/>
                    <a:pt x="17362" y="4247"/>
                    <a:pt x="16996" y="4259"/>
                  </a:cubicBezTo>
                  <a:cubicBezTo>
                    <a:pt x="16986" y="4241"/>
                    <a:pt x="17098" y="4231"/>
                    <a:pt x="16996" y="4231"/>
                  </a:cubicBezTo>
                  <a:cubicBezTo>
                    <a:pt x="16893" y="4242"/>
                    <a:pt x="16617" y="4253"/>
                    <a:pt x="16439" y="4253"/>
                  </a:cubicBezTo>
                  <a:cubicBezTo>
                    <a:pt x="16308" y="4253"/>
                    <a:pt x="16231" y="4247"/>
                    <a:pt x="16314" y="4231"/>
                  </a:cubicBezTo>
                  <a:lnTo>
                    <a:pt x="16314" y="4231"/>
                  </a:lnTo>
                  <a:cubicBezTo>
                    <a:pt x="16205" y="4237"/>
                    <a:pt x="16115" y="4238"/>
                    <a:pt x="16036" y="4238"/>
                  </a:cubicBezTo>
                  <a:cubicBezTo>
                    <a:pt x="15997" y="4238"/>
                    <a:pt x="15960" y="4238"/>
                    <a:pt x="15925" y="4238"/>
                  </a:cubicBezTo>
                  <a:cubicBezTo>
                    <a:pt x="15821" y="4238"/>
                    <a:pt x="15735" y="4241"/>
                    <a:pt x="15642" y="4259"/>
                  </a:cubicBezTo>
                  <a:cubicBezTo>
                    <a:pt x="15485" y="4220"/>
                    <a:pt x="15325" y="4204"/>
                    <a:pt x="15159" y="4204"/>
                  </a:cubicBezTo>
                  <a:cubicBezTo>
                    <a:pt x="15088" y="4204"/>
                    <a:pt x="15015" y="4207"/>
                    <a:pt x="14941" y="4213"/>
                  </a:cubicBezTo>
                  <a:cubicBezTo>
                    <a:pt x="14801" y="4222"/>
                    <a:pt x="14633" y="4222"/>
                    <a:pt x="14456" y="4259"/>
                  </a:cubicBezTo>
                  <a:cubicBezTo>
                    <a:pt x="14288" y="4287"/>
                    <a:pt x="14101" y="4315"/>
                    <a:pt x="13914" y="4362"/>
                  </a:cubicBezTo>
                  <a:cubicBezTo>
                    <a:pt x="13653" y="4418"/>
                    <a:pt x="13401" y="4493"/>
                    <a:pt x="13148" y="4595"/>
                  </a:cubicBezTo>
                  <a:cubicBezTo>
                    <a:pt x="12896" y="4698"/>
                    <a:pt x="12654" y="4819"/>
                    <a:pt x="12429" y="4969"/>
                  </a:cubicBezTo>
                  <a:cubicBezTo>
                    <a:pt x="12000" y="5249"/>
                    <a:pt x="11701" y="5567"/>
                    <a:pt x="11654" y="5688"/>
                  </a:cubicBezTo>
                  <a:cubicBezTo>
                    <a:pt x="11589" y="5725"/>
                    <a:pt x="11440" y="5912"/>
                    <a:pt x="11356" y="6080"/>
                  </a:cubicBezTo>
                  <a:cubicBezTo>
                    <a:pt x="11290" y="6192"/>
                    <a:pt x="11238" y="6285"/>
                    <a:pt x="11223" y="6285"/>
                  </a:cubicBezTo>
                  <a:cubicBezTo>
                    <a:pt x="11216" y="6285"/>
                    <a:pt x="11216" y="6268"/>
                    <a:pt x="11225" y="6230"/>
                  </a:cubicBezTo>
                  <a:lnTo>
                    <a:pt x="11225" y="6230"/>
                  </a:lnTo>
                  <a:cubicBezTo>
                    <a:pt x="11178" y="6314"/>
                    <a:pt x="11141" y="6388"/>
                    <a:pt x="11103" y="6463"/>
                  </a:cubicBezTo>
                  <a:cubicBezTo>
                    <a:pt x="11057" y="6547"/>
                    <a:pt x="11010" y="6622"/>
                    <a:pt x="10982" y="6706"/>
                  </a:cubicBezTo>
                  <a:lnTo>
                    <a:pt x="10889" y="6949"/>
                  </a:lnTo>
                  <a:cubicBezTo>
                    <a:pt x="10861" y="7023"/>
                    <a:pt x="10833" y="7107"/>
                    <a:pt x="10805" y="7182"/>
                  </a:cubicBezTo>
                  <a:cubicBezTo>
                    <a:pt x="10702" y="7500"/>
                    <a:pt x="10618" y="7808"/>
                    <a:pt x="10534" y="8088"/>
                  </a:cubicBezTo>
                  <a:cubicBezTo>
                    <a:pt x="10366" y="8676"/>
                    <a:pt x="10216" y="9190"/>
                    <a:pt x="10076" y="9647"/>
                  </a:cubicBezTo>
                  <a:cubicBezTo>
                    <a:pt x="9899" y="10021"/>
                    <a:pt x="9656" y="10759"/>
                    <a:pt x="9282" y="11468"/>
                  </a:cubicBezTo>
                  <a:cubicBezTo>
                    <a:pt x="9189" y="11646"/>
                    <a:pt x="9077" y="11814"/>
                    <a:pt x="8965" y="11982"/>
                  </a:cubicBezTo>
                  <a:cubicBezTo>
                    <a:pt x="8862" y="12141"/>
                    <a:pt x="8731" y="12290"/>
                    <a:pt x="8601" y="12430"/>
                  </a:cubicBezTo>
                  <a:cubicBezTo>
                    <a:pt x="8377" y="12664"/>
                    <a:pt x="8106" y="12850"/>
                    <a:pt x="7807" y="12962"/>
                  </a:cubicBezTo>
                  <a:cubicBezTo>
                    <a:pt x="7568" y="13044"/>
                    <a:pt x="7317" y="13083"/>
                    <a:pt x="7064" y="13083"/>
                  </a:cubicBezTo>
                  <a:cubicBezTo>
                    <a:pt x="6941" y="13083"/>
                    <a:pt x="6818" y="13074"/>
                    <a:pt x="6696" y="13056"/>
                  </a:cubicBezTo>
                  <a:cubicBezTo>
                    <a:pt x="6369" y="13018"/>
                    <a:pt x="6042" y="12944"/>
                    <a:pt x="5725" y="12841"/>
                  </a:cubicBezTo>
                  <a:lnTo>
                    <a:pt x="5725" y="12841"/>
                  </a:lnTo>
                  <a:cubicBezTo>
                    <a:pt x="5725" y="12860"/>
                    <a:pt x="5753" y="12878"/>
                    <a:pt x="5790" y="12906"/>
                  </a:cubicBezTo>
                  <a:cubicBezTo>
                    <a:pt x="5697" y="12869"/>
                    <a:pt x="5631" y="12860"/>
                    <a:pt x="5575" y="12850"/>
                  </a:cubicBezTo>
                  <a:cubicBezTo>
                    <a:pt x="5594" y="12813"/>
                    <a:pt x="5715" y="12850"/>
                    <a:pt x="5519" y="12766"/>
                  </a:cubicBezTo>
                  <a:cubicBezTo>
                    <a:pt x="5108" y="12608"/>
                    <a:pt x="4716" y="12402"/>
                    <a:pt x="4352" y="12150"/>
                  </a:cubicBezTo>
                  <a:cubicBezTo>
                    <a:pt x="4156" y="12010"/>
                    <a:pt x="3969" y="11879"/>
                    <a:pt x="3820" y="11776"/>
                  </a:cubicBezTo>
                  <a:cubicBezTo>
                    <a:pt x="3717" y="11702"/>
                    <a:pt x="3614" y="11627"/>
                    <a:pt x="3493" y="11571"/>
                  </a:cubicBezTo>
                  <a:cubicBezTo>
                    <a:pt x="3399" y="11478"/>
                    <a:pt x="3343" y="11375"/>
                    <a:pt x="3269" y="11375"/>
                  </a:cubicBezTo>
                  <a:cubicBezTo>
                    <a:pt x="3306" y="11412"/>
                    <a:pt x="3371" y="11468"/>
                    <a:pt x="3371" y="11487"/>
                  </a:cubicBezTo>
                  <a:cubicBezTo>
                    <a:pt x="3250" y="11379"/>
                    <a:pt x="3173" y="11297"/>
                    <a:pt x="3189" y="11297"/>
                  </a:cubicBezTo>
                  <a:lnTo>
                    <a:pt x="3189" y="11297"/>
                  </a:lnTo>
                  <a:cubicBezTo>
                    <a:pt x="3196" y="11297"/>
                    <a:pt x="3224" y="11315"/>
                    <a:pt x="3278" y="11356"/>
                  </a:cubicBezTo>
                  <a:cubicBezTo>
                    <a:pt x="3147" y="11244"/>
                    <a:pt x="3045" y="11160"/>
                    <a:pt x="2960" y="11085"/>
                  </a:cubicBezTo>
                  <a:cubicBezTo>
                    <a:pt x="2886" y="11001"/>
                    <a:pt x="2802" y="10927"/>
                    <a:pt x="2708" y="10861"/>
                  </a:cubicBezTo>
                  <a:cubicBezTo>
                    <a:pt x="2680" y="10824"/>
                    <a:pt x="2624" y="10749"/>
                    <a:pt x="2540" y="10656"/>
                  </a:cubicBezTo>
                  <a:cubicBezTo>
                    <a:pt x="2466" y="10572"/>
                    <a:pt x="2372" y="10460"/>
                    <a:pt x="2279" y="10357"/>
                  </a:cubicBezTo>
                  <a:lnTo>
                    <a:pt x="2017" y="10058"/>
                  </a:lnTo>
                  <a:cubicBezTo>
                    <a:pt x="1952" y="9984"/>
                    <a:pt x="1887" y="9918"/>
                    <a:pt x="1821" y="9862"/>
                  </a:cubicBezTo>
                  <a:cubicBezTo>
                    <a:pt x="1831" y="9741"/>
                    <a:pt x="1597" y="9601"/>
                    <a:pt x="1588" y="9470"/>
                  </a:cubicBezTo>
                  <a:cubicBezTo>
                    <a:pt x="1494" y="9433"/>
                    <a:pt x="1270" y="9068"/>
                    <a:pt x="1168" y="8882"/>
                  </a:cubicBezTo>
                  <a:lnTo>
                    <a:pt x="1168" y="8882"/>
                  </a:lnTo>
                  <a:cubicBezTo>
                    <a:pt x="1179" y="8908"/>
                    <a:pt x="1181" y="8922"/>
                    <a:pt x="1175" y="8922"/>
                  </a:cubicBezTo>
                  <a:cubicBezTo>
                    <a:pt x="1165" y="8922"/>
                    <a:pt x="1137" y="8892"/>
                    <a:pt x="1093" y="8826"/>
                  </a:cubicBezTo>
                  <a:cubicBezTo>
                    <a:pt x="1121" y="8779"/>
                    <a:pt x="934" y="8340"/>
                    <a:pt x="841" y="8275"/>
                  </a:cubicBezTo>
                  <a:lnTo>
                    <a:pt x="841" y="8275"/>
                  </a:lnTo>
                  <a:cubicBezTo>
                    <a:pt x="887" y="8396"/>
                    <a:pt x="943" y="8424"/>
                    <a:pt x="943" y="8471"/>
                  </a:cubicBezTo>
                  <a:cubicBezTo>
                    <a:pt x="878" y="8452"/>
                    <a:pt x="831" y="8256"/>
                    <a:pt x="757" y="8237"/>
                  </a:cubicBezTo>
                  <a:lnTo>
                    <a:pt x="831" y="8181"/>
                  </a:lnTo>
                  <a:cubicBezTo>
                    <a:pt x="551" y="7630"/>
                    <a:pt x="383" y="7341"/>
                    <a:pt x="336" y="6949"/>
                  </a:cubicBezTo>
                  <a:cubicBezTo>
                    <a:pt x="206" y="6631"/>
                    <a:pt x="140" y="6286"/>
                    <a:pt x="131" y="5949"/>
                  </a:cubicBezTo>
                  <a:cubicBezTo>
                    <a:pt x="122" y="5865"/>
                    <a:pt x="112" y="5772"/>
                    <a:pt x="122" y="5688"/>
                  </a:cubicBezTo>
                  <a:cubicBezTo>
                    <a:pt x="131" y="5604"/>
                    <a:pt x="131" y="5520"/>
                    <a:pt x="131" y="5436"/>
                  </a:cubicBezTo>
                  <a:cubicBezTo>
                    <a:pt x="150" y="5286"/>
                    <a:pt x="159" y="5128"/>
                    <a:pt x="159" y="4969"/>
                  </a:cubicBezTo>
                  <a:cubicBezTo>
                    <a:pt x="159" y="4924"/>
                    <a:pt x="156" y="4909"/>
                    <a:pt x="151" y="4909"/>
                  </a:cubicBezTo>
                  <a:cubicBezTo>
                    <a:pt x="141" y="4909"/>
                    <a:pt x="126" y="4970"/>
                    <a:pt x="120" y="4970"/>
                  </a:cubicBezTo>
                  <a:cubicBezTo>
                    <a:pt x="117" y="4970"/>
                    <a:pt x="117" y="4952"/>
                    <a:pt x="122" y="4894"/>
                  </a:cubicBezTo>
                  <a:cubicBezTo>
                    <a:pt x="122" y="4885"/>
                    <a:pt x="187" y="4773"/>
                    <a:pt x="187" y="4754"/>
                  </a:cubicBezTo>
                  <a:cubicBezTo>
                    <a:pt x="206" y="4651"/>
                    <a:pt x="224" y="4558"/>
                    <a:pt x="234" y="4455"/>
                  </a:cubicBezTo>
                  <a:cubicBezTo>
                    <a:pt x="234" y="4446"/>
                    <a:pt x="243" y="4399"/>
                    <a:pt x="262" y="4334"/>
                  </a:cubicBezTo>
                  <a:lnTo>
                    <a:pt x="336" y="4091"/>
                  </a:lnTo>
                  <a:cubicBezTo>
                    <a:pt x="364" y="3998"/>
                    <a:pt x="383" y="3886"/>
                    <a:pt x="420" y="3792"/>
                  </a:cubicBezTo>
                  <a:cubicBezTo>
                    <a:pt x="458" y="3699"/>
                    <a:pt x="486" y="3606"/>
                    <a:pt x="505" y="3531"/>
                  </a:cubicBezTo>
                  <a:cubicBezTo>
                    <a:pt x="533" y="3493"/>
                    <a:pt x="561" y="3437"/>
                    <a:pt x="579" y="3391"/>
                  </a:cubicBezTo>
                  <a:cubicBezTo>
                    <a:pt x="607" y="3344"/>
                    <a:pt x="645" y="3288"/>
                    <a:pt x="673" y="3232"/>
                  </a:cubicBezTo>
                  <a:cubicBezTo>
                    <a:pt x="747" y="3111"/>
                    <a:pt x="803" y="2980"/>
                    <a:pt x="887" y="2868"/>
                  </a:cubicBezTo>
                  <a:cubicBezTo>
                    <a:pt x="962" y="2746"/>
                    <a:pt x="1037" y="2634"/>
                    <a:pt x="1093" y="2532"/>
                  </a:cubicBezTo>
                  <a:cubicBezTo>
                    <a:pt x="1149" y="2438"/>
                    <a:pt x="1205" y="2364"/>
                    <a:pt x="1233" y="2317"/>
                  </a:cubicBezTo>
                  <a:lnTo>
                    <a:pt x="1233" y="2317"/>
                  </a:lnTo>
                  <a:cubicBezTo>
                    <a:pt x="1226" y="2329"/>
                    <a:pt x="1224" y="2335"/>
                    <a:pt x="1228" y="2335"/>
                  </a:cubicBezTo>
                  <a:cubicBezTo>
                    <a:pt x="1242" y="2335"/>
                    <a:pt x="1343" y="2229"/>
                    <a:pt x="1457" y="2093"/>
                  </a:cubicBezTo>
                  <a:cubicBezTo>
                    <a:pt x="1588" y="1962"/>
                    <a:pt x="1718" y="1813"/>
                    <a:pt x="1840" y="1663"/>
                  </a:cubicBezTo>
                  <a:cubicBezTo>
                    <a:pt x="1933" y="1598"/>
                    <a:pt x="2055" y="1504"/>
                    <a:pt x="2195" y="1402"/>
                  </a:cubicBezTo>
                  <a:lnTo>
                    <a:pt x="2662" y="1084"/>
                  </a:lnTo>
                  <a:lnTo>
                    <a:pt x="2914" y="935"/>
                  </a:lnTo>
                  <a:cubicBezTo>
                    <a:pt x="2998" y="879"/>
                    <a:pt x="3091" y="832"/>
                    <a:pt x="3185" y="795"/>
                  </a:cubicBezTo>
                  <a:lnTo>
                    <a:pt x="3446" y="673"/>
                  </a:lnTo>
                  <a:lnTo>
                    <a:pt x="3567" y="617"/>
                  </a:lnTo>
                  <a:lnTo>
                    <a:pt x="3698" y="571"/>
                  </a:lnTo>
                  <a:lnTo>
                    <a:pt x="4044" y="449"/>
                  </a:lnTo>
                  <a:cubicBezTo>
                    <a:pt x="4165" y="412"/>
                    <a:pt x="4286" y="393"/>
                    <a:pt x="4408" y="356"/>
                  </a:cubicBezTo>
                  <a:lnTo>
                    <a:pt x="4585" y="309"/>
                  </a:lnTo>
                  <a:lnTo>
                    <a:pt x="4763" y="281"/>
                  </a:lnTo>
                  <a:lnTo>
                    <a:pt x="5108" y="234"/>
                  </a:lnTo>
                  <a:lnTo>
                    <a:pt x="5472" y="206"/>
                  </a:lnTo>
                  <a:lnTo>
                    <a:pt x="5650" y="197"/>
                  </a:lnTo>
                  <a:lnTo>
                    <a:pt x="6408" y="197"/>
                  </a:lnTo>
                  <a:cubicBezTo>
                    <a:pt x="6324" y="190"/>
                    <a:pt x="6236" y="160"/>
                    <a:pt x="6388" y="160"/>
                  </a:cubicBezTo>
                  <a:cubicBezTo>
                    <a:pt x="6518" y="160"/>
                    <a:pt x="6434" y="206"/>
                    <a:pt x="6546" y="216"/>
                  </a:cubicBezTo>
                  <a:cubicBezTo>
                    <a:pt x="7248" y="196"/>
                    <a:pt x="7982" y="192"/>
                    <a:pt x="8737" y="192"/>
                  </a:cubicBezTo>
                  <a:cubicBezTo>
                    <a:pt x="9397" y="192"/>
                    <a:pt x="10074" y="195"/>
                    <a:pt x="10759" y="195"/>
                  </a:cubicBezTo>
                  <a:cubicBezTo>
                    <a:pt x="11917" y="195"/>
                    <a:pt x="13099" y="185"/>
                    <a:pt x="14269" y="132"/>
                  </a:cubicBezTo>
                  <a:cubicBezTo>
                    <a:pt x="14932" y="188"/>
                    <a:pt x="16314" y="169"/>
                    <a:pt x="16604" y="178"/>
                  </a:cubicBezTo>
                  <a:cubicBezTo>
                    <a:pt x="16682" y="180"/>
                    <a:pt x="16760" y="181"/>
                    <a:pt x="16839" y="181"/>
                  </a:cubicBezTo>
                  <a:cubicBezTo>
                    <a:pt x="17505" y="181"/>
                    <a:pt x="18210" y="122"/>
                    <a:pt x="18878" y="122"/>
                  </a:cubicBezTo>
                  <a:cubicBezTo>
                    <a:pt x="18920" y="122"/>
                    <a:pt x="18962" y="122"/>
                    <a:pt x="19003" y="122"/>
                  </a:cubicBezTo>
                  <a:cubicBezTo>
                    <a:pt x="18975" y="132"/>
                    <a:pt x="18957" y="141"/>
                    <a:pt x="18929" y="150"/>
                  </a:cubicBezTo>
                  <a:cubicBezTo>
                    <a:pt x="19050" y="150"/>
                    <a:pt x="19181" y="141"/>
                    <a:pt x="19302" y="122"/>
                  </a:cubicBezTo>
                  <a:cubicBezTo>
                    <a:pt x="19555" y="143"/>
                    <a:pt x="19841" y="149"/>
                    <a:pt x="20125" y="149"/>
                  </a:cubicBezTo>
                  <a:cubicBezTo>
                    <a:pt x="20585" y="149"/>
                    <a:pt x="21041" y="133"/>
                    <a:pt x="21348" y="133"/>
                  </a:cubicBezTo>
                  <a:cubicBezTo>
                    <a:pt x="21538" y="133"/>
                    <a:pt x="21670" y="139"/>
                    <a:pt x="21712" y="160"/>
                  </a:cubicBezTo>
                  <a:lnTo>
                    <a:pt x="21758" y="1"/>
                  </a:lnTo>
                  <a:close/>
                </a:path>
              </a:pathLst>
            </a:custGeom>
            <a:solidFill>
              <a:srgbClr val="586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9"/>
            <p:cNvSpPr/>
            <p:nvPr/>
          </p:nvSpPr>
          <p:spPr>
            <a:xfrm>
              <a:off x="5040875" y="773650"/>
              <a:ext cx="950" cy="2125"/>
            </a:xfrm>
            <a:custGeom>
              <a:avLst/>
              <a:gdLst/>
              <a:ahLst/>
              <a:cxnLst/>
              <a:rect l="l" t="t" r="r" b="b"/>
              <a:pathLst>
                <a:path w="38" h="85" extrusionOk="0">
                  <a:moveTo>
                    <a:pt x="0" y="1"/>
                  </a:moveTo>
                  <a:cubicBezTo>
                    <a:pt x="5" y="15"/>
                    <a:pt x="12" y="29"/>
                    <a:pt x="19" y="43"/>
                  </a:cubicBezTo>
                  <a:lnTo>
                    <a:pt x="19" y="43"/>
                  </a:lnTo>
                  <a:lnTo>
                    <a:pt x="0" y="1"/>
                  </a:lnTo>
                  <a:close/>
                  <a:moveTo>
                    <a:pt x="19" y="43"/>
                  </a:moveTo>
                  <a:lnTo>
                    <a:pt x="38" y="85"/>
                  </a:lnTo>
                  <a:cubicBezTo>
                    <a:pt x="33" y="71"/>
                    <a:pt x="26" y="57"/>
                    <a:pt x="19" y="43"/>
                  </a:cubicBezTo>
                  <a:close/>
                </a:path>
              </a:pathLst>
            </a:custGeom>
            <a:solidFill>
              <a:srgbClr val="586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9"/>
            <p:cNvSpPr/>
            <p:nvPr/>
          </p:nvSpPr>
          <p:spPr>
            <a:xfrm>
              <a:off x="5061400" y="607200"/>
              <a:ext cx="553800" cy="276325"/>
            </a:xfrm>
            <a:custGeom>
              <a:avLst/>
              <a:gdLst/>
              <a:ahLst/>
              <a:cxnLst/>
              <a:rect l="l" t="t" r="r" b="b"/>
              <a:pathLst>
                <a:path w="22152" h="11053" extrusionOk="0">
                  <a:moveTo>
                    <a:pt x="5716" y="1"/>
                  </a:moveTo>
                  <a:cubicBezTo>
                    <a:pt x="2728" y="1"/>
                    <a:pt x="225" y="2335"/>
                    <a:pt x="113" y="5314"/>
                  </a:cubicBezTo>
                  <a:cubicBezTo>
                    <a:pt x="1" y="8078"/>
                    <a:pt x="1962" y="10497"/>
                    <a:pt x="4698" y="10973"/>
                  </a:cubicBezTo>
                  <a:cubicBezTo>
                    <a:pt x="5010" y="11027"/>
                    <a:pt x="5322" y="11053"/>
                    <a:pt x="5630" y="11053"/>
                  </a:cubicBezTo>
                  <a:cubicBezTo>
                    <a:pt x="8010" y="11053"/>
                    <a:pt x="10180" y="9503"/>
                    <a:pt x="10908" y="7163"/>
                  </a:cubicBezTo>
                  <a:cubicBezTo>
                    <a:pt x="10899" y="7163"/>
                    <a:pt x="10899" y="7154"/>
                    <a:pt x="10908" y="7154"/>
                  </a:cubicBezTo>
                  <a:cubicBezTo>
                    <a:pt x="11403" y="5380"/>
                    <a:pt x="13018" y="4156"/>
                    <a:pt x="14858" y="4147"/>
                  </a:cubicBezTo>
                  <a:lnTo>
                    <a:pt x="19985" y="4147"/>
                  </a:lnTo>
                  <a:cubicBezTo>
                    <a:pt x="20199" y="4147"/>
                    <a:pt x="20386" y="4026"/>
                    <a:pt x="20480" y="3839"/>
                  </a:cubicBezTo>
                  <a:lnTo>
                    <a:pt x="22067" y="393"/>
                  </a:lnTo>
                  <a:cubicBezTo>
                    <a:pt x="22151" y="206"/>
                    <a:pt x="22020" y="1"/>
                    <a:pt x="21824" y="1"/>
                  </a:cubicBezTo>
                  <a:close/>
                </a:path>
              </a:pathLst>
            </a:custGeom>
            <a:solidFill>
              <a:srgbClr val="313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9"/>
            <p:cNvSpPr/>
            <p:nvPr/>
          </p:nvSpPr>
          <p:spPr>
            <a:xfrm>
              <a:off x="5062100" y="603950"/>
              <a:ext cx="553325" cy="279700"/>
            </a:xfrm>
            <a:custGeom>
              <a:avLst/>
              <a:gdLst/>
              <a:ahLst/>
              <a:cxnLst/>
              <a:rect l="l" t="t" r="r" b="b"/>
              <a:pathLst>
                <a:path w="22133" h="11188" extrusionOk="0">
                  <a:moveTo>
                    <a:pt x="7892" y="196"/>
                  </a:moveTo>
                  <a:lnTo>
                    <a:pt x="7844" y="196"/>
                  </a:lnTo>
                  <a:lnTo>
                    <a:pt x="7844" y="196"/>
                  </a:lnTo>
                  <a:cubicBezTo>
                    <a:pt x="7852" y="197"/>
                    <a:pt x="7860" y="197"/>
                    <a:pt x="7867" y="197"/>
                  </a:cubicBezTo>
                  <a:cubicBezTo>
                    <a:pt x="7876" y="197"/>
                    <a:pt x="7884" y="197"/>
                    <a:pt x="7892" y="196"/>
                  </a:cubicBezTo>
                  <a:close/>
                  <a:moveTo>
                    <a:pt x="15222" y="4342"/>
                  </a:moveTo>
                  <a:lnTo>
                    <a:pt x="15222" y="4342"/>
                  </a:lnTo>
                  <a:cubicBezTo>
                    <a:pt x="15213" y="4343"/>
                    <a:pt x="15203" y="4343"/>
                    <a:pt x="15193" y="4344"/>
                  </a:cubicBezTo>
                  <a:lnTo>
                    <a:pt x="15193" y="4344"/>
                  </a:lnTo>
                  <a:cubicBezTo>
                    <a:pt x="15203" y="4344"/>
                    <a:pt x="15213" y="4343"/>
                    <a:pt x="15222" y="4342"/>
                  </a:cubicBezTo>
                  <a:close/>
                  <a:moveTo>
                    <a:pt x="2121" y="9899"/>
                  </a:moveTo>
                  <a:cubicBezTo>
                    <a:pt x="2261" y="9964"/>
                    <a:pt x="2392" y="10057"/>
                    <a:pt x="2513" y="10160"/>
                  </a:cubicBezTo>
                  <a:cubicBezTo>
                    <a:pt x="2373" y="10085"/>
                    <a:pt x="2242" y="10001"/>
                    <a:pt x="2121" y="9899"/>
                  </a:cubicBezTo>
                  <a:close/>
                  <a:moveTo>
                    <a:pt x="19938" y="0"/>
                  </a:moveTo>
                  <a:cubicBezTo>
                    <a:pt x="19123" y="0"/>
                    <a:pt x="18210" y="40"/>
                    <a:pt x="17329" y="40"/>
                  </a:cubicBezTo>
                  <a:cubicBezTo>
                    <a:pt x="16937" y="40"/>
                    <a:pt x="16552" y="32"/>
                    <a:pt x="16184" y="9"/>
                  </a:cubicBezTo>
                  <a:cubicBezTo>
                    <a:pt x="16082" y="37"/>
                    <a:pt x="15941" y="45"/>
                    <a:pt x="15778" y="45"/>
                  </a:cubicBezTo>
                  <a:cubicBezTo>
                    <a:pt x="15493" y="45"/>
                    <a:pt x="15142" y="19"/>
                    <a:pt x="14821" y="19"/>
                  </a:cubicBezTo>
                  <a:cubicBezTo>
                    <a:pt x="14501" y="19"/>
                    <a:pt x="13717" y="45"/>
                    <a:pt x="13735" y="55"/>
                  </a:cubicBezTo>
                  <a:lnTo>
                    <a:pt x="13735" y="55"/>
                  </a:lnTo>
                  <a:cubicBezTo>
                    <a:pt x="13685" y="43"/>
                    <a:pt x="13609" y="40"/>
                    <a:pt x="13538" y="40"/>
                  </a:cubicBezTo>
                  <a:cubicBezTo>
                    <a:pt x="13490" y="40"/>
                    <a:pt x="13445" y="41"/>
                    <a:pt x="13410" y="41"/>
                  </a:cubicBezTo>
                  <a:cubicBezTo>
                    <a:pt x="13351" y="41"/>
                    <a:pt x="13325" y="38"/>
                    <a:pt x="13383" y="19"/>
                  </a:cubicBezTo>
                  <a:lnTo>
                    <a:pt x="13383" y="19"/>
                  </a:lnTo>
                  <a:cubicBezTo>
                    <a:pt x="13215" y="56"/>
                    <a:pt x="13065" y="19"/>
                    <a:pt x="12916" y="65"/>
                  </a:cubicBezTo>
                  <a:cubicBezTo>
                    <a:pt x="12920" y="48"/>
                    <a:pt x="12819" y="41"/>
                    <a:pt x="12676" y="41"/>
                  </a:cubicBezTo>
                  <a:cubicBezTo>
                    <a:pt x="12511" y="41"/>
                    <a:pt x="12288" y="50"/>
                    <a:pt x="12103" y="65"/>
                  </a:cubicBezTo>
                  <a:cubicBezTo>
                    <a:pt x="12085" y="47"/>
                    <a:pt x="12103" y="19"/>
                    <a:pt x="12029" y="19"/>
                  </a:cubicBezTo>
                  <a:cubicBezTo>
                    <a:pt x="11903" y="46"/>
                    <a:pt x="11766" y="52"/>
                    <a:pt x="11628" y="52"/>
                  </a:cubicBezTo>
                  <a:cubicBezTo>
                    <a:pt x="11513" y="52"/>
                    <a:pt x="11397" y="48"/>
                    <a:pt x="11286" y="48"/>
                  </a:cubicBezTo>
                  <a:cubicBezTo>
                    <a:pt x="11164" y="48"/>
                    <a:pt x="11048" y="53"/>
                    <a:pt x="10945" y="75"/>
                  </a:cubicBezTo>
                  <a:cubicBezTo>
                    <a:pt x="10774" y="64"/>
                    <a:pt x="10458" y="60"/>
                    <a:pt x="10071" y="60"/>
                  </a:cubicBezTo>
                  <a:cubicBezTo>
                    <a:pt x="9406" y="60"/>
                    <a:pt x="8528" y="72"/>
                    <a:pt x="7808" y="84"/>
                  </a:cubicBezTo>
                  <a:cubicBezTo>
                    <a:pt x="7808" y="65"/>
                    <a:pt x="7901" y="56"/>
                    <a:pt x="7808" y="56"/>
                  </a:cubicBezTo>
                  <a:cubicBezTo>
                    <a:pt x="7542" y="65"/>
                    <a:pt x="7287" y="68"/>
                    <a:pt x="7045" y="68"/>
                  </a:cubicBezTo>
                  <a:cubicBezTo>
                    <a:pt x="6804" y="68"/>
                    <a:pt x="6575" y="65"/>
                    <a:pt x="6360" y="65"/>
                  </a:cubicBezTo>
                  <a:cubicBezTo>
                    <a:pt x="6248" y="61"/>
                    <a:pt x="6143" y="58"/>
                    <a:pt x="6042" y="58"/>
                  </a:cubicBezTo>
                  <a:cubicBezTo>
                    <a:pt x="5940" y="58"/>
                    <a:pt x="5842" y="61"/>
                    <a:pt x="5744" y="65"/>
                  </a:cubicBezTo>
                  <a:cubicBezTo>
                    <a:pt x="5567" y="75"/>
                    <a:pt x="5398" y="93"/>
                    <a:pt x="5221" y="131"/>
                  </a:cubicBezTo>
                  <a:cubicBezTo>
                    <a:pt x="5243" y="109"/>
                    <a:pt x="5207" y="100"/>
                    <a:pt x="5146" y="100"/>
                  </a:cubicBezTo>
                  <a:cubicBezTo>
                    <a:pt x="5102" y="100"/>
                    <a:pt x="5046" y="104"/>
                    <a:pt x="4988" y="112"/>
                  </a:cubicBezTo>
                  <a:cubicBezTo>
                    <a:pt x="4899" y="124"/>
                    <a:pt x="4810" y="136"/>
                    <a:pt x="4760" y="136"/>
                  </a:cubicBezTo>
                  <a:cubicBezTo>
                    <a:pt x="4730" y="136"/>
                    <a:pt x="4713" y="132"/>
                    <a:pt x="4717" y="121"/>
                  </a:cubicBezTo>
                  <a:lnTo>
                    <a:pt x="4717" y="121"/>
                  </a:lnTo>
                  <a:cubicBezTo>
                    <a:pt x="4661" y="140"/>
                    <a:pt x="4595" y="159"/>
                    <a:pt x="4530" y="177"/>
                  </a:cubicBezTo>
                  <a:cubicBezTo>
                    <a:pt x="4465" y="196"/>
                    <a:pt x="4390" y="224"/>
                    <a:pt x="4315" y="243"/>
                  </a:cubicBezTo>
                  <a:cubicBezTo>
                    <a:pt x="4240" y="261"/>
                    <a:pt x="4156" y="280"/>
                    <a:pt x="4072" y="308"/>
                  </a:cubicBezTo>
                  <a:cubicBezTo>
                    <a:pt x="3988" y="327"/>
                    <a:pt x="3904" y="364"/>
                    <a:pt x="3811" y="392"/>
                  </a:cubicBezTo>
                  <a:lnTo>
                    <a:pt x="3540" y="476"/>
                  </a:lnTo>
                  <a:lnTo>
                    <a:pt x="3251" y="598"/>
                  </a:lnTo>
                  <a:cubicBezTo>
                    <a:pt x="3055" y="682"/>
                    <a:pt x="2858" y="784"/>
                    <a:pt x="2672" y="896"/>
                  </a:cubicBezTo>
                  <a:cubicBezTo>
                    <a:pt x="2251" y="1149"/>
                    <a:pt x="1869" y="1457"/>
                    <a:pt x="1542" y="1821"/>
                  </a:cubicBezTo>
                  <a:cubicBezTo>
                    <a:pt x="1383" y="1989"/>
                    <a:pt x="1234" y="2166"/>
                    <a:pt x="1094" y="2363"/>
                  </a:cubicBezTo>
                  <a:cubicBezTo>
                    <a:pt x="1028" y="2456"/>
                    <a:pt x="972" y="2549"/>
                    <a:pt x="916" y="2643"/>
                  </a:cubicBezTo>
                  <a:cubicBezTo>
                    <a:pt x="851" y="2736"/>
                    <a:pt x="795" y="2830"/>
                    <a:pt x="748" y="2923"/>
                  </a:cubicBezTo>
                  <a:cubicBezTo>
                    <a:pt x="655" y="3110"/>
                    <a:pt x="580" y="3250"/>
                    <a:pt x="543" y="3352"/>
                  </a:cubicBezTo>
                  <a:cubicBezTo>
                    <a:pt x="511" y="3438"/>
                    <a:pt x="493" y="3478"/>
                    <a:pt x="472" y="3478"/>
                  </a:cubicBezTo>
                  <a:cubicBezTo>
                    <a:pt x="467" y="3478"/>
                    <a:pt x="463" y="3477"/>
                    <a:pt x="459" y="3474"/>
                  </a:cubicBezTo>
                  <a:cubicBezTo>
                    <a:pt x="440" y="3539"/>
                    <a:pt x="421" y="3605"/>
                    <a:pt x="412" y="3670"/>
                  </a:cubicBezTo>
                  <a:lnTo>
                    <a:pt x="346" y="3801"/>
                  </a:lnTo>
                  <a:cubicBezTo>
                    <a:pt x="328" y="3847"/>
                    <a:pt x="318" y="3894"/>
                    <a:pt x="300" y="3941"/>
                  </a:cubicBezTo>
                  <a:cubicBezTo>
                    <a:pt x="262" y="4034"/>
                    <a:pt x="225" y="4128"/>
                    <a:pt x="197" y="4221"/>
                  </a:cubicBezTo>
                  <a:cubicBezTo>
                    <a:pt x="160" y="4324"/>
                    <a:pt x="141" y="4417"/>
                    <a:pt x="122" y="4520"/>
                  </a:cubicBezTo>
                  <a:lnTo>
                    <a:pt x="57" y="4819"/>
                  </a:lnTo>
                  <a:cubicBezTo>
                    <a:pt x="29" y="5024"/>
                    <a:pt x="10" y="5220"/>
                    <a:pt x="20" y="5407"/>
                  </a:cubicBezTo>
                  <a:cubicBezTo>
                    <a:pt x="20" y="5594"/>
                    <a:pt x="38" y="5752"/>
                    <a:pt x="57" y="5892"/>
                  </a:cubicBezTo>
                  <a:cubicBezTo>
                    <a:pt x="54" y="5894"/>
                    <a:pt x="50" y="5895"/>
                    <a:pt x="47" y="5895"/>
                  </a:cubicBezTo>
                  <a:cubicBezTo>
                    <a:pt x="29" y="5895"/>
                    <a:pt x="9" y="5875"/>
                    <a:pt x="1" y="5836"/>
                  </a:cubicBezTo>
                  <a:lnTo>
                    <a:pt x="1" y="5836"/>
                  </a:lnTo>
                  <a:cubicBezTo>
                    <a:pt x="1" y="5911"/>
                    <a:pt x="10" y="5986"/>
                    <a:pt x="20" y="6061"/>
                  </a:cubicBezTo>
                  <a:cubicBezTo>
                    <a:pt x="29" y="6135"/>
                    <a:pt x="48" y="6210"/>
                    <a:pt x="57" y="6266"/>
                  </a:cubicBezTo>
                  <a:cubicBezTo>
                    <a:pt x="68" y="6334"/>
                    <a:pt x="76" y="6381"/>
                    <a:pt x="70" y="6381"/>
                  </a:cubicBezTo>
                  <a:cubicBezTo>
                    <a:pt x="66" y="6381"/>
                    <a:pt x="57" y="6361"/>
                    <a:pt x="38" y="6313"/>
                  </a:cubicBezTo>
                  <a:lnTo>
                    <a:pt x="38" y="6313"/>
                  </a:lnTo>
                  <a:cubicBezTo>
                    <a:pt x="122" y="6873"/>
                    <a:pt x="281" y="7405"/>
                    <a:pt x="533" y="7910"/>
                  </a:cubicBezTo>
                  <a:lnTo>
                    <a:pt x="683" y="8227"/>
                  </a:lnTo>
                  <a:lnTo>
                    <a:pt x="879" y="8563"/>
                  </a:lnTo>
                  <a:cubicBezTo>
                    <a:pt x="916" y="8629"/>
                    <a:pt x="953" y="8694"/>
                    <a:pt x="1000" y="8750"/>
                  </a:cubicBezTo>
                  <a:lnTo>
                    <a:pt x="1140" y="8946"/>
                  </a:lnTo>
                  <a:cubicBezTo>
                    <a:pt x="1187" y="9011"/>
                    <a:pt x="1243" y="9086"/>
                    <a:pt x="1290" y="9161"/>
                  </a:cubicBezTo>
                  <a:lnTo>
                    <a:pt x="1486" y="9385"/>
                  </a:lnTo>
                  <a:cubicBezTo>
                    <a:pt x="1497" y="9379"/>
                    <a:pt x="1501" y="9364"/>
                    <a:pt x="1515" y="9364"/>
                  </a:cubicBezTo>
                  <a:cubicBezTo>
                    <a:pt x="1524" y="9364"/>
                    <a:pt x="1538" y="9371"/>
                    <a:pt x="1560" y="9394"/>
                  </a:cubicBezTo>
                  <a:lnTo>
                    <a:pt x="1644" y="9497"/>
                  </a:lnTo>
                  <a:lnTo>
                    <a:pt x="1701" y="9562"/>
                  </a:lnTo>
                  <a:lnTo>
                    <a:pt x="1775" y="9637"/>
                  </a:lnTo>
                  <a:cubicBezTo>
                    <a:pt x="1869" y="9730"/>
                    <a:pt x="1990" y="9843"/>
                    <a:pt x="2093" y="9936"/>
                  </a:cubicBezTo>
                  <a:cubicBezTo>
                    <a:pt x="2269" y="10070"/>
                    <a:pt x="2424" y="10178"/>
                    <a:pt x="2457" y="10178"/>
                  </a:cubicBezTo>
                  <a:cubicBezTo>
                    <a:pt x="2468" y="10178"/>
                    <a:pt x="2466" y="10166"/>
                    <a:pt x="2448" y="10141"/>
                  </a:cubicBezTo>
                  <a:lnTo>
                    <a:pt x="2448" y="10141"/>
                  </a:lnTo>
                  <a:cubicBezTo>
                    <a:pt x="2578" y="10244"/>
                    <a:pt x="2653" y="10300"/>
                    <a:pt x="2718" y="10347"/>
                  </a:cubicBezTo>
                  <a:cubicBezTo>
                    <a:pt x="2774" y="10384"/>
                    <a:pt x="2830" y="10421"/>
                    <a:pt x="2905" y="10440"/>
                  </a:cubicBezTo>
                  <a:cubicBezTo>
                    <a:pt x="2886" y="10478"/>
                    <a:pt x="2952" y="10524"/>
                    <a:pt x="3027" y="10552"/>
                  </a:cubicBezTo>
                  <a:cubicBezTo>
                    <a:pt x="3065" y="10569"/>
                    <a:pt x="3106" y="10578"/>
                    <a:pt x="3128" y="10578"/>
                  </a:cubicBezTo>
                  <a:cubicBezTo>
                    <a:pt x="3138" y="10578"/>
                    <a:pt x="3144" y="10577"/>
                    <a:pt x="3145" y="10572"/>
                  </a:cubicBezTo>
                  <a:lnTo>
                    <a:pt x="3145" y="10572"/>
                  </a:lnTo>
                  <a:cubicBezTo>
                    <a:pt x="3174" y="10604"/>
                    <a:pt x="3300" y="10657"/>
                    <a:pt x="3251" y="10674"/>
                  </a:cubicBezTo>
                  <a:lnTo>
                    <a:pt x="3568" y="10804"/>
                  </a:lnTo>
                  <a:lnTo>
                    <a:pt x="3932" y="10926"/>
                  </a:lnTo>
                  <a:cubicBezTo>
                    <a:pt x="3988" y="10944"/>
                    <a:pt x="4054" y="10963"/>
                    <a:pt x="4119" y="10982"/>
                  </a:cubicBezTo>
                  <a:lnTo>
                    <a:pt x="4325" y="11028"/>
                  </a:lnTo>
                  <a:lnTo>
                    <a:pt x="4539" y="11075"/>
                  </a:lnTo>
                  <a:cubicBezTo>
                    <a:pt x="4605" y="11094"/>
                    <a:pt x="4679" y="11103"/>
                    <a:pt x="4754" y="11113"/>
                  </a:cubicBezTo>
                  <a:lnTo>
                    <a:pt x="5202" y="11169"/>
                  </a:lnTo>
                  <a:cubicBezTo>
                    <a:pt x="5361" y="11187"/>
                    <a:pt x="5510" y="11187"/>
                    <a:pt x="5669" y="11187"/>
                  </a:cubicBezTo>
                  <a:lnTo>
                    <a:pt x="5903" y="11187"/>
                  </a:lnTo>
                  <a:lnTo>
                    <a:pt x="6136" y="11169"/>
                  </a:lnTo>
                  <a:cubicBezTo>
                    <a:pt x="6295" y="11169"/>
                    <a:pt x="6444" y="11141"/>
                    <a:pt x="6603" y="11122"/>
                  </a:cubicBezTo>
                  <a:cubicBezTo>
                    <a:pt x="6696" y="11103"/>
                    <a:pt x="6799" y="11075"/>
                    <a:pt x="6893" y="11047"/>
                  </a:cubicBezTo>
                  <a:cubicBezTo>
                    <a:pt x="6977" y="11019"/>
                    <a:pt x="7070" y="11000"/>
                    <a:pt x="7154" y="10972"/>
                  </a:cubicBezTo>
                  <a:lnTo>
                    <a:pt x="7406" y="10879"/>
                  </a:lnTo>
                  <a:lnTo>
                    <a:pt x="7518" y="10832"/>
                  </a:lnTo>
                  <a:lnTo>
                    <a:pt x="7640" y="10786"/>
                  </a:lnTo>
                  <a:cubicBezTo>
                    <a:pt x="7789" y="10720"/>
                    <a:pt x="7938" y="10664"/>
                    <a:pt x="8078" y="10590"/>
                  </a:cubicBezTo>
                  <a:lnTo>
                    <a:pt x="8284" y="10478"/>
                  </a:lnTo>
                  <a:lnTo>
                    <a:pt x="8489" y="10365"/>
                  </a:lnTo>
                  <a:cubicBezTo>
                    <a:pt x="8555" y="10328"/>
                    <a:pt x="8620" y="10291"/>
                    <a:pt x="8685" y="10244"/>
                  </a:cubicBezTo>
                  <a:cubicBezTo>
                    <a:pt x="8751" y="10207"/>
                    <a:pt x="8816" y="10160"/>
                    <a:pt x="8882" y="10113"/>
                  </a:cubicBezTo>
                  <a:cubicBezTo>
                    <a:pt x="9012" y="10020"/>
                    <a:pt x="9143" y="9917"/>
                    <a:pt x="9274" y="9815"/>
                  </a:cubicBezTo>
                  <a:cubicBezTo>
                    <a:pt x="9339" y="9758"/>
                    <a:pt x="9405" y="9702"/>
                    <a:pt x="9470" y="9646"/>
                  </a:cubicBezTo>
                  <a:cubicBezTo>
                    <a:pt x="9535" y="9581"/>
                    <a:pt x="9601" y="9525"/>
                    <a:pt x="9666" y="9460"/>
                  </a:cubicBezTo>
                  <a:cubicBezTo>
                    <a:pt x="9806" y="9310"/>
                    <a:pt x="9937" y="9170"/>
                    <a:pt x="10058" y="9011"/>
                  </a:cubicBezTo>
                  <a:cubicBezTo>
                    <a:pt x="10096" y="8955"/>
                    <a:pt x="10142" y="8890"/>
                    <a:pt x="10189" y="8825"/>
                  </a:cubicBezTo>
                  <a:cubicBezTo>
                    <a:pt x="10236" y="8759"/>
                    <a:pt x="10282" y="8685"/>
                    <a:pt x="10329" y="8619"/>
                  </a:cubicBezTo>
                  <a:cubicBezTo>
                    <a:pt x="10404" y="8526"/>
                    <a:pt x="10450" y="8414"/>
                    <a:pt x="10469" y="8302"/>
                  </a:cubicBezTo>
                  <a:cubicBezTo>
                    <a:pt x="10497" y="8274"/>
                    <a:pt x="10525" y="8236"/>
                    <a:pt x="10544" y="8199"/>
                  </a:cubicBezTo>
                  <a:cubicBezTo>
                    <a:pt x="10581" y="8134"/>
                    <a:pt x="10618" y="8068"/>
                    <a:pt x="10647" y="8003"/>
                  </a:cubicBezTo>
                  <a:cubicBezTo>
                    <a:pt x="10712" y="7853"/>
                    <a:pt x="10777" y="7685"/>
                    <a:pt x="10796" y="7620"/>
                  </a:cubicBezTo>
                  <a:lnTo>
                    <a:pt x="10796" y="7620"/>
                  </a:lnTo>
                  <a:cubicBezTo>
                    <a:pt x="10768" y="7704"/>
                    <a:pt x="10721" y="7788"/>
                    <a:pt x="10665" y="7863"/>
                  </a:cubicBezTo>
                  <a:cubicBezTo>
                    <a:pt x="10759" y="7667"/>
                    <a:pt x="10768" y="7601"/>
                    <a:pt x="10805" y="7555"/>
                  </a:cubicBezTo>
                  <a:lnTo>
                    <a:pt x="10805" y="7555"/>
                  </a:lnTo>
                  <a:cubicBezTo>
                    <a:pt x="10793" y="7591"/>
                    <a:pt x="10790" y="7603"/>
                    <a:pt x="10793" y="7603"/>
                  </a:cubicBezTo>
                  <a:cubicBezTo>
                    <a:pt x="10797" y="7603"/>
                    <a:pt x="10816" y="7566"/>
                    <a:pt x="10825" y="7566"/>
                  </a:cubicBezTo>
                  <a:lnTo>
                    <a:pt x="10825" y="7566"/>
                  </a:lnTo>
                  <a:cubicBezTo>
                    <a:pt x="10830" y="7566"/>
                    <a:pt x="10832" y="7579"/>
                    <a:pt x="10824" y="7620"/>
                  </a:cubicBezTo>
                  <a:cubicBezTo>
                    <a:pt x="10852" y="7508"/>
                    <a:pt x="10880" y="7387"/>
                    <a:pt x="10917" y="7275"/>
                  </a:cubicBezTo>
                  <a:cubicBezTo>
                    <a:pt x="10955" y="7153"/>
                    <a:pt x="10992" y="7032"/>
                    <a:pt x="11039" y="6938"/>
                  </a:cubicBezTo>
                  <a:cubicBezTo>
                    <a:pt x="11085" y="6836"/>
                    <a:pt x="11123" y="6752"/>
                    <a:pt x="11141" y="6696"/>
                  </a:cubicBezTo>
                  <a:cubicBezTo>
                    <a:pt x="11169" y="6630"/>
                    <a:pt x="11179" y="6602"/>
                    <a:pt x="11151" y="6602"/>
                  </a:cubicBezTo>
                  <a:cubicBezTo>
                    <a:pt x="11235" y="6518"/>
                    <a:pt x="11300" y="6425"/>
                    <a:pt x="11356" y="6322"/>
                  </a:cubicBezTo>
                  <a:cubicBezTo>
                    <a:pt x="11375" y="6285"/>
                    <a:pt x="11394" y="6238"/>
                    <a:pt x="11422" y="6182"/>
                  </a:cubicBezTo>
                  <a:cubicBezTo>
                    <a:pt x="11431" y="6154"/>
                    <a:pt x="11450" y="6117"/>
                    <a:pt x="11468" y="6089"/>
                  </a:cubicBezTo>
                  <a:cubicBezTo>
                    <a:pt x="11487" y="6051"/>
                    <a:pt x="11515" y="6014"/>
                    <a:pt x="11552" y="5967"/>
                  </a:cubicBezTo>
                  <a:lnTo>
                    <a:pt x="11552" y="5967"/>
                  </a:lnTo>
                  <a:cubicBezTo>
                    <a:pt x="11536" y="5996"/>
                    <a:pt x="11532" y="6009"/>
                    <a:pt x="11537" y="6009"/>
                  </a:cubicBezTo>
                  <a:cubicBezTo>
                    <a:pt x="11543" y="6009"/>
                    <a:pt x="11564" y="5989"/>
                    <a:pt x="11590" y="5958"/>
                  </a:cubicBezTo>
                  <a:lnTo>
                    <a:pt x="11674" y="5836"/>
                  </a:lnTo>
                  <a:cubicBezTo>
                    <a:pt x="11702" y="5799"/>
                    <a:pt x="11748" y="5752"/>
                    <a:pt x="11786" y="5706"/>
                  </a:cubicBezTo>
                  <a:lnTo>
                    <a:pt x="11888" y="5584"/>
                  </a:lnTo>
                  <a:cubicBezTo>
                    <a:pt x="11916" y="5556"/>
                    <a:pt x="11954" y="5528"/>
                    <a:pt x="11973" y="5510"/>
                  </a:cubicBezTo>
                  <a:cubicBezTo>
                    <a:pt x="11984" y="5498"/>
                    <a:pt x="11992" y="5492"/>
                    <a:pt x="11996" y="5492"/>
                  </a:cubicBezTo>
                  <a:lnTo>
                    <a:pt x="11996" y="5492"/>
                  </a:lnTo>
                  <a:cubicBezTo>
                    <a:pt x="12003" y="5492"/>
                    <a:pt x="11989" y="5520"/>
                    <a:pt x="11945" y="5584"/>
                  </a:cubicBezTo>
                  <a:cubicBezTo>
                    <a:pt x="12085" y="5426"/>
                    <a:pt x="12243" y="5276"/>
                    <a:pt x="12411" y="5164"/>
                  </a:cubicBezTo>
                  <a:lnTo>
                    <a:pt x="12645" y="5015"/>
                  </a:lnTo>
                  <a:lnTo>
                    <a:pt x="12972" y="4837"/>
                  </a:lnTo>
                  <a:cubicBezTo>
                    <a:pt x="12972" y="4819"/>
                    <a:pt x="12934" y="4809"/>
                    <a:pt x="13000" y="4772"/>
                  </a:cubicBezTo>
                  <a:cubicBezTo>
                    <a:pt x="13186" y="4716"/>
                    <a:pt x="13252" y="4678"/>
                    <a:pt x="13243" y="4650"/>
                  </a:cubicBezTo>
                  <a:cubicBezTo>
                    <a:pt x="13345" y="4632"/>
                    <a:pt x="13532" y="4566"/>
                    <a:pt x="13719" y="4510"/>
                  </a:cubicBezTo>
                  <a:lnTo>
                    <a:pt x="13850" y="4473"/>
                  </a:lnTo>
                  <a:lnTo>
                    <a:pt x="13980" y="4436"/>
                  </a:lnTo>
                  <a:cubicBezTo>
                    <a:pt x="14036" y="4426"/>
                    <a:pt x="14092" y="4408"/>
                    <a:pt x="14139" y="4380"/>
                  </a:cubicBezTo>
                  <a:cubicBezTo>
                    <a:pt x="14176" y="4384"/>
                    <a:pt x="14211" y="4387"/>
                    <a:pt x="14245" y="4387"/>
                  </a:cubicBezTo>
                  <a:cubicBezTo>
                    <a:pt x="14279" y="4387"/>
                    <a:pt x="14312" y="4384"/>
                    <a:pt x="14344" y="4380"/>
                  </a:cubicBezTo>
                  <a:cubicBezTo>
                    <a:pt x="14428" y="4380"/>
                    <a:pt x="14522" y="4370"/>
                    <a:pt x="14615" y="4370"/>
                  </a:cubicBezTo>
                  <a:cubicBezTo>
                    <a:pt x="14801" y="4361"/>
                    <a:pt x="15013" y="4353"/>
                    <a:pt x="15193" y="4344"/>
                  </a:cubicBezTo>
                  <a:lnTo>
                    <a:pt x="15193" y="4344"/>
                  </a:lnTo>
                  <a:cubicBezTo>
                    <a:pt x="15191" y="4344"/>
                    <a:pt x="15188" y="4344"/>
                    <a:pt x="15185" y="4344"/>
                  </a:cubicBezTo>
                  <a:cubicBezTo>
                    <a:pt x="15080" y="4344"/>
                    <a:pt x="14941" y="4314"/>
                    <a:pt x="15082" y="4314"/>
                  </a:cubicBezTo>
                  <a:cubicBezTo>
                    <a:pt x="15129" y="4324"/>
                    <a:pt x="15176" y="4333"/>
                    <a:pt x="15222" y="4342"/>
                  </a:cubicBezTo>
                  <a:cubicBezTo>
                    <a:pt x="15321" y="4354"/>
                    <a:pt x="15444" y="4358"/>
                    <a:pt x="15568" y="4358"/>
                  </a:cubicBezTo>
                  <a:cubicBezTo>
                    <a:pt x="15842" y="4358"/>
                    <a:pt x="16116" y="4337"/>
                    <a:pt x="16109" y="4324"/>
                  </a:cubicBezTo>
                  <a:lnTo>
                    <a:pt x="16109" y="4324"/>
                  </a:lnTo>
                  <a:cubicBezTo>
                    <a:pt x="16390" y="4346"/>
                    <a:pt x="16688" y="4358"/>
                    <a:pt x="16935" y="4358"/>
                  </a:cubicBezTo>
                  <a:cubicBezTo>
                    <a:pt x="17205" y="4358"/>
                    <a:pt x="17414" y="4344"/>
                    <a:pt x="17473" y="4314"/>
                  </a:cubicBezTo>
                  <a:cubicBezTo>
                    <a:pt x="17571" y="4335"/>
                    <a:pt x="17674" y="4343"/>
                    <a:pt x="17758" y="4343"/>
                  </a:cubicBezTo>
                  <a:cubicBezTo>
                    <a:pt x="17865" y="4343"/>
                    <a:pt x="17944" y="4330"/>
                    <a:pt x="17949" y="4314"/>
                  </a:cubicBezTo>
                  <a:cubicBezTo>
                    <a:pt x="18237" y="4344"/>
                    <a:pt x="18525" y="4358"/>
                    <a:pt x="18812" y="4358"/>
                  </a:cubicBezTo>
                  <a:cubicBezTo>
                    <a:pt x="19073" y="4358"/>
                    <a:pt x="19334" y="4346"/>
                    <a:pt x="19592" y="4324"/>
                  </a:cubicBezTo>
                  <a:cubicBezTo>
                    <a:pt x="19670" y="4345"/>
                    <a:pt x="19747" y="4355"/>
                    <a:pt x="19824" y="4355"/>
                  </a:cubicBezTo>
                  <a:cubicBezTo>
                    <a:pt x="19849" y="4355"/>
                    <a:pt x="19875" y="4354"/>
                    <a:pt x="19901" y="4352"/>
                  </a:cubicBezTo>
                  <a:lnTo>
                    <a:pt x="20013" y="4352"/>
                  </a:lnTo>
                  <a:cubicBezTo>
                    <a:pt x="20059" y="4352"/>
                    <a:pt x="20106" y="4333"/>
                    <a:pt x="20143" y="4324"/>
                  </a:cubicBezTo>
                  <a:cubicBezTo>
                    <a:pt x="20237" y="4286"/>
                    <a:pt x="20312" y="4230"/>
                    <a:pt x="20377" y="4165"/>
                  </a:cubicBezTo>
                  <a:cubicBezTo>
                    <a:pt x="20442" y="4090"/>
                    <a:pt x="20489" y="4006"/>
                    <a:pt x="20517" y="3913"/>
                  </a:cubicBezTo>
                  <a:cubicBezTo>
                    <a:pt x="20554" y="3829"/>
                    <a:pt x="20592" y="3745"/>
                    <a:pt x="20620" y="3670"/>
                  </a:cubicBezTo>
                  <a:cubicBezTo>
                    <a:pt x="20685" y="3530"/>
                    <a:pt x="20760" y="3399"/>
                    <a:pt x="20844" y="3268"/>
                  </a:cubicBezTo>
                  <a:cubicBezTo>
                    <a:pt x="20816" y="3231"/>
                    <a:pt x="20993" y="2988"/>
                    <a:pt x="21003" y="2820"/>
                  </a:cubicBezTo>
                  <a:cubicBezTo>
                    <a:pt x="21115" y="2624"/>
                    <a:pt x="21217" y="2419"/>
                    <a:pt x="21283" y="2204"/>
                  </a:cubicBezTo>
                  <a:cubicBezTo>
                    <a:pt x="21535" y="1765"/>
                    <a:pt x="21750" y="1317"/>
                    <a:pt x="21927" y="840"/>
                  </a:cubicBezTo>
                  <a:cubicBezTo>
                    <a:pt x="22002" y="747"/>
                    <a:pt x="22058" y="635"/>
                    <a:pt x="22104" y="523"/>
                  </a:cubicBezTo>
                  <a:cubicBezTo>
                    <a:pt x="22132" y="448"/>
                    <a:pt x="22132" y="355"/>
                    <a:pt x="22095" y="280"/>
                  </a:cubicBezTo>
                  <a:cubicBezTo>
                    <a:pt x="22042" y="166"/>
                    <a:pt x="21939" y="93"/>
                    <a:pt x="21818" y="93"/>
                  </a:cubicBezTo>
                  <a:cubicBezTo>
                    <a:pt x="21811" y="93"/>
                    <a:pt x="21804" y="93"/>
                    <a:pt x="21796" y="93"/>
                  </a:cubicBezTo>
                  <a:cubicBezTo>
                    <a:pt x="21824" y="93"/>
                    <a:pt x="21862" y="93"/>
                    <a:pt x="21890" y="112"/>
                  </a:cubicBezTo>
                  <a:cubicBezTo>
                    <a:pt x="21927" y="131"/>
                    <a:pt x="21964" y="159"/>
                    <a:pt x="22002" y="187"/>
                  </a:cubicBezTo>
                  <a:cubicBezTo>
                    <a:pt x="22020" y="215"/>
                    <a:pt x="22030" y="243"/>
                    <a:pt x="22039" y="271"/>
                  </a:cubicBezTo>
                  <a:cubicBezTo>
                    <a:pt x="22039" y="275"/>
                    <a:pt x="22039" y="277"/>
                    <a:pt x="22037" y="277"/>
                  </a:cubicBezTo>
                  <a:cubicBezTo>
                    <a:pt x="22034" y="277"/>
                    <a:pt x="22028" y="272"/>
                    <a:pt x="22011" y="261"/>
                  </a:cubicBezTo>
                  <a:cubicBezTo>
                    <a:pt x="22020" y="252"/>
                    <a:pt x="21992" y="205"/>
                    <a:pt x="21955" y="168"/>
                  </a:cubicBezTo>
                  <a:cubicBezTo>
                    <a:pt x="21932" y="153"/>
                    <a:pt x="21903" y="138"/>
                    <a:pt x="21873" y="138"/>
                  </a:cubicBezTo>
                  <a:cubicBezTo>
                    <a:pt x="21866" y="138"/>
                    <a:pt x="21859" y="138"/>
                    <a:pt x="21852" y="140"/>
                  </a:cubicBezTo>
                  <a:cubicBezTo>
                    <a:pt x="21894" y="148"/>
                    <a:pt x="21928" y="164"/>
                    <a:pt x="21954" y="193"/>
                  </a:cubicBezTo>
                  <a:lnTo>
                    <a:pt x="21954" y="193"/>
                  </a:lnTo>
                  <a:cubicBezTo>
                    <a:pt x="21949" y="189"/>
                    <a:pt x="21943" y="184"/>
                    <a:pt x="21936" y="177"/>
                  </a:cubicBezTo>
                  <a:cubicBezTo>
                    <a:pt x="21908" y="168"/>
                    <a:pt x="21871" y="159"/>
                    <a:pt x="21843" y="149"/>
                  </a:cubicBezTo>
                  <a:cubicBezTo>
                    <a:pt x="21834" y="146"/>
                    <a:pt x="21824" y="145"/>
                    <a:pt x="21816" y="145"/>
                  </a:cubicBezTo>
                  <a:cubicBezTo>
                    <a:pt x="21799" y="145"/>
                    <a:pt x="21787" y="149"/>
                    <a:pt x="21787" y="149"/>
                  </a:cubicBezTo>
                  <a:cubicBezTo>
                    <a:pt x="21862" y="159"/>
                    <a:pt x="21824" y="168"/>
                    <a:pt x="21787" y="177"/>
                  </a:cubicBezTo>
                  <a:cubicBezTo>
                    <a:pt x="21862" y="187"/>
                    <a:pt x="21918" y="224"/>
                    <a:pt x="21955" y="280"/>
                  </a:cubicBezTo>
                  <a:cubicBezTo>
                    <a:pt x="21983" y="318"/>
                    <a:pt x="21992" y="374"/>
                    <a:pt x="21992" y="420"/>
                  </a:cubicBezTo>
                  <a:cubicBezTo>
                    <a:pt x="21974" y="476"/>
                    <a:pt x="21964" y="523"/>
                    <a:pt x="21936" y="570"/>
                  </a:cubicBezTo>
                  <a:cubicBezTo>
                    <a:pt x="21918" y="626"/>
                    <a:pt x="21899" y="682"/>
                    <a:pt x="21871" y="756"/>
                  </a:cubicBezTo>
                  <a:cubicBezTo>
                    <a:pt x="21885" y="714"/>
                    <a:pt x="21886" y="697"/>
                    <a:pt x="21881" y="697"/>
                  </a:cubicBezTo>
                  <a:lnTo>
                    <a:pt x="21881" y="697"/>
                  </a:lnTo>
                  <a:cubicBezTo>
                    <a:pt x="21861" y="697"/>
                    <a:pt x="21740" y="934"/>
                    <a:pt x="21758" y="934"/>
                  </a:cubicBezTo>
                  <a:cubicBezTo>
                    <a:pt x="21758" y="934"/>
                    <a:pt x="21759" y="934"/>
                    <a:pt x="21759" y="934"/>
                  </a:cubicBezTo>
                  <a:cubicBezTo>
                    <a:pt x="21772" y="895"/>
                    <a:pt x="21829" y="826"/>
                    <a:pt x="21842" y="826"/>
                  </a:cubicBezTo>
                  <a:lnTo>
                    <a:pt x="21842" y="826"/>
                  </a:lnTo>
                  <a:cubicBezTo>
                    <a:pt x="21848" y="826"/>
                    <a:pt x="21845" y="840"/>
                    <a:pt x="21824" y="878"/>
                  </a:cubicBezTo>
                  <a:cubicBezTo>
                    <a:pt x="21793" y="893"/>
                    <a:pt x="21724" y="1082"/>
                    <a:pt x="21696" y="1082"/>
                  </a:cubicBezTo>
                  <a:cubicBezTo>
                    <a:pt x="21690" y="1082"/>
                    <a:pt x="21686" y="1074"/>
                    <a:pt x="21684" y="1055"/>
                  </a:cubicBezTo>
                  <a:cubicBezTo>
                    <a:pt x="21423" y="1578"/>
                    <a:pt x="21096" y="2363"/>
                    <a:pt x="20816" y="2979"/>
                  </a:cubicBezTo>
                  <a:cubicBezTo>
                    <a:pt x="20713" y="3194"/>
                    <a:pt x="20554" y="3530"/>
                    <a:pt x="20405" y="3819"/>
                  </a:cubicBezTo>
                  <a:cubicBezTo>
                    <a:pt x="20386" y="3857"/>
                    <a:pt x="20368" y="3894"/>
                    <a:pt x="20358" y="3931"/>
                  </a:cubicBezTo>
                  <a:cubicBezTo>
                    <a:pt x="20340" y="3959"/>
                    <a:pt x="20321" y="3987"/>
                    <a:pt x="20302" y="4015"/>
                  </a:cubicBezTo>
                  <a:cubicBezTo>
                    <a:pt x="20265" y="4062"/>
                    <a:pt x="20218" y="4100"/>
                    <a:pt x="20171" y="4137"/>
                  </a:cubicBezTo>
                  <a:cubicBezTo>
                    <a:pt x="20106" y="4165"/>
                    <a:pt x="20031" y="4193"/>
                    <a:pt x="19966" y="4221"/>
                  </a:cubicBezTo>
                  <a:lnTo>
                    <a:pt x="20050" y="4221"/>
                  </a:lnTo>
                  <a:cubicBezTo>
                    <a:pt x="20087" y="4221"/>
                    <a:pt x="20106" y="4221"/>
                    <a:pt x="20031" y="4240"/>
                  </a:cubicBezTo>
                  <a:cubicBezTo>
                    <a:pt x="19985" y="4230"/>
                    <a:pt x="19938" y="4221"/>
                    <a:pt x="19901" y="4202"/>
                  </a:cubicBezTo>
                  <a:cubicBezTo>
                    <a:pt x="19715" y="4190"/>
                    <a:pt x="19503" y="4185"/>
                    <a:pt x="19280" y="4185"/>
                  </a:cubicBezTo>
                  <a:cubicBezTo>
                    <a:pt x="18707" y="4185"/>
                    <a:pt x="18056" y="4215"/>
                    <a:pt x="17552" y="4215"/>
                  </a:cubicBezTo>
                  <a:cubicBezTo>
                    <a:pt x="17381" y="4215"/>
                    <a:pt x="17227" y="4211"/>
                    <a:pt x="17099" y="4202"/>
                  </a:cubicBezTo>
                  <a:lnTo>
                    <a:pt x="17099" y="4202"/>
                  </a:lnTo>
                  <a:cubicBezTo>
                    <a:pt x="17090" y="4212"/>
                    <a:pt x="17118" y="4240"/>
                    <a:pt x="17034" y="4240"/>
                  </a:cubicBezTo>
                  <a:cubicBezTo>
                    <a:pt x="16967" y="4219"/>
                    <a:pt x="16787" y="4209"/>
                    <a:pt x="16620" y="4209"/>
                  </a:cubicBezTo>
                  <a:cubicBezTo>
                    <a:pt x="16416" y="4209"/>
                    <a:pt x="16230" y="4223"/>
                    <a:pt x="16287" y="4249"/>
                  </a:cubicBezTo>
                  <a:cubicBezTo>
                    <a:pt x="16251" y="4243"/>
                    <a:pt x="16212" y="4241"/>
                    <a:pt x="16172" y="4241"/>
                  </a:cubicBezTo>
                  <a:cubicBezTo>
                    <a:pt x="16101" y="4241"/>
                    <a:pt x="16027" y="4247"/>
                    <a:pt x="15959" y="4247"/>
                  </a:cubicBezTo>
                  <a:cubicBezTo>
                    <a:pt x="15898" y="4247"/>
                    <a:pt x="15843" y="4242"/>
                    <a:pt x="15801" y="4221"/>
                  </a:cubicBezTo>
                  <a:cubicBezTo>
                    <a:pt x="15818" y="4219"/>
                    <a:pt x="15834" y="4219"/>
                    <a:pt x="15849" y="4219"/>
                  </a:cubicBezTo>
                  <a:cubicBezTo>
                    <a:pt x="15906" y="4219"/>
                    <a:pt x="15948" y="4227"/>
                    <a:pt x="15977" y="4227"/>
                  </a:cubicBezTo>
                  <a:cubicBezTo>
                    <a:pt x="15989" y="4227"/>
                    <a:pt x="15999" y="4226"/>
                    <a:pt x="16007" y="4221"/>
                  </a:cubicBezTo>
                  <a:cubicBezTo>
                    <a:pt x="15834" y="4207"/>
                    <a:pt x="15750" y="4202"/>
                    <a:pt x="15685" y="4202"/>
                  </a:cubicBezTo>
                  <a:cubicBezTo>
                    <a:pt x="15576" y="4202"/>
                    <a:pt x="15516" y="4215"/>
                    <a:pt x="15185" y="4221"/>
                  </a:cubicBezTo>
                  <a:cubicBezTo>
                    <a:pt x="15185" y="4202"/>
                    <a:pt x="15288" y="4193"/>
                    <a:pt x="15185" y="4193"/>
                  </a:cubicBezTo>
                  <a:cubicBezTo>
                    <a:pt x="15045" y="4212"/>
                    <a:pt x="14895" y="4221"/>
                    <a:pt x="14755" y="4221"/>
                  </a:cubicBezTo>
                  <a:cubicBezTo>
                    <a:pt x="14690" y="4225"/>
                    <a:pt x="14632" y="4227"/>
                    <a:pt x="14593" y="4227"/>
                  </a:cubicBezTo>
                  <a:cubicBezTo>
                    <a:pt x="14537" y="4227"/>
                    <a:pt x="14519" y="4223"/>
                    <a:pt x="14569" y="4212"/>
                  </a:cubicBezTo>
                  <a:lnTo>
                    <a:pt x="14569" y="4212"/>
                  </a:lnTo>
                  <a:lnTo>
                    <a:pt x="14466" y="4221"/>
                  </a:lnTo>
                  <a:lnTo>
                    <a:pt x="14372" y="4230"/>
                  </a:lnTo>
                  <a:lnTo>
                    <a:pt x="14214" y="4258"/>
                  </a:lnTo>
                  <a:cubicBezTo>
                    <a:pt x="14130" y="4258"/>
                    <a:pt x="14046" y="4286"/>
                    <a:pt x="13962" y="4324"/>
                  </a:cubicBezTo>
                  <a:cubicBezTo>
                    <a:pt x="13937" y="4320"/>
                    <a:pt x="13911" y="4318"/>
                    <a:pt x="13884" y="4318"/>
                  </a:cubicBezTo>
                  <a:cubicBezTo>
                    <a:pt x="13560" y="4318"/>
                    <a:pt x="13057" y="4569"/>
                    <a:pt x="12514" y="4931"/>
                  </a:cubicBezTo>
                  <a:cubicBezTo>
                    <a:pt x="12103" y="5201"/>
                    <a:pt x="11739" y="5528"/>
                    <a:pt x="11431" y="5911"/>
                  </a:cubicBezTo>
                  <a:cubicBezTo>
                    <a:pt x="11366" y="5995"/>
                    <a:pt x="11300" y="6089"/>
                    <a:pt x="11244" y="6182"/>
                  </a:cubicBezTo>
                  <a:cubicBezTo>
                    <a:pt x="11188" y="6257"/>
                    <a:pt x="11141" y="6341"/>
                    <a:pt x="11104" y="6425"/>
                  </a:cubicBezTo>
                  <a:cubicBezTo>
                    <a:pt x="11039" y="6527"/>
                    <a:pt x="11001" y="6640"/>
                    <a:pt x="10973" y="6761"/>
                  </a:cubicBezTo>
                  <a:cubicBezTo>
                    <a:pt x="10936" y="6808"/>
                    <a:pt x="10908" y="6864"/>
                    <a:pt x="10889" y="6929"/>
                  </a:cubicBezTo>
                  <a:cubicBezTo>
                    <a:pt x="10871" y="7004"/>
                    <a:pt x="10843" y="7097"/>
                    <a:pt x="10824" y="7172"/>
                  </a:cubicBezTo>
                  <a:cubicBezTo>
                    <a:pt x="10791" y="7285"/>
                    <a:pt x="10762" y="7380"/>
                    <a:pt x="10748" y="7380"/>
                  </a:cubicBezTo>
                  <a:cubicBezTo>
                    <a:pt x="10743" y="7380"/>
                    <a:pt x="10740" y="7365"/>
                    <a:pt x="10740" y="7331"/>
                  </a:cubicBezTo>
                  <a:cubicBezTo>
                    <a:pt x="10572" y="7900"/>
                    <a:pt x="10301" y="8432"/>
                    <a:pt x="9937" y="8899"/>
                  </a:cubicBezTo>
                  <a:cubicBezTo>
                    <a:pt x="9638" y="9282"/>
                    <a:pt x="9302" y="9637"/>
                    <a:pt x="8928" y="9955"/>
                  </a:cubicBezTo>
                  <a:cubicBezTo>
                    <a:pt x="8601" y="10132"/>
                    <a:pt x="8022" y="10534"/>
                    <a:pt x="7341" y="10767"/>
                  </a:cubicBezTo>
                  <a:lnTo>
                    <a:pt x="7079" y="10860"/>
                  </a:lnTo>
                  <a:lnTo>
                    <a:pt x="6818" y="10926"/>
                  </a:lnTo>
                  <a:lnTo>
                    <a:pt x="6687" y="10963"/>
                  </a:lnTo>
                  <a:cubicBezTo>
                    <a:pt x="6640" y="10972"/>
                    <a:pt x="6594" y="10982"/>
                    <a:pt x="6556" y="10991"/>
                  </a:cubicBezTo>
                  <a:lnTo>
                    <a:pt x="6304" y="11038"/>
                  </a:lnTo>
                  <a:cubicBezTo>
                    <a:pt x="6127" y="11066"/>
                    <a:pt x="5968" y="11094"/>
                    <a:pt x="5819" y="11094"/>
                  </a:cubicBezTo>
                  <a:lnTo>
                    <a:pt x="5398" y="11094"/>
                  </a:lnTo>
                  <a:cubicBezTo>
                    <a:pt x="4754" y="11038"/>
                    <a:pt x="4119" y="10888"/>
                    <a:pt x="3512" y="10646"/>
                  </a:cubicBezTo>
                  <a:lnTo>
                    <a:pt x="3512" y="10646"/>
                  </a:lnTo>
                  <a:cubicBezTo>
                    <a:pt x="3512" y="10664"/>
                    <a:pt x="3540" y="10692"/>
                    <a:pt x="3568" y="10711"/>
                  </a:cubicBezTo>
                  <a:cubicBezTo>
                    <a:pt x="3503" y="10683"/>
                    <a:pt x="3447" y="10664"/>
                    <a:pt x="3381" y="10646"/>
                  </a:cubicBezTo>
                  <a:cubicBezTo>
                    <a:pt x="3400" y="10618"/>
                    <a:pt x="3503" y="10655"/>
                    <a:pt x="3335" y="10562"/>
                  </a:cubicBezTo>
                  <a:cubicBezTo>
                    <a:pt x="3260" y="10534"/>
                    <a:pt x="3176" y="10506"/>
                    <a:pt x="3101" y="10459"/>
                  </a:cubicBezTo>
                  <a:cubicBezTo>
                    <a:pt x="3017" y="10421"/>
                    <a:pt x="2933" y="10365"/>
                    <a:pt x="2840" y="10309"/>
                  </a:cubicBezTo>
                  <a:cubicBezTo>
                    <a:pt x="2756" y="10253"/>
                    <a:pt x="2653" y="10207"/>
                    <a:pt x="2569" y="10141"/>
                  </a:cubicBezTo>
                  <a:lnTo>
                    <a:pt x="2307" y="9936"/>
                  </a:lnTo>
                  <a:cubicBezTo>
                    <a:pt x="1971" y="9674"/>
                    <a:pt x="1701" y="9404"/>
                    <a:pt x="1588" y="9338"/>
                  </a:cubicBezTo>
                  <a:cubicBezTo>
                    <a:pt x="1523" y="9245"/>
                    <a:pt x="1486" y="9151"/>
                    <a:pt x="1411" y="9142"/>
                  </a:cubicBezTo>
                  <a:lnTo>
                    <a:pt x="1411" y="9142"/>
                  </a:lnTo>
                  <a:cubicBezTo>
                    <a:pt x="1439" y="9180"/>
                    <a:pt x="1495" y="9245"/>
                    <a:pt x="1495" y="9254"/>
                  </a:cubicBezTo>
                  <a:cubicBezTo>
                    <a:pt x="1393" y="9146"/>
                    <a:pt x="1335" y="9064"/>
                    <a:pt x="1352" y="9064"/>
                  </a:cubicBezTo>
                  <a:lnTo>
                    <a:pt x="1352" y="9064"/>
                  </a:lnTo>
                  <a:cubicBezTo>
                    <a:pt x="1360" y="9064"/>
                    <a:pt x="1385" y="9082"/>
                    <a:pt x="1430" y="9123"/>
                  </a:cubicBezTo>
                  <a:cubicBezTo>
                    <a:pt x="1346" y="9030"/>
                    <a:pt x="1262" y="8937"/>
                    <a:pt x="1187" y="8834"/>
                  </a:cubicBezTo>
                  <a:cubicBezTo>
                    <a:pt x="1122" y="8750"/>
                    <a:pt x="1056" y="8685"/>
                    <a:pt x="1000" y="8619"/>
                  </a:cubicBezTo>
                  <a:cubicBezTo>
                    <a:pt x="963" y="8545"/>
                    <a:pt x="935" y="8470"/>
                    <a:pt x="888" y="8395"/>
                  </a:cubicBezTo>
                  <a:cubicBezTo>
                    <a:pt x="841" y="8302"/>
                    <a:pt x="776" y="8199"/>
                    <a:pt x="720" y="8078"/>
                  </a:cubicBezTo>
                  <a:cubicBezTo>
                    <a:pt x="673" y="7966"/>
                    <a:pt x="617" y="7853"/>
                    <a:pt x="561" y="7760"/>
                  </a:cubicBezTo>
                  <a:cubicBezTo>
                    <a:pt x="533" y="7713"/>
                    <a:pt x="505" y="7667"/>
                    <a:pt x="496" y="7629"/>
                  </a:cubicBezTo>
                  <a:cubicBezTo>
                    <a:pt x="477" y="7601"/>
                    <a:pt x="459" y="7573"/>
                    <a:pt x="440" y="7545"/>
                  </a:cubicBezTo>
                  <a:cubicBezTo>
                    <a:pt x="487" y="7433"/>
                    <a:pt x="318" y="7256"/>
                    <a:pt x="346" y="7144"/>
                  </a:cubicBezTo>
                  <a:cubicBezTo>
                    <a:pt x="290" y="7060"/>
                    <a:pt x="262" y="6966"/>
                    <a:pt x="244" y="6873"/>
                  </a:cubicBezTo>
                  <a:cubicBezTo>
                    <a:pt x="216" y="6752"/>
                    <a:pt x="188" y="6630"/>
                    <a:pt x="178" y="6509"/>
                  </a:cubicBezTo>
                  <a:cubicBezTo>
                    <a:pt x="178" y="6533"/>
                    <a:pt x="176" y="6546"/>
                    <a:pt x="172" y="6546"/>
                  </a:cubicBezTo>
                  <a:cubicBezTo>
                    <a:pt x="164" y="6546"/>
                    <a:pt x="153" y="6510"/>
                    <a:pt x="141" y="6434"/>
                  </a:cubicBezTo>
                  <a:cubicBezTo>
                    <a:pt x="188" y="6406"/>
                    <a:pt x="169" y="5986"/>
                    <a:pt x="122" y="5892"/>
                  </a:cubicBezTo>
                  <a:lnTo>
                    <a:pt x="122" y="5892"/>
                  </a:lnTo>
                  <a:cubicBezTo>
                    <a:pt x="122" y="6005"/>
                    <a:pt x="150" y="6061"/>
                    <a:pt x="132" y="6089"/>
                  </a:cubicBezTo>
                  <a:cubicBezTo>
                    <a:pt x="66" y="6051"/>
                    <a:pt x="132" y="5874"/>
                    <a:pt x="66" y="5827"/>
                  </a:cubicBezTo>
                  <a:lnTo>
                    <a:pt x="150" y="5818"/>
                  </a:lnTo>
                  <a:cubicBezTo>
                    <a:pt x="141" y="5668"/>
                    <a:pt x="122" y="5547"/>
                    <a:pt x="132" y="5435"/>
                  </a:cubicBezTo>
                  <a:cubicBezTo>
                    <a:pt x="141" y="5323"/>
                    <a:pt x="141" y="5229"/>
                    <a:pt x="141" y="5136"/>
                  </a:cubicBezTo>
                  <a:cubicBezTo>
                    <a:pt x="141" y="5043"/>
                    <a:pt x="150" y="4949"/>
                    <a:pt x="160" y="4865"/>
                  </a:cubicBezTo>
                  <a:cubicBezTo>
                    <a:pt x="178" y="4781"/>
                    <a:pt x="206" y="4697"/>
                    <a:pt x="244" y="4613"/>
                  </a:cubicBezTo>
                  <a:cubicBezTo>
                    <a:pt x="244" y="4538"/>
                    <a:pt x="253" y="4464"/>
                    <a:pt x="262" y="4389"/>
                  </a:cubicBezTo>
                  <a:cubicBezTo>
                    <a:pt x="272" y="4314"/>
                    <a:pt x="300" y="4240"/>
                    <a:pt x="318" y="4165"/>
                  </a:cubicBezTo>
                  <a:cubicBezTo>
                    <a:pt x="356" y="4015"/>
                    <a:pt x="412" y="3866"/>
                    <a:pt x="477" y="3717"/>
                  </a:cubicBezTo>
                  <a:lnTo>
                    <a:pt x="580" y="3502"/>
                  </a:lnTo>
                  <a:lnTo>
                    <a:pt x="627" y="3399"/>
                  </a:lnTo>
                  <a:cubicBezTo>
                    <a:pt x="645" y="3362"/>
                    <a:pt x="664" y="3334"/>
                    <a:pt x="683" y="3296"/>
                  </a:cubicBezTo>
                  <a:cubicBezTo>
                    <a:pt x="748" y="3175"/>
                    <a:pt x="813" y="3044"/>
                    <a:pt x="869" y="2923"/>
                  </a:cubicBezTo>
                  <a:cubicBezTo>
                    <a:pt x="889" y="2883"/>
                    <a:pt x="891" y="2870"/>
                    <a:pt x="885" y="2870"/>
                  </a:cubicBezTo>
                  <a:lnTo>
                    <a:pt x="885" y="2870"/>
                  </a:lnTo>
                  <a:cubicBezTo>
                    <a:pt x="875" y="2870"/>
                    <a:pt x="843" y="2906"/>
                    <a:pt x="837" y="2906"/>
                  </a:cubicBezTo>
                  <a:cubicBezTo>
                    <a:pt x="834" y="2906"/>
                    <a:pt x="841" y="2893"/>
                    <a:pt x="869" y="2848"/>
                  </a:cubicBezTo>
                  <a:cubicBezTo>
                    <a:pt x="879" y="2830"/>
                    <a:pt x="963" y="2764"/>
                    <a:pt x="981" y="2745"/>
                  </a:cubicBezTo>
                  <a:cubicBezTo>
                    <a:pt x="1028" y="2671"/>
                    <a:pt x="1075" y="2596"/>
                    <a:pt x="1112" y="2512"/>
                  </a:cubicBezTo>
                  <a:cubicBezTo>
                    <a:pt x="1122" y="2493"/>
                    <a:pt x="1224" y="2381"/>
                    <a:pt x="1336" y="2241"/>
                  </a:cubicBezTo>
                  <a:cubicBezTo>
                    <a:pt x="1392" y="2176"/>
                    <a:pt x="1448" y="2101"/>
                    <a:pt x="1504" y="2026"/>
                  </a:cubicBezTo>
                  <a:cubicBezTo>
                    <a:pt x="1570" y="1952"/>
                    <a:pt x="1626" y="1896"/>
                    <a:pt x="1663" y="1840"/>
                  </a:cubicBezTo>
                  <a:cubicBezTo>
                    <a:pt x="1794" y="1728"/>
                    <a:pt x="1999" y="1541"/>
                    <a:pt x="2205" y="1391"/>
                  </a:cubicBezTo>
                  <a:cubicBezTo>
                    <a:pt x="2420" y="1242"/>
                    <a:pt x="2597" y="1093"/>
                    <a:pt x="2672" y="1027"/>
                  </a:cubicBezTo>
                  <a:lnTo>
                    <a:pt x="2672" y="1027"/>
                  </a:lnTo>
                  <a:cubicBezTo>
                    <a:pt x="2660" y="1039"/>
                    <a:pt x="2661" y="1044"/>
                    <a:pt x="2670" y="1044"/>
                  </a:cubicBezTo>
                  <a:cubicBezTo>
                    <a:pt x="2699" y="1044"/>
                    <a:pt x="2815" y="993"/>
                    <a:pt x="2942" y="915"/>
                  </a:cubicBezTo>
                  <a:cubicBezTo>
                    <a:pt x="3111" y="812"/>
                    <a:pt x="3325" y="728"/>
                    <a:pt x="3400" y="654"/>
                  </a:cubicBezTo>
                  <a:cubicBezTo>
                    <a:pt x="3456" y="635"/>
                    <a:pt x="3512" y="616"/>
                    <a:pt x="3568" y="598"/>
                  </a:cubicBezTo>
                  <a:lnTo>
                    <a:pt x="3783" y="532"/>
                  </a:lnTo>
                  <a:cubicBezTo>
                    <a:pt x="3942" y="476"/>
                    <a:pt x="4100" y="430"/>
                    <a:pt x="4269" y="392"/>
                  </a:cubicBezTo>
                  <a:lnTo>
                    <a:pt x="4530" y="336"/>
                  </a:lnTo>
                  <a:cubicBezTo>
                    <a:pt x="4623" y="318"/>
                    <a:pt x="4707" y="299"/>
                    <a:pt x="4801" y="290"/>
                  </a:cubicBezTo>
                  <a:cubicBezTo>
                    <a:pt x="4969" y="252"/>
                    <a:pt x="5137" y="233"/>
                    <a:pt x="5305" y="233"/>
                  </a:cubicBezTo>
                  <a:lnTo>
                    <a:pt x="5651" y="215"/>
                  </a:lnTo>
                  <a:lnTo>
                    <a:pt x="5987" y="215"/>
                  </a:lnTo>
                  <a:lnTo>
                    <a:pt x="6659" y="205"/>
                  </a:lnTo>
                  <a:lnTo>
                    <a:pt x="7844" y="196"/>
                  </a:lnTo>
                  <a:lnTo>
                    <a:pt x="7844" y="196"/>
                  </a:lnTo>
                  <a:cubicBezTo>
                    <a:pt x="7763" y="191"/>
                    <a:pt x="7678" y="159"/>
                    <a:pt x="7817" y="159"/>
                  </a:cubicBezTo>
                  <a:cubicBezTo>
                    <a:pt x="7938" y="159"/>
                    <a:pt x="7864" y="205"/>
                    <a:pt x="7957" y="215"/>
                  </a:cubicBezTo>
                  <a:cubicBezTo>
                    <a:pt x="8610" y="192"/>
                    <a:pt x="9292" y="187"/>
                    <a:pt x="9993" y="187"/>
                  </a:cubicBezTo>
                  <a:cubicBezTo>
                    <a:pt x="10641" y="187"/>
                    <a:pt x="11305" y="191"/>
                    <a:pt x="11978" y="191"/>
                  </a:cubicBezTo>
                  <a:cubicBezTo>
                    <a:pt x="12970" y="191"/>
                    <a:pt x="13980" y="181"/>
                    <a:pt x="14979" y="131"/>
                  </a:cubicBezTo>
                  <a:cubicBezTo>
                    <a:pt x="15586" y="187"/>
                    <a:pt x="16838" y="168"/>
                    <a:pt x="17099" y="177"/>
                  </a:cubicBezTo>
                  <a:cubicBezTo>
                    <a:pt x="17170" y="179"/>
                    <a:pt x="17242" y="180"/>
                    <a:pt x="17313" y="180"/>
                  </a:cubicBezTo>
                  <a:cubicBezTo>
                    <a:pt x="17960" y="180"/>
                    <a:pt x="18636" y="112"/>
                    <a:pt x="19275" y="112"/>
                  </a:cubicBezTo>
                  <a:cubicBezTo>
                    <a:pt x="19256" y="131"/>
                    <a:pt x="19238" y="140"/>
                    <a:pt x="19210" y="149"/>
                  </a:cubicBezTo>
                  <a:cubicBezTo>
                    <a:pt x="19322" y="149"/>
                    <a:pt x="19434" y="140"/>
                    <a:pt x="19546" y="112"/>
                  </a:cubicBezTo>
                  <a:cubicBezTo>
                    <a:pt x="19799" y="138"/>
                    <a:pt x="20091" y="145"/>
                    <a:pt x="20376" y="145"/>
                  </a:cubicBezTo>
                  <a:cubicBezTo>
                    <a:pt x="20764" y="145"/>
                    <a:pt x="21141" y="132"/>
                    <a:pt x="21403" y="132"/>
                  </a:cubicBezTo>
                  <a:cubicBezTo>
                    <a:pt x="21580" y="132"/>
                    <a:pt x="21704" y="138"/>
                    <a:pt x="21740" y="159"/>
                  </a:cubicBezTo>
                  <a:lnTo>
                    <a:pt x="21778" y="0"/>
                  </a:lnTo>
                  <a:lnTo>
                    <a:pt x="21778" y="0"/>
                  </a:lnTo>
                  <a:cubicBezTo>
                    <a:pt x="21759" y="0"/>
                    <a:pt x="21787" y="28"/>
                    <a:pt x="21722" y="28"/>
                  </a:cubicBezTo>
                  <a:cubicBezTo>
                    <a:pt x="21669" y="29"/>
                    <a:pt x="21608" y="30"/>
                    <a:pt x="21541" y="30"/>
                  </a:cubicBezTo>
                  <a:cubicBezTo>
                    <a:pt x="21239" y="30"/>
                    <a:pt x="20819" y="20"/>
                    <a:pt x="20489" y="20"/>
                  </a:cubicBezTo>
                  <a:cubicBezTo>
                    <a:pt x="20272" y="20"/>
                    <a:pt x="20094" y="24"/>
                    <a:pt x="20013" y="37"/>
                  </a:cubicBezTo>
                  <a:cubicBezTo>
                    <a:pt x="20003" y="19"/>
                    <a:pt x="19919" y="19"/>
                    <a:pt x="19938" y="0"/>
                  </a:cubicBezTo>
                  <a:close/>
                </a:path>
              </a:pathLst>
            </a:custGeom>
            <a:solidFill>
              <a:srgbClr val="313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9"/>
            <p:cNvSpPr/>
            <p:nvPr/>
          </p:nvSpPr>
          <p:spPr>
            <a:xfrm>
              <a:off x="5067250" y="764550"/>
              <a:ext cx="25" cy="2125"/>
            </a:xfrm>
            <a:custGeom>
              <a:avLst/>
              <a:gdLst/>
              <a:ahLst/>
              <a:cxnLst/>
              <a:rect l="l" t="t" r="r" b="b"/>
              <a:pathLst>
                <a:path w="1" h="85" extrusionOk="0">
                  <a:moveTo>
                    <a:pt x="0" y="85"/>
                  </a:moveTo>
                  <a:cubicBezTo>
                    <a:pt x="0" y="57"/>
                    <a:pt x="0" y="29"/>
                    <a:pt x="0" y="1"/>
                  </a:cubicBezTo>
                  <a:cubicBezTo>
                    <a:pt x="0" y="19"/>
                    <a:pt x="0" y="47"/>
                    <a:pt x="0" y="85"/>
                  </a:cubicBezTo>
                  <a:close/>
                </a:path>
              </a:pathLst>
            </a:custGeom>
            <a:solidFill>
              <a:srgbClr val="313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9"/>
            <p:cNvSpPr/>
            <p:nvPr/>
          </p:nvSpPr>
          <p:spPr>
            <a:xfrm>
              <a:off x="5090825" y="636400"/>
              <a:ext cx="480950" cy="217825"/>
            </a:xfrm>
            <a:custGeom>
              <a:avLst/>
              <a:gdLst/>
              <a:ahLst/>
              <a:cxnLst/>
              <a:rect l="l" t="t" r="r" b="b"/>
              <a:pathLst>
                <a:path w="19238" h="8713" extrusionOk="0">
                  <a:moveTo>
                    <a:pt x="4530" y="0"/>
                  </a:moveTo>
                  <a:cubicBezTo>
                    <a:pt x="2176" y="0"/>
                    <a:pt x="187" y="1877"/>
                    <a:pt x="94" y="4184"/>
                  </a:cubicBezTo>
                  <a:cubicBezTo>
                    <a:pt x="1" y="6658"/>
                    <a:pt x="1980" y="8713"/>
                    <a:pt x="4446" y="8713"/>
                  </a:cubicBezTo>
                  <a:lnTo>
                    <a:pt x="4642" y="8703"/>
                  </a:lnTo>
                  <a:cubicBezTo>
                    <a:pt x="6472" y="8619"/>
                    <a:pt x="8059" y="7396"/>
                    <a:pt x="8610" y="5650"/>
                  </a:cubicBezTo>
                  <a:cubicBezTo>
                    <a:pt x="9264" y="3390"/>
                    <a:pt x="11328" y="1830"/>
                    <a:pt x="13681" y="1812"/>
                  </a:cubicBezTo>
                  <a:lnTo>
                    <a:pt x="18406" y="1812"/>
                  </a:lnTo>
                  <a:lnTo>
                    <a:pt x="19237" y="0"/>
                  </a:lnTo>
                  <a:close/>
                </a:path>
              </a:pathLst>
            </a:custGeom>
            <a:solidFill>
              <a:srgbClr val="313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9"/>
            <p:cNvSpPr/>
            <p:nvPr/>
          </p:nvSpPr>
          <p:spPr>
            <a:xfrm>
              <a:off x="5088725" y="633275"/>
              <a:ext cx="485150" cy="222450"/>
            </a:xfrm>
            <a:custGeom>
              <a:avLst/>
              <a:gdLst/>
              <a:ahLst/>
              <a:cxnLst/>
              <a:rect l="l" t="t" r="r" b="b"/>
              <a:pathLst>
                <a:path w="19406" h="8898" extrusionOk="0">
                  <a:moveTo>
                    <a:pt x="16387" y="59"/>
                  </a:moveTo>
                  <a:cubicBezTo>
                    <a:pt x="16435" y="59"/>
                    <a:pt x="16483" y="62"/>
                    <a:pt x="16529" y="69"/>
                  </a:cubicBezTo>
                  <a:cubicBezTo>
                    <a:pt x="16433" y="83"/>
                    <a:pt x="16333" y="91"/>
                    <a:pt x="16234" y="91"/>
                  </a:cubicBezTo>
                  <a:cubicBezTo>
                    <a:pt x="16198" y="91"/>
                    <a:pt x="16163" y="90"/>
                    <a:pt x="16128" y="88"/>
                  </a:cubicBezTo>
                  <a:cubicBezTo>
                    <a:pt x="16212" y="70"/>
                    <a:pt x="16300" y="59"/>
                    <a:pt x="16387" y="59"/>
                  </a:cubicBezTo>
                  <a:close/>
                  <a:moveTo>
                    <a:pt x="2728" y="489"/>
                  </a:moveTo>
                  <a:lnTo>
                    <a:pt x="2728" y="489"/>
                  </a:lnTo>
                  <a:cubicBezTo>
                    <a:pt x="2721" y="492"/>
                    <a:pt x="2714" y="495"/>
                    <a:pt x="2709" y="499"/>
                  </a:cubicBezTo>
                  <a:cubicBezTo>
                    <a:pt x="2715" y="495"/>
                    <a:pt x="2721" y="492"/>
                    <a:pt x="2728" y="489"/>
                  </a:cubicBezTo>
                  <a:close/>
                  <a:moveTo>
                    <a:pt x="14811" y="1871"/>
                  </a:moveTo>
                  <a:lnTo>
                    <a:pt x="14811" y="1871"/>
                  </a:lnTo>
                  <a:cubicBezTo>
                    <a:pt x="14807" y="1872"/>
                    <a:pt x="14804" y="1872"/>
                    <a:pt x="14801" y="1873"/>
                  </a:cubicBezTo>
                  <a:lnTo>
                    <a:pt x="14801" y="1873"/>
                  </a:lnTo>
                  <a:cubicBezTo>
                    <a:pt x="14804" y="1872"/>
                    <a:pt x="14808" y="1872"/>
                    <a:pt x="14811" y="1871"/>
                  </a:cubicBezTo>
                  <a:close/>
                  <a:moveTo>
                    <a:pt x="8143" y="7007"/>
                  </a:moveTo>
                  <a:lnTo>
                    <a:pt x="8143" y="7007"/>
                  </a:lnTo>
                  <a:cubicBezTo>
                    <a:pt x="8143" y="7008"/>
                    <a:pt x="8143" y="7009"/>
                    <a:pt x="8142" y="7010"/>
                  </a:cubicBezTo>
                  <a:lnTo>
                    <a:pt x="8142" y="7010"/>
                  </a:lnTo>
                  <a:cubicBezTo>
                    <a:pt x="8143" y="7009"/>
                    <a:pt x="8143" y="7008"/>
                    <a:pt x="8143" y="7007"/>
                  </a:cubicBezTo>
                  <a:close/>
                  <a:moveTo>
                    <a:pt x="16026" y="0"/>
                  </a:moveTo>
                  <a:cubicBezTo>
                    <a:pt x="15767" y="0"/>
                    <a:pt x="15557" y="9"/>
                    <a:pt x="15483" y="41"/>
                  </a:cubicBezTo>
                  <a:cubicBezTo>
                    <a:pt x="15412" y="35"/>
                    <a:pt x="15357" y="18"/>
                    <a:pt x="15313" y="18"/>
                  </a:cubicBezTo>
                  <a:cubicBezTo>
                    <a:pt x="15288" y="18"/>
                    <a:pt x="15267" y="24"/>
                    <a:pt x="15250" y="41"/>
                  </a:cubicBezTo>
                  <a:cubicBezTo>
                    <a:pt x="15287" y="41"/>
                    <a:pt x="15362" y="41"/>
                    <a:pt x="15362" y="50"/>
                  </a:cubicBezTo>
                  <a:cubicBezTo>
                    <a:pt x="15184" y="50"/>
                    <a:pt x="15082" y="41"/>
                    <a:pt x="15250" y="13"/>
                  </a:cubicBezTo>
                  <a:lnTo>
                    <a:pt x="15250" y="13"/>
                  </a:lnTo>
                  <a:cubicBezTo>
                    <a:pt x="14979" y="41"/>
                    <a:pt x="14839" y="13"/>
                    <a:pt x="14671" y="60"/>
                  </a:cubicBezTo>
                  <a:cubicBezTo>
                    <a:pt x="14595" y="42"/>
                    <a:pt x="14394" y="30"/>
                    <a:pt x="14186" y="30"/>
                  </a:cubicBezTo>
                  <a:cubicBezTo>
                    <a:pt x="13958" y="30"/>
                    <a:pt x="13722" y="44"/>
                    <a:pt x="13634" y="78"/>
                  </a:cubicBezTo>
                  <a:cubicBezTo>
                    <a:pt x="13612" y="56"/>
                    <a:pt x="13580" y="50"/>
                    <a:pt x="13544" y="50"/>
                  </a:cubicBezTo>
                  <a:cubicBezTo>
                    <a:pt x="13490" y="50"/>
                    <a:pt x="13427" y="64"/>
                    <a:pt x="13371" y="64"/>
                  </a:cubicBezTo>
                  <a:cubicBezTo>
                    <a:pt x="13336" y="64"/>
                    <a:pt x="13305" y="59"/>
                    <a:pt x="13279" y="41"/>
                  </a:cubicBezTo>
                  <a:cubicBezTo>
                    <a:pt x="13246" y="69"/>
                    <a:pt x="13115" y="77"/>
                    <a:pt x="12979" y="77"/>
                  </a:cubicBezTo>
                  <a:cubicBezTo>
                    <a:pt x="12884" y="77"/>
                    <a:pt x="12788" y="73"/>
                    <a:pt x="12719" y="69"/>
                  </a:cubicBezTo>
                  <a:lnTo>
                    <a:pt x="12719" y="69"/>
                  </a:lnTo>
                  <a:cubicBezTo>
                    <a:pt x="12775" y="78"/>
                    <a:pt x="12756" y="106"/>
                    <a:pt x="12654" y="106"/>
                  </a:cubicBezTo>
                  <a:cubicBezTo>
                    <a:pt x="12647" y="75"/>
                    <a:pt x="12476" y="39"/>
                    <a:pt x="12339" y="39"/>
                  </a:cubicBezTo>
                  <a:cubicBezTo>
                    <a:pt x="12273" y="39"/>
                    <a:pt x="12214" y="48"/>
                    <a:pt x="12187" y="69"/>
                  </a:cubicBezTo>
                  <a:cubicBezTo>
                    <a:pt x="12255" y="69"/>
                    <a:pt x="12299" y="61"/>
                    <a:pt x="12329" y="61"/>
                  </a:cubicBezTo>
                  <a:cubicBezTo>
                    <a:pt x="12344" y="61"/>
                    <a:pt x="12355" y="63"/>
                    <a:pt x="12364" y="69"/>
                  </a:cubicBezTo>
                  <a:cubicBezTo>
                    <a:pt x="12346" y="97"/>
                    <a:pt x="12297" y="97"/>
                    <a:pt x="12249" y="97"/>
                  </a:cubicBezTo>
                  <a:cubicBezTo>
                    <a:pt x="12201" y="97"/>
                    <a:pt x="12154" y="97"/>
                    <a:pt x="12140" y="125"/>
                  </a:cubicBezTo>
                  <a:lnTo>
                    <a:pt x="12121" y="41"/>
                  </a:lnTo>
                  <a:cubicBezTo>
                    <a:pt x="11811" y="53"/>
                    <a:pt x="11596" y="81"/>
                    <a:pt x="11399" y="81"/>
                  </a:cubicBezTo>
                  <a:cubicBezTo>
                    <a:pt x="11293" y="81"/>
                    <a:pt x="11192" y="73"/>
                    <a:pt x="11085" y="50"/>
                  </a:cubicBezTo>
                  <a:cubicBezTo>
                    <a:pt x="10954" y="70"/>
                    <a:pt x="10814" y="77"/>
                    <a:pt x="10671" y="77"/>
                  </a:cubicBezTo>
                  <a:cubicBezTo>
                    <a:pt x="10374" y="77"/>
                    <a:pt x="10062" y="48"/>
                    <a:pt x="9783" y="48"/>
                  </a:cubicBezTo>
                  <a:cubicBezTo>
                    <a:pt x="9690" y="48"/>
                    <a:pt x="9600" y="51"/>
                    <a:pt x="9516" y="60"/>
                  </a:cubicBezTo>
                  <a:cubicBezTo>
                    <a:pt x="9376" y="78"/>
                    <a:pt x="9638" y="106"/>
                    <a:pt x="9469" y="106"/>
                  </a:cubicBezTo>
                  <a:cubicBezTo>
                    <a:pt x="9460" y="106"/>
                    <a:pt x="9376" y="69"/>
                    <a:pt x="9348" y="69"/>
                  </a:cubicBezTo>
                  <a:cubicBezTo>
                    <a:pt x="9326" y="66"/>
                    <a:pt x="9304" y="65"/>
                    <a:pt x="9282" y="65"/>
                  </a:cubicBezTo>
                  <a:cubicBezTo>
                    <a:pt x="9229" y="65"/>
                    <a:pt x="9174" y="72"/>
                    <a:pt x="9115" y="78"/>
                  </a:cubicBezTo>
                  <a:cubicBezTo>
                    <a:pt x="9050" y="76"/>
                    <a:pt x="8984" y="75"/>
                    <a:pt x="8918" y="75"/>
                  </a:cubicBezTo>
                  <a:cubicBezTo>
                    <a:pt x="8737" y="75"/>
                    <a:pt x="8552" y="83"/>
                    <a:pt x="8368" y="97"/>
                  </a:cubicBezTo>
                  <a:cubicBezTo>
                    <a:pt x="8185" y="78"/>
                    <a:pt x="8001" y="69"/>
                    <a:pt x="7817" y="69"/>
                  </a:cubicBezTo>
                  <a:cubicBezTo>
                    <a:pt x="7632" y="69"/>
                    <a:pt x="7448" y="78"/>
                    <a:pt x="7266" y="97"/>
                  </a:cubicBezTo>
                  <a:cubicBezTo>
                    <a:pt x="7328" y="86"/>
                    <a:pt x="7118" y="67"/>
                    <a:pt x="6906" y="67"/>
                  </a:cubicBezTo>
                  <a:cubicBezTo>
                    <a:pt x="6769" y="67"/>
                    <a:pt x="6631" y="75"/>
                    <a:pt x="6565" y="97"/>
                  </a:cubicBezTo>
                  <a:cubicBezTo>
                    <a:pt x="6285" y="55"/>
                    <a:pt x="5779" y="50"/>
                    <a:pt x="5315" y="50"/>
                  </a:cubicBezTo>
                  <a:cubicBezTo>
                    <a:pt x="5160" y="50"/>
                    <a:pt x="5010" y="50"/>
                    <a:pt x="4875" y="50"/>
                  </a:cubicBezTo>
                  <a:lnTo>
                    <a:pt x="4586" y="50"/>
                  </a:lnTo>
                  <a:lnTo>
                    <a:pt x="4296" y="69"/>
                  </a:lnTo>
                  <a:cubicBezTo>
                    <a:pt x="4193" y="69"/>
                    <a:pt x="4100" y="78"/>
                    <a:pt x="3997" y="106"/>
                  </a:cubicBezTo>
                  <a:cubicBezTo>
                    <a:pt x="3904" y="116"/>
                    <a:pt x="3810" y="125"/>
                    <a:pt x="3717" y="153"/>
                  </a:cubicBezTo>
                  <a:lnTo>
                    <a:pt x="3446" y="218"/>
                  </a:lnTo>
                  <a:cubicBezTo>
                    <a:pt x="3400" y="237"/>
                    <a:pt x="3353" y="237"/>
                    <a:pt x="3316" y="256"/>
                  </a:cubicBezTo>
                  <a:lnTo>
                    <a:pt x="3185" y="302"/>
                  </a:lnTo>
                  <a:lnTo>
                    <a:pt x="2933" y="396"/>
                  </a:lnTo>
                  <a:cubicBezTo>
                    <a:pt x="2864" y="421"/>
                    <a:pt x="2796" y="455"/>
                    <a:pt x="2728" y="489"/>
                  </a:cubicBezTo>
                  <a:lnTo>
                    <a:pt x="2728" y="489"/>
                  </a:lnTo>
                  <a:cubicBezTo>
                    <a:pt x="2760" y="475"/>
                    <a:pt x="2802" y="465"/>
                    <a:pt x="2823" y="465"/>
                  </a:cubicBezTo>
                  <a:cubicBezTo>
                    <a:pt x="2846" y="465"/>
                    <a:pt x="2846" y="477"/>
                    <a:pt x="2783" y="508"/>
                  </a:cubicBezTo>
                  <a:cubicBezTo>
                    <a:pt x="2761" y="517"/>
                    <a:pt x="2747" y="520"/>
                    <a:pt x="2736" y="520"/>
                  </a:cubicBezTo>
                  <a:cubicBezTo>
                    <a:pt x="2710" y="520"/>
                    <a:pt x="2708" y="501"/>
                    <a:pt x="2684" y="501"/>
                  </a:cubicBezTo>
                  <a:cubicBezTo>
                    <a:pt x="2677" y="501"/>
                    <a:pt x="2666" y="503"/>
                    <a:pt x="2653" y="508"/>
                  </a:cubicBezTo>
                  <a:cubicBezTo>
                    <a:pt x="2223" y="732"/>
                    <a:pt x="1840" y="1012"/>
                    <a:pt x="1485" y="1339"/>
                  </a:cubicBezTo>
                  <a:cubicBezTo>
                    <a:pt x="1130" y="1685"/>
                    <a:pt x="822" y="2086"/>
                    <a:pt x="589" y="2534"/>
                  </a:cubicBezTo>
                  <a:cubicBezTo>
                    <a:pt x="113" y="3459"/>
                    <a:pt x="1" y="4542"/>
                    <a:pt x="299" y="5541"/>
                  </a:cubicBezTo>
                  <a:cubicBezTo>
                    <a:pt x="355" y="5877"/>
                    <a:pt x="467" y="6195"/>
                    <a:pt x="626" y="6503"/>
                  </a:cubicBezTo>
                  <a:cubicBezTo>
                    <a:pt x="748" y="6737"/>
                    <a:pt x="888" y="6961"/>
                    <a:pt x="1056" y="7175"/>
                  </a:cubicBezTo>
                  <a:cubicBezTo>
                    <a:pt x="1093" y="7241"/>
                    <a:pt x="1140" y="7297"/>
                    <a:pt x="1196" y="7353"/>
                  </a:cubicBezTo>
                  <a:cubicBezTo>
                    <a:pt x="1242" y="7409"/>
                    <a:pt x="1299" y="7465"/>
                    <a:pt x="1355" y="7521"/>
                  </a:cubicBezTo>
                  <a:cubicBezTo>
                    <a:pt x="1411" y="7577"/>
                    <a:pt x="1467" y="7633"/>
                    <a:pt x="1523" y="7680"/>
                  </a:cubicBezTo>
                  <a:lnTo>
                    <a:pt x="1709" y="7829"/>
                  </a:lnTo>
                  <a:cubicBezTo>
                    <a:pt x="1962" y="8007"/>
                    <a:pt x="2223" y="8175"/>
                    <a:pt x="2494" y="8315"/>
                  </a:cubicBezTo>
                  <a:cubicBezTo>
                    <a:pt x="2484" y="8319"/>
                    <a:pt x="2475" y="8322"/>
                    <a:pt x="2465" y="8322"/>
                  </a:cubicBezTo>
                  <a:cubicBezTo>
                    <a:pt x="2454" y="8322"/>
                    <a:pt x="2442" y="8319"/>
                    <a:pt x="2428" y="8315"/>
                  </a:cubicBezTo>
                  <a:lnTo>
                    <a:pt x="2428" y="8315"/>
                  </a:lnTo>
                  <a:cubicBezTo>
                    <a:pt x="2615" y="8399"/>
                    <a:pt x="2587" y="8408"/>
                    <a:pt x="2699" y="8417"/>
                  </a:cubicBezTo>
                  <a:cubicBezTo>
                    <a:pt x="2867" y="8520"/>
                    <a:pt x="3045" y="8595"/>
                    <a:pt x="3222" y="8651"/>
                  </a:cubicBezTo>
                  <a:cubicBezTo>
                    <a:pt x="3409" y="8707"/>
                    <a:pt x="3596" y="8754"/>
                    <a:pt x="3792" y="8782"/>
                  </a:cubicBezTo>
                  <a:cubicBezTo>
                    <a:pt x="4137" y="8838"/>
                    <a:pt x="4436" y="8819"/>
                    <a:pt x="4492" y="8866"/>
                  </a:cubicBezTo>
                  <a:lnTo>
                    <a:pt x="4530" y="8707"/>
                  </a:lnTo>
                  <a:lnTo>
                    <a:pt x="4530" y="8707"/>
                  </a:lnTo>
                  <a:cubicBezTo>
                    <a:pt x="4511" y="8707"/>
                    <a:pt x="4539" y="8735"/>
                    <a:pt x="4474" y="8735"/>
                  </a:cubicBezTo>
                  <a:lnTo>
                    <a:pt x="4315" y="8735"/>
                  </a:lnTo>
                  <a:lnTo>
                    <a:pt x="4128" y="8716"/>
                  </a:lnTo>
                  <a:cubicBezTo>
                    <a:pt x="3997" y="8707"/>
                    <a:pt x="3848" y="8679"/>
                    <a:pt x="3708" y="8651"/>
                  </a:cubicBezTo>
                  <a:cubicBezTo>
                    <a:pt x="3437" y="8595"/>
                    <a:pt x="3185" y="8511"/>
                    <a:pt x="3082" y="8501"/>
                  </a:cubicBezTo>
                  <a:cubicBezTo>
                    <a:pt x="3082" y="8483"/>
                    <a:pt x="3026" y="8464"/>
                    <a:pt x="3045" y="8445"/>
                  </a:cubicBezTo>
                  <a:cubicBezTo>
                    <a:pt x="2559" y="8268"/>
                    <a:pt x="2102" y="8007"/>
                    <a:pt x="1709" y="7680"/>
                  </a:cubicBezTo>
                  <a:cubicBezTo>
                    <a:pt x="1308" y="7343"/>
                    <a:pt x="990" y="6923"/>
                    <a:pt x="766" y="6447"/>
                  </a:cubicBezTo>
                  <a:cubicBezTo>
                    <a:pt x="664" y="6316"/>
                    <a:pt x="579" y="6167"/>
                    <a:pt x="533" y="6008"/>
                  </a:cubicBezTo>
                  <a:cubicBezTo>
                    <a:pt x="467" y="5812"/>
                    <a:pt x="421" y="5597"/>
                    <a:pt x="374" y="5392"/>
                  </a:cubicBezTo>
                  <a:cubicBezTo>
                    <a:pt x="355" y="5261"/>
                    <a:pt x="309" y="5028"/>
                    <a:pt x="281" y="4832"/>
                  </a:cubicBezTo>
                  <a:cubicBezTo>
                    <a:pt x="263" y="4650"/>
                    <a:pt x="246" y="4501"/>
                    <a:pt x="244" y="4494"/>
                  </a:cubicBezTo>
                  <a:lnTo>
                    <a:pt x="244" y="4494"/>
                  </a:lnTo>
                  <a:cubicBezTo>
                    <a:pt x="262" y="4420"/>
                    <a:pt x="271" y="4345"/>
                    <a:pt x="271" y="4271"/>
                  </a:cubicBezTo>
                  <a:cubicBezTo>
                    <a:pt x="271" y="4221"/>
                    <a:pt x="275" y="4184"/>
                    <a:pt x="284" y="4184"/>
                  </a:cubicBezTo>
                  <a:cubicBezTo>
                    <a:pt x="288" y="4184"/>
                    <a:pt x="293" y="4193"/>
                    <a:pt x="299" y="4215"/>
                  </a:cubicBezTo>
                  <a:cubicBezTo>
                    <a:pt x="290" y="4140"/>
                    <a:pt x="290" y="4075"/>
                    <a:pt x="299" y="4000"/>
                  </a:cubicBezTo>
                  <a:cubicBezTo>
                    <a:pt x="309" y="3944"/>
                    <a:pt x="309" y="3879"/>
                    <a:pt x="299" y="3814"/>
                  </a:cubicBezTo>
                  <a:lnTo>
                    <a:pt x="299" y="3814"/>
                  </a:lnTo>
                  <a:cubicBezTo>
                    <a:pt x="300" y="3814"/>
                    <a:pt x="301" y="3814"/>
                    <a:pt x="302" y="3814"/>
                  </a:cubicBezTo>
                  <a:cubicBezTo>
                    <a:pt x="320" y="3814"/>
                    <a:pt x="338" y="3724"/>
                    <a:pt x="365" y="3599"/>
                  </a:cubicBezTo>
                  <a:cubicBezTo>
                    <a:pt x="365" y="3562"/>
                    <a:pt x="383" y="3524"/>
                    <a:pt x="383" y="3487"/>
                  </a:cubicBezTo>
                  <a:cubicBezTo>
                    <a:pt x="393" y="3449"/>
                    <a:pt x="402" y="3412"/>
                    <a:pt x="411" y="3375"/>
                  </a:cubicBezTo>
                  <a:cubicBezTo>
                    <a:pt x="430" y="3300"/>
                    <a:pt x="439" y="3225"/>
                    <a:pt x="458" y="3151"/>
                  </a:cubicBezTo>
                  <a:cubicBezTo>
                    <a:pt x="462" y="3149"/>
                    <a:pt x="465" y="3148"/>
                    <a:pt x="468" y="3148"/>
                  </a:cubicBezTo>
                  <a:cubicBezTo>
                    <a:pt x="472" y="3148"/>
                    <a:pt x="476" y="3149"/>
                    <a:pt x="480" y="3149"/>
                  </a:cubicBezTo>
                  <a:cubicBezTo>
                    <a:pt x="491" y="3149"/>
                    <a:pt x="503" y="3144"/>
                    <a:pt x="514" y="3104"/>
                  </a:cubicBezTo>
                  <a:cubicBezTo>
                    <a:pt x="542" y="2945"/>
                    <a:pt x="598" y="2805"/>
                    <a:pt x="673" y="2665"/>
                  </a:cubicBezTo>
                  <a:cubicBezTo>
                    <a:pt x="720" y="2600"/>
                    <a:pt x="757" y="2525"/>
                    <a:pt x="785" y="2460"/>
                  </a:cubicBezTo>
                  <a:cubicBezTo>
                    <a:pt x="804" y="2432"/>
                    <a:pt x="813" y="2394"/>
                    <a:pt x="832" y="2366"/>
                  </a:cubicBezTo>
                  <a:cubicBezTo>
                    <a:pt x="841" y="2329"/>
                    <a:pt x="860" y="2301"/>
                    <a:pt x="869" y="2273"/>
                  </a:cubicBezTo>
                  <a:cubicBezTo>
                    <a:pt x="1074" y="1965"/>
                    <a:pt x="1317" y="1685"/>
                    <a:pt x="1569" y="1423"/>
                  </a:cubicBezTo>
                  <a:cubicBezTo>
                    <a:pt x="1943" y="1068"/>
                    <a:pt x="2363" y="779"/>
                    <a:pt x="2830" y="564"/>
                  </a:cubicBezTo>
                  <a:lnTo>
                    <a:pt x="2830" y="564"/>
                  </a:lnTo>
                  <a:cubicBezTo>
                    <a:pt x="2837" y="571"/>
                    <a:pt x="2800" y="597"/>
                    <a:pt x="2807" y="597"/>
                  </a:cubicBezTo>
                  <a:cubicBezTo>
                    <a:pt x="2809" y="597"/>
                    <a:pt x="2819" y="593"/>
                    <a:pt x="2839" y="583"/>
                  </a:cubicBezTo>
                  <a:cubicBezTo>
                    <a:pt x="3204" y="405"/>
                    <a:pt x="3596" y="284"/>
                    <a:pt x="3997" y="237"/>
                  </a:cubicBezTo>
                  <a:cubicBezTo>
                    <a:pt x="4175" y="200"/>
                    <a:pt x="4352" y="200"/>
                    <a:pt x="4511" y="181"/>
                  </a:cubicBezTo>
                  <a:cubicBezTo>
                    <a:pt x="4660" y="162"/>
                    <a:pt x="4819" y="162"/>
                    <a:pt x="4950" y="134"/>
                  </a:cubicBezTo>
                  <a:lnTo>
                    <a:pt x="4950" y="134"/>
                  </a:lnTo>
                  <a:cubicBezTo>
                    <a:pt x="4875" y="200"/>
                    <a:pt x="5398" y="153"/>
                    <a:pt x="5370" y="200"/>
                  </a:cubicBezTo>
                  <a:cubicBezTo>
                    <a:pt x="5514" y="176"/>
                    <a:pt x="5693" y="168"/>
                    <a:pt x="5900" y="168"/>
                  </a:cubicBezTo>
                  <a:cubicBezTo>
                    <a:pt x="6270" y="168"/>
                    <a:pt x="6727" y="194"/>
                    <a:pt x="7219" y="200"/>
                  </a:cubicBezTo>
                  <a:cubicBezTo>
                    <a:pt x="7379" y="203"/>
                    <a:pt x="7541" y="205"/>
                    <a:pt x="7701" y="205"/>
                  </a:cubicBezTo>
                  <a:cubicBezTo>
                    <a:pt x="8364" y="205"/>
                    <a:pt x="9020" y="179"/>
                    <a:pt x="9591" y="172"/>
                  </a:cubicBezTo>
                  <a:cubicBezTo>
                    <a:pt x="9801" y="166"/>
                    <a:pt x="9952" y="151"/>
                    <a:pt x="10036" y="151"/>
                  </a:cubicBezTo>
                  <a:cubicBezTo>
                    <a:pt x="10095" y="151"/>
                    <a:pt x="10121" y="158"/>
                    <a:pt x="10114" y="181"/>
                  </a:cubicBezTo>
                  <a:cubicBezTo>
                    <a:pt x="10170" y="181"/>
                    <a:pt x="10235" y="172"/>
                    <a:pt x="10282" y="144"/>
                  </a:cubicBezTo>
                  <a:cubicBezTo>
                    <a:pt x="10599" y="176"/>
                    <a:pt x="10919" y="193"/>
                    <a:pt x="11239" y="193"/>
                  </a:cubicBezTo>
                  <a:cubicBezTo>
                    <a:pt x="11559" y="193"/>
                    <a:pt x="11879" y="176"/>
                    <a:pt x="12196" y="144"/>
                  </a:cubicBezTo>
                  <a:lnTo>
                    <a:pt x="12196" y="144"/>
                  </a:lnTo>
                  <a:cubicBezTo>
                    <a:pt x="12206" y="172"/>
                    <a:pt x="12187" y="190"/>
                    <a:pt x="12150" y="200"/>
                  </a:cubicBezTo>
                  <a:cubicBezTo>
                    <a:pt x="12299" y="200"/>
                    <a:pt x="12515" y="175"/>
                    <a:pt x="12584" y="175"/>
                  </a:cubicBezTo>
                  <a:cubicBezTo>
                    <a:pt x="12618" y="175"/>
                    <a:pt x="12616" y="181"/>
                    <a:pt x="12551" y="200"/>
                  </a:cubicBezTo>
                  <a:cubicBezTo>
                    <a:pt x="13494" y="172"/>
                    <a:pt x="13862" y="155"/>
                    <a:pt x="14538" y="155"/>
                  </a:cubicBezTo>
                  <a:cubicBezTo>
                    <a:pt x="14785" y="155"/>
                    <a:pt x="15073" y="157"/>
                    <a:pt x="15446" y="162"/>
                  </a:cubicBezTo>
                  <a:cubicBezTo>
                    <a:pt x="15455" y="153"/>
                    <a:pt x="15427" y="125"/>
                    <a:pt x="15502" y="125"/>
                  </a:cubicBezTo>
                  <a:cubicBezTo>
                    <a:pt x="15614" y="130"/>
                    <a:pt x="15958" y="146"/>
                    <a:pt x="16213" y="146"/>
                  </a:cubicBezTo>
                  <a:cubicBezTo>
                    <a:pt x="16425" y="146"/>
                    <a:pt x="16576" y="135"/>
                    <a:pt x="16482" y="97"/>
                  </a:cubicBezTo>
                  <a:lnTo>
                    <a:pt x="16482" y="97"/>
                  </a:lnTo>
                  <a:cubicBezTo>
                    <a:pt x="16685" y="104"/>
                    <a:pt x="16765" y="130"/>
                    <a:pt x="16847" y="130"/>
                  </a:cubicBezTo>
                  <a:cubicBezTo>
                    <a:pt x="16879" y="130"/>
                    <a:pt x="16910" y="126"/>
                    <a:pt x="16949" y="116"/>
                  </a:cubicBezTo>
                  <a:cubicBezTo>
                    <a:pt x="16957" y="149"/>
                    <a:pt x="17001" y="160"/>
                    <a:pt x="17050" y="160"/>
                  </a:cubicBezTo>
                  <a:cubicBezTo>
                    <a:pt x="17115" y="160"/>
                    <a:pt x="17187" y="140"/>
                    <a:pt x="17188" y="124"/>
                  </a:cubicBezTo>
                  <a:lnTo>
                    <a:pt x="17188" y="124"/>
                  </a:lnTo>
                  <a:cubicBezTo>
                    <a:pt x="17216" y="140"/>
                    <a:pt x="17337" y="129"/>
                    <a:pt x="17304" y="162"/>
                  </a:cubicBezTo>
                  <a:cubicBezTo>
                    <a:pt x="17606" y="157"/>
                    <a:pt x="17983" y="152"/>
                    <a:pt x="18395" y="152"/>
                  </a:cubicBezTo>
                  <a:cubicBezTo>
                    <a:pt x="18681" y="152"/>
                    <a:pt x="18984" y="154"/>
                    <a:pt x="19291" y="161"/>
                  </a:cubicBezTo>
                  <a:lnTo>
                    <a:pt x="19291" y="161"/>
                  </a:lnTo>
                  <a:cubicBezTo>
                    <a:pt x="19174" y="407"/>
                    <a:pt x="19043" y="653"/>
                    <a:pt x="18920" y="891"/>
                  </a:cubicBezTo>
                  <a:cubicBezTo>
                    <a:pt x="18772" y="1288"/>
                    <a:pt x="18624" y="1622"/>
                    <a:pt x="18485" y="1927"/>
                  </a:cubicBezTo>
                  <a:lnTo>
                    <a:pt x="18485" y="1927"/>
                  </a:lnTo>
                  <a:cubicBezTo>
                    <a:pt x="17744" y="1927"/>
                    <a:pt x="17111" y="1890"/>
                    <a:pt x="16146" y="1862"/>
                  </a:cubicBezTo>
                  <a:cubicBezTo>
                    <a:pt x="16092" y="1869"/>
                    <a:pt x="16029" y="1871"/>
                    <a:pt x="15962" y="1871"/>
                  </a:cubicBezTo>
                  <a:cubicBezTo>
                    <a:pt x="15879" y="1871"/>
                    <a:pt x="15791" y="1868"/>
                    <a:pt x="15711" y="1868"/>
                  </a:cubicBezTo>
                  <a:cubicBezTo>
                    <a:pt x="15590" y="1868"/>
                    <a:pt x="15489" y="1874"/>
                    <a:pt x="15455" y="1909"/>
                  </a:cubicBezTo>
                  <a:cubicBezTo>
                    <a:pt x="15437" y="1891"/>
                    <a:pt x="15356" y="1885"/>
                    <a:pt x="15256" y="1885"/>
                  </a:cubicBezTo>
                  <a:cubicBezTo>
                    <a:pt x="15096" y="1885"/>
                    <a:pt x="14889" y="1899"/>
                    <a:pt x="14820" y="1899"/>
                  </a:cubicBezTo>
                  <a:cubicBezTo>
                    <a:pt x="14895" y="1899"/>
                    <a:pt x="14979" y="1909"/>
                    <a:pt x="15054" y="1927"/>
                  </a:cubicBezTo>
                  <a:cubicBezTo>
                    <a:pt x="14960" y="1927"/>
                    <a:pt x="14858" y="1927"/>
                    <a:pt x="14764" y="1918"/>
                  </a:cubicBezTo>
                  <a:cubicBezTo>
                    <a:pt x="14891" y="1909"/>
                    <a:pt x="14701" y="1891"/>
                    <a:pt x="14801" y="1873"/>
                  </a:cubicBezTo>
                  <a:lnTo>
                    <a:pt x="14801" y="1873"/>
                  </a:lnTo>
                  <a:cubicBezTo>
                    <a:pt x="14699" y="1889"/>
                    <a:pt x="14584" y="1894"/>
                    <a:pt x="14471" y="1894"/>
                  </a:cubicBezTo>
                  <a:cubicBezTo>
                    <a:pt x="14301" y="1894"/>
                    <a:pt x="14135" y="1883"/>
                    <a:pt x="14025" y="1883"/>
                  </a:cubicBezTo>
                  <a:cubicBezTo>
                    <a:pt x="13936" y="1883"/>
                    <a:pt x="13884" y="1891"/>
                    <a:pt x="13896" y="1918"/>
                  </a:cubicBezTo>
                  <a:cubicBezTo>
                    <a:pt x="13840" y="1899"/>
                    <a:pt x="13784" y="1890"/>
                    <a:pt x="13718" y="1881"/>
                  </a:cubicBezTo>
                  <a:lnTo>
                    <a:pt x="13606" y="1881"/>
                  </a:lnTo>
                  <a:lnTo>
                    <a:pt x="13251" y="1937"/>
                  </a:lnTo>
                  <a:cubicBezTo>
                    <a:pt x="13297" y="1919"/>
                    <a:pt x="13294" y="1912"/>
                    <a:pt x="13262" y="1912"/>
                  </a:cubicBezTo>
                  <a:cubicBezTo>
                    <a:pt x="13209" y="1912"/>
                    <a:pt x="13075" y="1932"/>
                    <a:pt x="12953" y="1955"/>
                  </a:cubicBezTo>
                  <a:cubicBezTo>
                    <a:pt x="12837" y="1977"/>
                    <a:pt x="12729" y="2002"/>
                    <a:pt x="12698" y="2002"/>
                  </a:cubicBezTo>
                  <a:cubicBezTo>
                    <a:pt x="12677" y="2002"/>
                    <a:pt x="12694" y="1990"/>
                    <a:pt x="12775" y="1955"/>
                  </a:cubicBezTo>
                  <a:lnTo>
                    <a:pt x="12775" y="1955"/>
                  </a:lnTo>
                  <a:cubicBezTo>
                    <a:pt x="12644" y="1993"/>
                    <a:pt x="12551" y="2011"/>
                    <a:pt x="12458" y="2030"/>
                  </a:cubicBezTo>
                  <a:cubicBezTo>
                    <a:pt x="12374" y="2058"/>
                    <a:pt x="12299" y="2067"/>
                    <a:pt x="12224" y="2086"/>
                  </a:cubicBezTo>
                  <a:cubicBezTo>
                    <a:pt x="12150" y="2114"/>
                    <a:pt x="12075" y="2114"/>
                    <a:pt x="11991" y="2151"/>
                  </a:cubicBezTo>
                  <a:cubicBezTo>
                    <a:pt x="11916" y="2179"/>
                    <a:pt x="11813" y="2217"/>
                    <a:pt x="11692" y="2263"/>
                  </a:cubicBezTo>
                  <a:cubicBezTo>
                    <a:pt x="11692" y="2282"/>
                    <a:pt x="11720" y="2301"/>
                    <a:pt x="11655" y="2329"/>
                  </a:cubicBezTo>
                  <a:cubicBezTo>
                    <a:pt x="11496" y="2366"/>
                    <a:pt x="11440" y="2404"/>
                    <a:pt x="11449" y="2432"/>
                  </a:cubicBezTo>
                  <a:cubicBezTo>
                    <a:pt x="11384" y="2441"/>
                    <a:pt x="11328" y="2469"/>
                    <a:pt x="11272" y="2497"/>
                  </a:cubicBezTo>
                  <a:cubicBezTo>
                    <a:pt x="11206" y="2525"/>
                    <a:pt x="11132" y="2562"/>
                    <a:pt x="11057" y="2609"/>
                  </a:cubicBezTo>
                  <a:cubicBezTo>
                    <a:pt x="10936" y="2665"/>
                    <a:pt x="10833" y="2749"/>
                    <a:pt x="10749" y="2842"/>
                  </a:cubicBezTo>
                  <a:cubicBezTo>
                    <a:pt x="10618" y="2889"/>
                    <a:pt x="10497" y="2964"/>
                    <a:pt x="10394" y="3057"/>
                  </a:cubicBezTo>
                  <a:cubicBezTo>
                    <a:pt x="10329" y="3113"/>
                    <a:pt x="10254" y="3169"/>
                    <a:pt x="10198" y="3235"/>
                  </a:cubicBezTo>
                  <a:cubicBezTo>
                    <a:pt x="10132" y="3300"/>
                    <a:pt x="10067" y="3365"/>
                    <a:pt x="10011" y="3421"/>
                  </a:cubicBezTo>
                  <a:cubicBezTo>
                    <a:pt x="10055" y="3377"/>
                    <a:pt x="10134" y="3320"/>
                    <a:pt x="10151" y="3320"/>
                  </a:cubicBezTo>
                  <a:lnTo>
                    <a:pt x="10151" y="3320"/>
                  </a:lnTo>
                  <a:cubicBezTo>
                    <a:pt x="10159" y="3320"/>
                    <a:pt x="10153" y="3332"/>
                    <a:pt x="10123" y="3365"/>
                  </a:cubicBezTo>
                  <a:cubicBezTo>
                    <a:pt x="10086" y="3375"/>
                    <a:pt x="10048" y="3403"/>
                    <a:pt x="10011" y="3421"/>
                  </a:cubicBezTo>
                  <a:cubicBezTo>
                    <a:pt x="9890" y="3524"/>
                    <a:pt x="9768" y="3646"/>
                    <a:pt x="9675" y="3776"/>
                  </a:cubicBezTo>
                  <a:cubicBezTo>
                    <a:pt x="9610" y="3842"/>
                    <a:pt x="9563" y="3926"/>
                    <a:pt x="9525" y="4010"/>
                  </a:cubicBezTo>
                  <a:cubicBezTo>
                    <a:pt x="9441" y="4103"/>
                    <a:pt x="9357" y="4197"/>
                    <a:pt x="9292" y="4299"/>
                  </a:cubicBezTo>
                  <a:cubicBezTo>
                    <a:pt x="9217" y="4402"/>
                    <a:pt x="9152" y="4495"/>
                    <a:pt x="9096" y="4598"/>
                  </a:cubicBezTo>
                  <a:cubicBezTo>
                    <a:pt x="8993" y="4794"/>
                    <a:pt x="8928" y="4953"/>
                    <a:pt x="8937" y="5009"/>
                  </a:cubicBezTo>
                  <a:cubicBezTo>
                    <a:pt x="8816" y="5168"/>
                    <a:pt x="8750" y="5373"/>
                    <a:pt x="8778" y="5392"/>
                  </a:cubicBezTo>
                  <a:cubicBezTo>
                    <a:pt x="8741" y="5476"/>
                    <a:pt x="8685" y="5579"/>
                    <a:pt x="8648" y="5681"/>
                  </a:cubicBezTo>
                  <a:cubicBezTo>
                    <a:pt x="8610" y="5775"/>
                    <a:pt x="8564" y="5887"/>
                    <a:pt x="8517" y="5999"/>
                  </a:cubicBezTo>
                  <a:cubicBezTo>
                    <a:pt x="8480" y="6111"/>
                    <a:pt x="8433" y="6223"/>
                    <a:pt x="8386" y="6335"/>
                  </a:cubicBezTo>
                  <a:cubicBezTo>
                    <a:pt x="8330" y="6438"/>
                    <a:pt x="8283" y="6550"/>
                    <a:pt x="8237" y="6662"/>
                  </a:cubicBezTo>
                  <a:cubicBezTo>
                    <a:pt x="8143" y="6718"/>
                    <a:pt x="8031" y="6961"/>
                    <a:pt x="7854" y="7194"/>
                  </a:cubicBezTo>
                  <a:cubicBezTo>
                    <a:pt x="7686" y="7437"/>
                    <a:pt x="7462" y="7689"/>
                    <a:pt x="7266" y="7773"/>
                  </a:cubicBezTo>
                  <a:cubicBezTo>
                    <a:pt x="7275" y="7801"/>
                    <a:pt x="7219" y="7838"/>
                    <a:pt x="7154" y="7894"/>
                  </a:cubicBezTo>
                  <a:cubicBezTo>
                    <a:pt x="7079" y="7932"/>
                    <a:pt x="7023" y="7988"/>
                    <a:pt x="6976" y="8053"/>
                  </a:cubicBezTo>
                  <a:cubicBezTo>
                    <a:pt x="6929" y="8081"/>
                    <a:pt x="6845" y="8119"/>
                    <a:pt x="6761" y="8175"/>
                  </a:cubicBezTo>
                  <a:cubicBezTo>
                    <a:pt x="6715" y="8203"/>
                    <a:pt x="6677" y="8231"/>
                    <a:pt x="6631" y="8259"/>
                  </a:cubicBezTo>
                  <a:cubicBezTo>
                    <a:pt x="6584" y="8287"/>
                    <a:pt x="6528" y="8315"/>
                    <a:pt x="6481" y="8352"/>
                  </a:cubicBezTo>
                  <a:lnTo>
                    <a:pt x="5940" y="8539"/>
                  </a:lnTo>
                  <a:cubicBezTo>
                    <a:pt x="5725" y="8613"/>
                    <a:pt x="5501" y="8688"/>
                    <a:pt x="5277" y="8735"/>
                  </a:cubicBezTo>
                  <a:cubicBezTo>
                    <a:pt x="5174" y="8735"/>
                    <a:pt x="5071" y="8735"/>
                    <a:pt x="4978" y="8754"/>
                  </a:cubicBezTo>
                  <a:cubicBezTo>
                    <a:pt x="4884" y="8754"/>
                    <a:pt x="4763" y="8782"/>
                    <a:pt x="4530" y="8791"/>
                  </a:cubicBezTo>
                  <a:cubicBezTo>
                    <a:pt x="4576" y="8800"/>
                    <a:pt x="4670" y="8800"/>
                    <a:pt x="4735" y="8810"/>
                  </a:cubicBezTo>
                  <a:cubicBezTo>
                    <a:pt x="4791" y="8810"/>
                    <a:pt x="4828" y="8810"/>
                    <a:pt x="4782" y="8828"/>
                  </a:cubicBezTo>
                  <a:cubicBezTo>
                    <a:pt x="4758" y="8824"/>
                    <a:pt x="4734" y="8822"/>
                    <a:pt x="4709" y="8822"/>
                  </a:cubicBezTo>
                  <a:cubicBezTo>
                    <a:pt x="4673" y="8822"/>
                    <a:pt x="4637" y="8827"/>
                    <a:pt x="4604" y="8838"/>
                  </a:cubicBezTo>
                  <a:cubicBezTo>
                    <a:pt x="4894" y="8838"/>
                    <a:pt x="4548" y="8847"/>
                    <a:pt x="4558" y="8866"/>
                  </a:cubicBezTo>
                  <a:cubicBezTo>
                    <a:pt x="4623" y="8866"/>
                    <a:pt x="4586" y="8884"/>
                    <a:pt x="4558" y="8894"/>
                  </a:cubicBezTo>
                  <a:cubicBezTo>
                    <a:pt x="4593" y="8896"/>
                    <a:pt x="4629" y="8898"/>
                    <a:pt x="4666" y="8898"/>
                  </a:cubicBezTo>
                  <a:cubicBezTo>
                    <a:pt x="4756" y="8898"/>
                    <a:pt x="4848" y="8891"/>
                    <a:pt x="4940" y="8884"/>
                  </a:cubicBezTo>
                  <a:cubicBezTo>
                    <a:pt x="4987" y="8875"/>
                    <a:pt x="5034" y="8875"/>
                    <a:pt x="5090" y="8866"/>
                  </a:cubicBezTo>
                  <a:lnTo>
                    <a:pt x="5249" y="8819"/>
                  </a:lnTo>
                  <a:lnTo>
                    <a:pt x="5249" y="8819"/>
                  </a:lnTo>
                  <a:cubicBezTo>
                    <a:pt x="5183" y="8841"/>
                    <a:pt x="5200" y="8849"/>
                    <a:pt x="5244" y="8849"/>
                  </a:cubicBezTo>
                  <a:cubicBezTo>
                    <a:pt x="5312" y="8849"/>
                    <a:pt x="5443" y="8830"/>
                    <a:pt x="5426" y="8819"/>
                  </a:cubicBezTo>
                  <a:lnTo>
                    <a:pt x="5426" y="8819"/>
                  </a:lnTo>
                  <a:cubicBezTo>
                    <a:pt x="5419" y="8820"/>
                    <a:pt x="5411" y="8821"/>
                    <a:pt x="5402" y="8821"/>
                  </a:cubicBezTo>
                  <a:cubicBezTo>
                    <a:pt x="5345" y="8821"/>
                    <a:pt x="5256" y="8799"/>
                    <a:pt x="5361" y="8791"/>
                  </a:cubicBezTo>
                  <a:lnTo>
                    <a:pt x="5361" y="8791"/>
                  </a:lnTo>
                  <a:cubicBezTo>
                    <a:pt x="5365" y="8795"/>
                    <a:pt x="5372" y="8796"/>
                    <a:pt x="5382" y="8796"/>
                  </a:cubicBezTo>
                  <a:cubicBezTo>
                    <a:pt x="5423" y="8796"/>
                    <a:pt x="5505" y="8771"/>
                    <a:pt x="5541" y="8771"/>
                  </a:cubicBezTo>
                  <a:cubicBezTo>
                    <a:pt x="5561" y="8771"/>
                    <a:pt x="5567" y="8778"/>
                    <a:pt x="5547" y="8800"/>
                  </a:cubicBezTo>
                  <a:lnTo>
                    <a:pt x="5743" y="8763"/>
                  </a:lnTo>
                  <a:lnTo>
                    <a:pt x="5949" y="8698"/>
                  </a:lnTo>
                  <a:cubicBezTo>
                    <a:pt x="6098" y="8642"/>
                    <a:pt x="6238" y="8585"/>
                    <a:pt x="6388" y="8520"/>
                  </a:cubicBezTo>
                  <a:cubicBezTo>
                    <a:pt x="6668" y="8380"/>
                    <a:pt x="6929" y="8212"/>
                    <a:pt x="7182" y="8025"/>
                  </a:cubicBezTo>
                  <a:cubicBezTo>
                    <a:pt x="7266" y="7960"/>
                    <a:pt x="7359" y="7876"/>
                    <a:pt x="7471" y="7792"/>
                  </a:cubicBezTo>
                  <a:cubicBezTo>
                    <a:pt x="7527" y="7745"/>
                    <a:pt x="7583" y="7689"/>
                    <a:pt x="7639" y="7642"/>
                  </a:cubicBezTo>
                  <a:cubicBezTo>
                    <a:pt x="7686" y="7596"/>
                    <a:pt x="7742" y="7540"/>
                    <a:pt x="7789" y="7493"/>
                  </a:cubicBezTo>
                  <a:cubicBezTo>
                    <a:pt x="7937" y="7354"/>
                    <a:pt x="8058" y="7187"/>
                    <a:pt x="8142" y="7010"/>
                  </a:cubicBezTo>
                  <a:lnTo>
                    <a:pt x="8142" y="7010"/>
                  </a:lnTo>
                  <a:cubicBezTo>
                    <a:pt x="8132" y="7025"/>
                    <a:pt x="8074" y="7080"/>
                    <a:pt x="8065" y="7080"/>
                  </a:cubicBezTo>
                  <a:cubicBezTo>
                    <a:pt x="8062" y="7080"/>
                    <a:pt x="8067" y="7070"/>
                    <a:pt x="8087" y="7045"/>
                  </a:cubicBezTo>
                  <a:cubicBezTo>
                    <a:pt x="8125" y="7017"/>
                    <a:pt x="8162" y="6989"/>
                    <a:pt x="8190" y="6961"/>
                  </a:cubicBezTo>
                  <a:cubicBezTo>
                    <a:pt x="8237" y="6886"/>
                    <a:pt x="8302" y="6821"/>
                    <a:pt x="8358" y="6727"/>
                  </a:cubicBezTo>
                  <a:cubicBezTo>
                    <a:pt x="8405" y="6643"/>
                    <a:pt x="8470" y="6559"/>
                    <a:pt x="8508" y="6456"/>
                  </a:cubicBezTo>
                  <a:cubicBezTo>
                    <a:pt x="8554" y="6363"/>
                    <a:pt x="8601" y="6260"/>
                    <a:pt x="8648" y="6148"/>
                  </a:cubicBezTo>
                  <a:cubicBezTo>
                    <a:pt x="8685" y="6045"/>
                    <a:pt x="8713" y="5943"/>
                    <a:pt x="8750" y="5840"/>
                  </a:cubicBezTo>
                  <a:cubicBezTo>
                    <a:pt x="8778" y="5737"/>
                    <a:pt x="8816" y="5635"/>
                    <a:pt x="8844" y="5532"/>
                  </a:cubicBezTo>
                  <a:cubicBezTo>
                    <a:pt x="8862" y="5476"/>
                    <a:pt x="8872" y="5429"/>
                    <a:pt x="8890" y="5382"/>
                  </a:cubicBezTo>
                  <a:lnTo>
                    <a:pt x="8947" y="5242"/>
                  </a:lnTo>
                  <a:cubicBezTo>
                    <a:pt x="8984" y="5158"/>
                    <a:pt x="9021" y="5074"/>
                    <a:pt x="9059" y="5000"/>
                  </a:cubicBezTo>
                  <a:cubicBezTo>
                    <a:pt x="9096" y="4925"/>
                    <a:pt x="9133" y="4860"/>
                    <a:pt x="9171" y="4803"/>
                  </a:cubicBezTo>
                  <a:cubicBezTo>
                    <a:pt x="9161" y="4785"/>
                    <a:pt x="9133" y="4794"/>
                    <a:pt x="9161" y="4729"/>
                  </a:cubicBezTo>
                  <a:cubicBezTo>
                    <a:pt x="9199" y="4691"/>
                    <a:pt x="9227" y="4645"/>
                    <a:pt x="9255" y="4598"/>
                  </a:cubicBezTo>
                  <a:cubicBezTo>
                    <a:pt x="9301" y="4542"/>
                    <a:pt x="9348" y="4477"/>
                    <a:pt x="9385" y="4411"/>
                  </a:cubicBezTo>
                  <a:cubicBezTo>
                    <a:pt x="9432" y="4346"/>
                    <a:pt x="9469" y="4281"/>
                    <a:pt x="9488" y="4243"/>
                  </a:cubicBezTo>
                  <a:cubicBezTo>
                    <a:pt x="9495" y="4214"/>
                    <a:pt x="9503" y="4191"/>
                    <a:pt x="9497" y="4191"/>
                  </a:cubicBezTo>
                  <a:lnTo>
                    <a:pt x="9497" y="4191"/>
                  </a:lnTo>
                  <a:cubicBezTo>
                    <a:pt x="9496" y="4191"/>
                    <a:pt x="9494" y="4191"/>
                    <a:pt x="9492" y="4193"/>
                  </a:cubicBezTo>
                  <a:lnTo>
                    <a:pt x="9492" y="4193"/>
                  </a:lnTo>
                  <a:cubicBezTo>
                    <a:pt x="9592" y="4099"/>
                    <a:pt x="9648" y="3925"/>
                    <a:pt x="9750" y="3888"/>
                  </a:cubicBezTo>
                  <a:lnTo>
                    <a:pt x="9750" y="3888"/>
                  </a:lnTo>
                  <a:cubicBezTo>
                    <a:pt x="9694" y="3963"/>
                    <a:pt x="9647" y="3991"/>
                    <a:pt x="9647" y="4019"/>
                  </a:cubicBezTo>
                  <a:cubicBezTo>
                    <a:pt x="9712" y="3944"/>
                    <a:pt x="9750" y="3907"/>
                    <a:pt x="9787" y="3870"/>
                  </a:cubicBezTo>
                  <a:cubicBezTo>
                    <a:pt x="9824" y="3832"/>
                    <a:pt x="9843" y="3814"/>
                    <a:pt x="9862" y="3786"/>
                  </a:cubicBezTo>
                  <a:lnTo>
                    <a:pt x="9936" y="3683"/>
                  </a:lnTo>
                  <a:lnTo>
                    <a:pt x="10002" y="3608"/>
                  </a:lnTo>
                  <a:lnTo>
                    <a:pt x="10104" y="3505"/>
                  </a:lnTo>
                  <a:lnTo>
                    <a:pt x="10104" y="3505"/>
                  </a:lnTo>
                  <a:cubicBezTo>
                    <a:pt x="10111" y="3512"/>
                    <a:pt x="10085" y="3547"/>
                    <a:pt x="10092" y="3547"/>
                  </a:cubicBezTo>
                  <a:cubicBezTo>
                    <a:pt x="10095" y="3547"/>
                    <a:pt x="10104" y="3541"/>
                    <a:pt x="10123" y="3524"/>
                  </a:cubicBezTo>
                  <a:cubicBezTo>
                    <a:pt x="10151" y="3477"/>
                    <a:pt x="10188" y="3440"/>
                    <a:pt x="10226" y="3403"/>
                  </a:cubicBezTo>
                  <a:cubicBezTo>
                    <a:pt x="10273" y="3347"/>
                    <a:pt x="10319" y="3300"/>
                    <a:pt x="10375" y="3253"/>
                  </a:cubicBezTo>
                  <a:cubicBezTo>
                    <a:pt x="10440" y="3195"/>
                    <a:pt x="10501" y="3150"/>
                    <a:pt x="10516" y="3150"/>
                  </a:cubicBezTo>
                  <a:lnTo>
                    <a:pt x="10516" y="3150"/>
                  </a:lnTo>
                  <a:cubicBezTo>
                    <a:pt x="10522" y="3150"/>
                    <a:pt x="10520" y="3159"/>
                    <a:pt x="10506" y="3179"/>
                  </a:cubicBezTo>
                  <a:cubicBezTo>
                    <a:pt x="10553" y="3132"/>
                    <a:pt x="10590" y="3085"/>
                    <a:pt x="10627" y="3057"/>
                  </a:cubicBezTo>
                  <a:cubicBezTo>
                    <a:pt x="10665" y="3029"/>
                    <a:pt x="10702" y="3011"/>
                    <a:pt x="10730" y="2983"/>
                  </a:cubicBezTo>
                  <a:cubicBezTo>
                    <a:pt x="10795" y="2945"/>
                    <a:pt x="10851" y="2898"/>
                    <a:pt x="10898" y="2842"/>
                  </a:cubicBezTo>
                  <a:cubicBezTo>
                    <a:pt x="10973" y="2824"/>
                    <a:pt x="11048" y="2796"/>
                    <a:pt x="11113" y="2758"/>
                  </a:cubicBezTo>
                  <a:cubicBezTo>
                    <a:pt x="11197" y="2730"/>
                    <a:pt x="11281" y="2665"/>
                    <a:pt x="11374" y="2609"/>
                  </a:cubicBezTo>
                  <a:lnTo>
                    <a:pt x="11692" y="2422"/>
                  </a:lnTo>
                  <a:cubicBezTo>
                    <a:pt x="11813" y="2366"/>
                    <a:pt x="11944" y="2310"/>
                    <a:pt x="12084" y="2263"/>
                  </a:cubicBezTo>
                  <a:cubicBezTo>
                    <a:pt x="12467" y="2142"/>
                    <a:pt x="12869" y="2067"/>
                    <a:pt x="13270" y="2049"/>
                  </a:cubicBezTo>
                  <a:cubicBezTo>
                    <a:pt x="13466" y="2030"/>
                    <a:pt x="13644" y="2039"/>
                    <a:pt x="13774" y="2030"/>
                  </a:cubicBezTo>
                  <a:cubicBezTo>
                    <a:pt x="13800" y="2032"/>
                    <a:pt x="13826" y="2034"/>
                    <a:pt x="13851" y="2034"/>
                  </a:cubicBezTo>
                  <a:cubicBezTo>
                    <a:pt x="13928" y="2034"/>
                    <a:pt x="14003" y="2023"/>
                    <a:pt x="14073" y="2002"/>
                  </a:cubicBezTo>
                  <a:cubicBezTo>
                    <a:pt x="14096" y="2013"/>
                    <a:pt x="14139" y="2017"/>
                    <a:pt x="14191" y="2017"/>
                  </a:cubicBezTo>
                  <a:cubicBezTo>
                    <a:pt x="14319" y="2017"/>
                    <a:pt x="14503" y="1993"/>
                    <a:pt x="14587" y="1993"/>
                  </a:cubicBezTo>
                  <a:cubicBezTo>
                    <a:pt x="14638" y="1993"/>
                    <a:pt x="14652" y="2002"/>
                    <a:pt x="14596" y="2030"/>
                  </a:cubicBezTo>
                  <a:cubicBezTo>
                    <a:pt x="14963" y="2014"/>
                    <a:pt x="15313" y="2010"/>
                    <a:pt x="15643" y="2010"/>
                  </a:cubicBezTo>
                  <a:cubicBezTo>
                    <a:pt x="16021" y="2010"/>
                    <a:pt x="16373" y="2016"/>
                    <a:pt x="16697" y="2016"/>
                  </a:cubicBezTo>
                  <a:cubicBezTo>
                    <a:pt x="16941" y="2016"/>
                    <a:pt x="17168" y="2013"/>
                    <a:pt x="17379" y="2002"/>
                  </a:cubicBezTo>
                  <a:cubicBezTo>
                    <a:pt x="17649" y="2037"/>
                    <a:pt x="17924" y="2056"/>
                    <a:pt x="18201" y="2056"/>
                  </a:cubicBezTo>
                  <a:cubicBezTo>
                    <a:pt x="18297" y="2056"/>
                    <a:pt x="18394" y="2054"/>
                    <a:pt x="18490" y="2049"/>
                  </a:cubicBezTo>
                  <a:cubicBezTo>
                    <a:pt x="18527" y="2049"/>
                    <a:pt x="18574" y="2030"/>
                    <a:pt x="18593" y="1983"/>
                  </a:cubicBezTo>
                  <a:cubicBezTo>
                    <a:pt x="18873" y="1367"/>
                    <a:pt x="19172" y="629"/>
                    <a:pt x="19396" y="162"/>
                  </a:cubicBezTo>
                  <a:cubicBezTo>
                    <a:pt x="19396" y="153"/>
                    <a:pt x="19396" y="144"/>
                    <a:pt x="19405" y="125"/>
                  </a:cubicBezTo>
                  <a:cubicBezTo>
                    <a:pt x="19405" y="88"/>
                    <a:pt x="19368" y="50"/>
                    <a:pt x="19331" y="50"/>
                  </a:cubicBezTo>
                  <a:lnTo>
                    <a:pt x="19191" y="50"/>
                  </a:lnTo>
                  <a:cubicBezTo>
                    <a:pt x="18644" y="43"/>
                    <a:pt x="18182" y="9"/>
                    <a:pt x="17751" y="9"/>
                  </a:cubicBezTo>
                  <a:cubicBezTo>
                    <a:pt x="17666" y="9"/>
                    <a:pt x="17583" y="10"/>
                    <a:pt x="17500" y="13"/>
                  </a:cubicBezTo>
                  <a:cubicBezTo>
                    <a:pt x="17500" y="32"/>
                    <a:pt x="17538" y="41"/>
                    <a:pt x="17566" y="50"/>
                  </a:cubicBezTo>
                  <a:cubicBezTo>
                    <a:pt x="17510" y="50"/>
                    <a:pt x="17454" y="60"/>
                    <a:pt x="17398" y="69"/>
                  </a:cubicBezTo>
                  <a:cubicBezTo>
                    <a:pt x="17398" y="32"/>
                    <a:pt x="17500" y="22"/>
                    <a:pt x="17332" y="13"/>
                  </a:cubicBezTo>
                  <a:cubicBezTo>
                    <a:pt x="17271" y="15"/>
                    <a:pt x="17201" y="16"/>
                    <a:pt x="17125" y="16"/>
                  </a:cubicBezTo>
                  <a:cubicBezTo>
                    <a:pt x="16803" y="16"/>
                    <a:pt x="16370" y="0"/>
                    <a:pt x="16026" y="0"/>
                  </a:cubicBezTo>
                  <a:close/>
                </a:path>
              </a:pathLst>
            </a:custGeom>
            <a:solidFill>
              <a:srgbClr val="737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9"/>
            <p:cNvSpPr/>
            <p:nvPr/>
          </p:nvSpPr>
          <p:spPr>
            <a:xfrm>
              <a:off x="5404825" y="634750"/>
              <a:ext cx="1900" cy="250"/>
            </a:xfrm>
            <a:custGeom>
              <a:avLst/>
              <a:gdLst/>
              <a:ahLst/>
              <a:cxnLst/>
              <a:rect l="l" t="t" r="r" b="b"/>
              <a:pathLst>
                <a:path w="76" h="10" extrusionOk="0">
                  <a:moveTo>
                    <a:pt x="0" y="1"/>
                  </a:moveTo>
                  <a:lnTo>
                    <a:pt x="38" y="5"/>
                  </a:lnTo>
                  <a:lnTo>
                    <a:pt x="38" y="5"/>
                  </a:lnTo>
                  <a:cubicBezTo>
                    <a:pt x="26" y="3"/>
                    <a:pt x="14" y="1"/>
                    <a:pt x="0" y="1"/>
                  </a:cubicBezTo>
                  <a:close/>
                  <a:moveTo>
                    <a:pt x="38" y="5"/>
                  </a:moveTo>
                  <a:cubicBezTo>
                    <a:pt x="49" y="8"/>
                    <a:pt x="61" y="10"/>
                    <a:pt x="75" y="10"/>
                  </a:cubicBezTo>
                  <a:lnTo>
                    <a:pt x="38" y="5"/>
                  </a:lnTo>
                  <a:close/>
                </a:path>
              </a:pathLst>
            </a:custGeom>
            <a:solidFill>
              <a:srgbClr val="737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9"/>
            <p:cNvSpPr/>
            <p:nvPr/>
          </p:nvSpPr>
          <p:spPr>
            <a:xfrm>
              <a:off x="4975275" y="695275"/>
              <a:ext cx="77475" cy="81575"/>
            </a:xfrm>
            <a:custGeom>
              <a:avLst/>
              <a:gdLst/>
              <a:ahLst/>
              <a:cxnLst/>
              <a:rect l="l" t="t" r="r" b="b"/>
              <a:pathLst>
                <a:path w="3099" h="3263" extrusionOk="0">
                  <a:moveTo>
                    <a:pt x="1494" y="1"/>
                  </a:moveTo>
                  <a:cubicBezTo>
                    <a:pt x="1427" y="1"/>
                    <a:pt x="1355" y="14"/>
                    <a:pt x="1279" y="45"/>
                  </a:cubicBezTo>
                  <a:cubicBezTo>
                    <a:pt x="420" y="381"/>
                    <a:pt x="0" y="1362"/>
                    <a:pt x="346" y="2211"/>
                  </a:cubicBezTo>
                  <a:cubicBezTo>
                    <a:pt x="610" y="2868"/>
                    <a:pt x="1239" y="3262"/>
                    <a:pt x="1904" y="3262"/>
                  </a:cubicBezTo>
                  <a:cubicBezTo>
                    <a:pt x="2109" y="3262"/>
                    <a:pt x="2319" y="3225"/>
                    <a:pt x="2521" y="3145"/>
                  </a:cubicBezTo>
                  <a:lnTo>
                    <a:pt x="2521" y="3136"/>
                  </a:lnTo>
                  <a:cubicBezTo>
                    <a:pt x="3099" y="2905"/>
                    <a:pt x="2860" y="2120"/>
                    <a:pt x="2346" y="2120"/>
                  </a:cubicBezTo>
                  <a:cubicBezTo>
                    <a:pt x="2278" y="2120"/>
                    <a:pt x="2206" y="2134"/>
                    <a:pt x="2129" y="2165"/>
                  </a:cubicBezTo>
                  <a:cubicBezTo>
                    <a:pt x="2049" y="2194"/>
                    <a:pt x="1972" y="2207"/>
                    <a:pt x="1900" y="2207"/>
                  </a:cubicBezTo>
                  <a:cubicBezTo>
                    <a:pt x="1301" y="2207"/>
                    <a:pt x="1022" y="1299"/>
                    <a:pt x="1672" y="1016"/>
                  </a:cubicBezTo>
                  <a:cubicBezTo>
                    <a:pt x="2241" y="785"/>
                    <a:pt x="2001" y="1"/>
                    <a:pt x="1494" y="1"/>
                  </a:cubicBezTo>
                  <a:close/>
                </a:path>
              </a:pathLst>
            </a:custGeom>
            <a:solidFill>
              <a:srgbClr val="586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9"/>
            <p:cNvSpPr/>
            <p:nvPr/>
          </p:nvSpPr>
          <p:spPr>
            <a:xfrm>
              <a:off x="4979925" y="693850"/>
              <a:ext cx="67025" cy="83275"/>
            </a:xfrm>
            <a:custGeom>
              <a:avLst/>
              <a:gdLst/>
              <a:ahLst/>
              <a:cxnLst/>
              <a:rect l="l" t="t" r="r" b="b"/>
              <a:pathLst>
                <a:path w="2681" h="3331" extrusionOk="0">
                  <a:moveTo>
                    <a:pt x="1238" y="23"/>
                  </a:moveTo>
                  <a:cubicBezTo>
                    <a:pt x="1241" y="23"/>
                    <a:pt x="1243" y="24"/>
                    <a:pt x="1243" y="27"/>
                  </a:cubicBezTo>
                  <a:cubicBezTo>
                    <a:pt x="1234" y="27"/>
                    <a:pt x="1225" y="27"/>
                    <a:pt x="1218" y="27"/>
                  </a:cubicBezTo>
                  <a:lnTo>
                    <a:pt x="1218" y="27"/>
                  </a:lnTo>
                  <a:cubicBezTo>
                    <a:pt x="1224" y="26"/>
                    <a:pt x="1232" y="23"/>
                    <a:pt x="1238" y="23"/>
                  </a:cubicBezTo>
                  <a:close/>
                  <a:moveTo>
                    <a:pt x="1420" y="55"/>
                  </a:moveTo>
                  <a:cubicBezTo>
                    <a:pt x="1448" y="55"/>
                    <a:pt x="1486" y="65"/>
                    <a:pt x="1514" y="83"/>
                  </a:cubicBezTo>
                  <a:lnTo>
                    <a:pt x="1504" y="83"/>
                  </a:lnTo>
                  <a:cubicBezTo>
                    <a:pt x="1476" y="83"/>
                    <a:pt x="1448" y="74"/>
                    <a:pt x="1420" y="55"/>
                  </a:cubicBezTo>
                  <a:close/>
                  <a:moveTo>
                    <a:pt x="716" y="285"/>
                  </a:moveTo>
                  <a:cubicBezTo>
                    <a:pt x="714" y="286"/>
                    <a:pt x="712" y="287"/>
                    <a:pt x="711" y="289"/>
                  </a:cubicBezTo>
                  <a:cubicBezTo>
                    <a:pt x="712" y="288"/>
                    <a:pt x="714" y="287"/>
                    <a:pt x="716" y="285"/>
                  </a:cubicBezTo>
                  <a:close/>
                  <a:moveTo>
                    <a:pt x="1785" y="2296"/>
                  </a:moveTo>
                  <a:cubicBezTo>
                    <a:pt x="1784" y="2297"/>
                    <a:pt x="1783" y="2297"/>
                    <a:pt x="1782" y="2297"/>
                  </a:cubicBezTo>
                  <a:lnTo>
                    <a:pt x="1782" y="2297"/>
                  </a:lnTo>
                  <a:cubicBezTo>
                    <a:pt x="1783" y="2297"/>
                    <a:pt x="1784" y="2297"/>
                    <a:pt x="1785" y="2296"/>
                  </a:cubicBezTo>
                  <a:close/>
                  <a:moveTo>
                    <a:pt x="137" y="2296"/>
                  </a:moveTo>
                  <a:cubicBezTo>
                    <a:pt x="138" y="2300"/>
                    <a:pt x="139" y="2304"/>
                    <a:pt x="141" y="2306"/>
                  </a:cubicBezTo>
                  <a:cubicBezTo>
                    <a:pt x="140" y="2302"/>
                    <a:pt x="138" y="2299"/>
                    <a:pt x="137" y="2296"/>
                  </a:cubicBezTo>
                  <a:close/>
                  <a:moveTo>
                    <a:pt x="2504" y="3099"/>
                  </a:moveTo>
                  <a:cubicBezTo>
                    <a:pt x="2504" y="3099"/>
                    <a:pt x="2496" y="3105"/>
                    <a:pt x="2487" y="3112"/>
                  </a:cubicBezTo>
                  <a:lnTo>
                    <a:pt x="2487" y="3112"/>
                  </a:lnTo>
                  <a:cubicBezTo>
                    <a:pt x="2494" y="3110"/>
                    <a:pt x="2500" y="3106"/>
                    <a:pt x="2504" y="3100"/>
                  </a:cubicBezTo>
                  <a:cubicBezTo>
                    <a:pt x="2504" y="3099"/>
                    <a:pt x="2504" y="3099"/>
                    <a:pt x="2504" y="3099"/>
                  </a:cubicBezTo>
                  <a:close/>
                  <a:moveTo>
                    <a:pt x="2317" y="3137"/>
                  </a:moveTo>
                  <a:lnTo>
                    <a:pt x="2321" y="3153"/>
                  </a:lnTo>
                  <a:lnTo>
                    <a:pt x="2321" y="3153"/>
                  </a:lnTo>
                  <a:cubicBezTo>
                    <a:pt x="2322" y="3147"/>
                    <a:pt x="2317" y="3137"/>
                    <a:pt x="2317" y="3137"/>
                  </a:cubicBezTo>
                  <a:close/>
                  <a:moveTo>
                    <a:pt x="2376" y="3158"/>
                  </a:moveTo>
                  <a:lnTo>
                    <a:pt x="2376" y="3158"/>
                  </a:lnTo>
                  <a:cubicBezTo>
                    <a:pt x="2376" y="3158"/>
                    <a:pt x="2373" y="3160"/>
                    <a:pt x="2363" y="3165"/>
                  </a:cubicBezTo>
                  <a:cubicBezTo>
                    <a:pt x="2363" y="3164"/>
                    <a:pt x="2363" y="3164"/>
                    <a:pt x="2363" y="3164"/>
                  </a:cubicBezTo>
                  <a:lnTo>
                    <a:pt x="2363" y="3164"/>
                  </a:lnTo>
                  <a:cubicBezTo>
                    <a:pt x="2370" y="3161"/>
                    <a:pt x="2376" y="3158"/>
                    <a:pt x="2376" y="3158"/>
                  </a:cubicBezTo>
                  <a:close/>
                  <a:moveTo>
                    <a:pt x="2353" y="3175"/>
                  </a:moveTo>
                  <a:lnTo>
                    <a:pt x="2353" y="3175"/>
                  </a:lnTo>
                  <a:cubicBezTo>
                    <a:pt x="2362" y="3175"/>
                    <a:pt x="2341" y="3190"/>
                    <a:pt x="2331" y="3193"/>
                  </a:cubicBezTo>
                  <a:lnTo>
                    <a:pt x="2331" y="3193"/>
                  </a:lnTo>
                  <a:lnTo>
                    <a:pt x="2328" y="3183"/>
                  </a:lnTo>
                  <a:lnTo>
                    <a:pt x="2328" y="3183"/>
                  </a:lnTo>
                  <a:cubicBezTo>
                    <a:pt x="2342" y="3177"/>
                    <a:pt x="2350" y="3175"/>
                    <a:pt x="2353" y="3175"/>
                  </a:cubicBezTo>
                  <a:close/>
                  <a:moveTo>
                    <a:pt x="2326" y="3193"/>
                  </a:moveTo>
                  <a:cubicBezTo>
                    <a:pt x="2328" y="3193"/>
                    <a:pt x="2329" y="3193"/>
                    <a:pt x="2330" y="3194"/>
                  </a:cubicBezTo>
                  <a:lnTo>
                    <a:pt x="2330" y="3194"/>
                  </a:lnTo>
                  <a:cubicBezTo>
                    <a:pt x="2329" y="3194"/>
                    <a:pt x="2328" y="3194"/>
                    <a:pt x="2328" y="3194"/>
                  </a:cubicBezTo>
                  <a:cubicBezTo>
                    <a:pt x="2327" y="3194"/>
                    <a:pt x="2326" y="3194"/>
                    <a:pt x="2326" y="3193"/>
                  </a:cubicBezTo>
                  <a:close/>
                  <a:moveTo>
                    <a:pt x="1280" y="65"/>
                  </a:moveTo>
                  <a:cubicBezTo>
                    <a:pt x="1327" y="65"/>
                    <a:pt x="1374" y="74"/>
                    <a:pt x="1420" y="93"/>
                  </a:cubicBezTo>
                  <a:cubicBezTo>
                    <a:pt x="1449" y="98"/>
                    <a:pt x="1477" y="107"/>
                    <a:pt x="1491" y="107"/>
                  </a:cubicBezTo>
                  <a:cubicBezTo>
                    <a:pt x="1500" y="107"/>
                    <a:pt x="1502" y="104"/>
                    <a:pt x="1495" y="93"/>
                  </a:cubicBezTo>
                  <a:lnTo>
                    <a:pt x="1495" y="93"/>
                  </a:lnTo>
                  <a:cubicBezTo>
                    <a:pt x="1560" y="121"/>
                    <a:pt x="1551" y="149"/>
                    <a:pt x="1588" y="149"/>
                  </a:cubicBezTo>
                  <a:cubicBezTo>
                    <a:pt x="1575" y="169"/>
                    <a:pt x="1600" y="184"/>
                    <a:pt x="1615" y="184"/>
                  </a:cubicBezTo>
                  <a:cubicBezTo>
                    <a:pt x="1619" y="184"/>
                    <a:pt x="1622" y="183"/>
                    <a:pt x="1624" y="182"/>
                  </a:cubicBezTo>
                  <a:lnTo>
                    <a:pt x="1624" y="182"/>
                  </a:lnTo>
                  <a:cubicBezTo>
                    <a:pt x="1624" y="192"/>
                    <a:pt x="1642" y="206"/>
                    <a:pt x="1626" y="214"/>
                  </a:cubicBezTo>
                  <a:cubicBezTo>
                    <a:pt x="1700" y="270"/>
                    <a:pt x="1756" y="354"/>
                    <a:pt x="1785" y="447"/>
                  </a:cubicBezTo>
                  <a:cubicBezTo>
                    <a:pt x="1813" y="560"/>
                    <a:pt x="1803" y="672"/>
                    <a:pt x="1747" y="774"/>
                  </a:cubicBezTo>
                  <a:cubicBezTo>
                    <a:pt x="1719" y="896"/>
                    <a:pt x="1635" y="998"/>
                    <a:pt x="1514" y="1045"/>
                  </a:cubicBezTo>
                  <a:cubicBezTo>
                    <a:pt x="1392" y="1082"/>
                    <a:pt x="1271" y="1157"/>
                    <a:pt x="1187" y="1260"/>
                  </a:cubicBezTo>
                  <a:cubicBezTo>
                    <a:pt x="1159" y="1307"/>
                    <a:pt x="1093" y="1381"/>
                    <a:pt x="1131" y="1409"/>
                  </a:cubicBezTo>
                  <a:cubicBezTo>
                    <a:pt x="1103" y="1409"/>
                    <a:pt x="1084" y="1521"/>
                    <a:pt x="1084" y="1549"/>
                  </a:cubicBezTo>
                  <a:cubicBezTo>
                    <a:pt x="1084" y="1531"/>
                    <a:pt x="1093" y="1503"/>
                    <a:pt x="1103" y="1503"/>
                  </a:cubicBezTo>
                  <a:lnTo>
                    <a:pt x="1103" y="1503"/>
                  </a:lnTo>
                  <a:cubicBezTo>
                    <a:pt x="1093" y="1540"/>
                    <a:pt x="1103" y="1549"/>
                    <a:pt x="1093" y="1568"/>
                  </a:cubicBezTo>
                  <a:cubicBezTo>
                    <a:pt x="1093" y="1556"/>
                    <a:pt x="1092" y="1553"/>
                    <a:pt x="1089" y="1553"/>
                  </a:cubicBezTo>
                  <a:cubicBezTo>
                    <a:pt x="1086" y="1553"/>
                    <a:pt x="1081" y="1559"/>
                    <a:pt x="1078" y="1559"/>
                  </a:cubicBezTo>
                  <a:cubicBezTo>
                    <a:pt x="1076" y="1559"/>
                    <a:pt x="1075" y="1557"/>
                    <a:pt x="1075" y="1549"/>
                  </a:cubicBezTo>
                  <a:cubicBezTo>
                    <a:pt x="1075" y="1596"/>
                    <a:pt x="1075" y="1643"/>
                    <a:pt x="1075" y="1689"/>
                  </a:cubicBezTo>
                  <a:cubicBezTo>
                    <a:pt x="1075" y="1730"/>
                    <a:pt x="1075" y="1757"/>
                    <a:pt x="1087" y="1757"/>
                  </a:cubicBezTo>
                  <a:cubicBezTo>
                    <a:pt x="1089" y="1757"/>
                    <a:pt x="1091" y="1756"/>
                    <a:pt x="1093" y="1755"/>
                  </a:cubicBezTo>
                  <a:lnTo>
                    <a:pt x="1093" y="1755"/>
                  </a:lnTo>
                  <a:cubicBezTo>
                    <a:pt x="1065" y="1830"/>
                    <a:pt x="1093" y="1820"/>
                    <a:pt x="1131" y="1895"/>
                  </a:cubicBezTo>
                  <a:cubicBezTo>
                    <a:pt x="1126" y="1892"/>
                    <a:pt x="1123" y="1891"/>
                    <a:pt x="1121" y="1891"/>
                  </a:cubicBezTo>
                  <a:lnTo>
                    <a:pt x="1121" y="1891"/>
                  </a:lnTo>
                  <a:cubicBezTo>
                    <a:pt x="1109" y="1891"/>
                    <a:pt x="1126" y="1929"/>
                    <a:pt x="1150" y="1960"/>
                  </a:cubicBezTo>
                  <a:cubicBezTo>
                    <a:pt x="1170" y="1994"/>
                    <a:pt x="1185" y="2018"/>
                    <a:pt x="1178" y="2018"/>
                  </a:cubicBezTo>
                  <a:cubicBezTo>
                    <a:pt x="1175" y="2018"/>
                    <a:pt x="1169" y="2015"/>
                    <a:pt x="1159" y="2007"/>
                  </a:cubicBezTo>
                  <a:lnTo>
                    <a:pt x="1159" y="2007"/>
                  </a:lnTo>
                  <a:cubicBezTo>
                    <a:pt x="1196" y="2054"/>
                    <a:pt x="1215" y="2082"/>
                    <a:pt x="1234" y="2110"/>
                  </a:cubicBezTo>
                  <a:cubicBezTo>
                    <a:pt x="1262" y="2147"/>
                    <a:pt x="1299" y="2175"/>
                    <a:pt x="1336" y="2203"/>
                  </a:cubicBezTo>
                  <a:cubicBezTo>
                    <a:pt x="1336" y="2184"/>
                    <a:pt x="1336" y="2184"/>
                    <a:pt x="1355" y="2184"/>
                  </a:cubicBezTo>
                  <a:cubicBezTo>
                    <a:pt x="1368" y="2205"/>
                    <a:pt x="1382" y="2220"/>
                    <a:pt x="1392" y="2220"/>
                  </a:cubicBezTo>
                  <a:cubicBezTo>
                    <a:pt x="1396" y="2220"/>
                    <a:pt x="1399" y="2218"/>
                    <a:pt x="1402" y="2212"/>
                  </a:cubicBezTo>
                  <a:cubicBezTo>
                    <a:pt x="1448" y="2259"/>
                    <a:pt x="1514" y="2278"/>
                    <a:pt x="1579" y="2278"/>
                  </a:cubicBezTo>
                  <a:cubicBezTo>
                    <a:pt x="1613" y="2300"/>
                    <a:pt x="1657" y="2313"/>
                    <a:pt x="1701" y="2313"/>
                  </a:cubicBezTo>
                  <a:cubicBezTo>
                    <a:pt x="1729" y="2313"/>
                    <a:pt x="1757" y="2308"/>
                    <a:pt x="1782" y="2297"/>
                  </a:cubicBezTo>
                  <a:lnTo>
                    <a:pt x="1782" y="2297"/>
                  </a:lnTo>
                  <a:cubicBezTo>
                    <a:pt x="1779" y="2299"/>
                    <a:pt x="1775" y="2299"/>
                    <a:pt x="1772" y="2299"/>
                  </a:cubicBezTo>
                  <a:cubicBezTo>
                    <a:pt x="1753" y="2299"/>
                    <a:pt x="1734" y="2287"/>
                    <a:pt x="1756" y="2287"/>
                  </a:cubicBezTo>
                  <a:cubicBezTo>
                    <a:pt x="1766" y="2296"/>
                    <a:pt x="1775" y="2296"/>
                    <a:pt x="1785" y="2296"/>
                  </a:cubicBezTo>
                  <a:cubicBezTo>
                    <a:pt x="1795" y="2299"/>
                    <a:pt x="1806" y="2300"/>
                    <a:pt x="1817" y="2300"/>
                  </a:cubicBezTo>
                  <a:cubicBezTo>
                    <a:pt x="1886" y="2300"/>
                    <a:pt x="1961" y="2258"/>
                    <a:pt x="1953" y="2250"/>
                  </a:cubicBezTo>
                  <a:cubicBezTo>
                    <a:pt x="2009" y="2240"/>
                    <a:pt x="2055" y="2231"/>
                    <a:pt x="2102" y="2231"/>
                  </a:cubicBezTo>
                  <a:cubicBezTo>
                    <a:pt x="2130" y="2231"/>
                    <a:pt x="2167" y="2222"/>
                    <a:pt x="2195" y="2212"/>
                  </a:cubicBezTo>
                  <a:cubicBezTo>
                    <a:pt x="2216" y="2228"/>
                    <a:pt x="2237" y="2235"/>
                    <a:pt x="2252" y="2235"/>
                  </a:cubicBezTo>
                  <a:cubicBezTo>
                    <a:pt x="2265" y="2235"/>
                    <a:pt x="2275" y="2230"/>
                    <a:pt x="2279" y="2222"/>
                  </a:cubicBezTo>
                  <a:cubicBezTo>
                    <a:pt x="2345" y="2268"/>
                    <a:pt x="2438" y="2324"/>
                    <a:pt x="2522" y="2390"/>
                  </a:cubicBezTo>
                  <a:cubicBezTo>
                    <a:pt x="2513" y="2418"/>
                    <a:pt x="2560" y="2446"/>
                    <a:pt x="2588" y="2502"/>
                  </a:cubicBezTo>
                  <a:cubicBezTo>
                    <a:pt x="2634" y="2549"/>
                    <a:pt x="2644" y="2614"/>
                    <a:pt x="2625" y="2670"/>
                  </a:cubicBezTo>
                  <a:cubicBezTo>
                    <a:pt x="2653" y="2679"/>
                    <a:pt x="2625" y="2726"/>
                    <a:pt x="2653" y="2754"/>
                  </a:cubicBezTo>
                  <a:cubicBezTo>
                    <a:pt x="2634" y="2791"/>
                    <a:pt x="2625" y="2838"/>
                    <a:pt x="2625" y="2875"/>
                  </a:cubicBezTo>
                  <a:cubicBezTo>
                    <a:pt x="2578" y="2959"/>
                    <a:pt x="2522" y="3025"/>
                    <a:pt x="2466" y="3100"/>
                  </a:cubicBezTo>
                  <a:cubicBezTo>
                    <a:pt x="2410" y="3118"/>
                    <a:pt x="2410" y="3128"/>
                    <a:pt x="2326" y="3174"/>
                  </a:cubicBezTo>
                  <a:cubicBezTo>
                    <a:pt x="2329" y="3174"/>
                    <a:pt x="2332" y="3174"/>
                    <a:pt x="2335" y="3173"/>
                  </a:cubicBezTo>
                  <a:lnTo>
                    <a:pt x="2335" y="3173"/>
                  </a:lnTo>
                  <a:cubicBezTo>
                    <a:pt x="2332" y="3175"/>
                    <a:pt x="2329" y="3178"/>
                    <a:pt x="2328" y="3180"/>
                  </a:cubicBezTo>
                  <a:lnTo>
                    <a:pt x="2328" y="3180"/>
                  </a:lnTo>
                  <a:lnTo>
                    <a:pt x="2321" y="3153"/>
                  </a:lnTo>
                  <a:lnTo>
                    <a:pt x="2321" y="3153"/>
                  </a:lnTo>
                  <a:cubicBezTo>
                    <a:pt x="2320" y="3154"/>
                    <a:pt x="2319" y="3156"/>
                    <a:pt x="2317" y="3156"/>
                  </a:cubicBezTo>
                  <a:cubicBezTo>
                    <a:pt x="2270" y="3165"/>
                    <a:pt x="2205" y="3193"/>
                    <a:pt x="2149" y="3202"/>
                  </a:cubicBezTo>
                  <a:cubicBezTo>
                    <a:pt x="2102" y="3212"/>
                    <a:pt x="2055" y="3221"/>
                    <a:pt x="2018" y="3249"/>
                  </a:cubicBezTo>
                  <a:cubicBezTo>
                    <a:pt x="2009" y="3240"/>
                    <a:pt x="1999" y="3240"/>
                    <a:pt x="1999" y="3230"/>
                  </a:cubicBezTo>
                  <a:cubicBezTo>
                    <a:pt x="1900" y="3255"/>
                    <a:pt x="1799" y="3267"/>
                    <a:pt x="1699" y="3267"/>
                  </a:cubicBezTo>
                  <a:cubicBezTo>
                    <a:pt x="1572" y="3267"/>
                    <a:pt x="1447" y="3248"/>
                    <a:pt x="1327" y="3212"/>
                  </a:cubicBezTo>
                  <a:cubicBezTo>
                    <a:pt x="1317" y="3214"/>
                    <a:pt x="1307" y="3215"/>
                    <a:pt x="1297" y="3215"/>
                  </a:cubicBezTo>
                  <a:cubicBezTo>
                    <a:pt x="1270" y="3215"/>
                    <a:pt x="1242" y="3207"/>
                    <a:pt x="1215" y="3193"/>
                  </a:cubicBezTo>
                  <a:cubicBezTo>
                    <a:pt x="1178" y="3174"/>
                    <a:pt x="1140" y="3165"/>
                    <a:pt x="1093" y="3137"/>
                  </a:cubicBezTo>
                  <a:cubicBezTo>
                    <a:pt x="1037" y="3109"/>
                    <a:pt x="897" y="3062"/>
                    <a:pt x="907" y="3062"/>
                  </a:cubicBezTo>
                  <a:cubicBezTo>
                    <a:pt x="897" y="3034"/>
                    <a:pt x="823" y="3025"/>
                    <a:pt x="860" y="3015"/>
                  </a:cubicBezTo>
                  <a:cubicBezTo>
                    <a:pt x="823" y="3015"/>
                    <a:pt x="813" y="2987"/>
                    <a:pt x="776" y="2987"/>
                  </a:cubicBezTo>
                  <a:cubicBezTo>
                    <a:pt x="795" y="2969"/>
                    <a:pt x="720" y="2931"/>
                    <a:pt x="664" y="2894"/>
                  </a:cubicBezTo>
                  <a:cubicBezTo>
                    <a:pt x="664" y="2885"/>
                    <a:pt x="673" y="2885"/>
                    <a:pt x="664" y="2875"/>
                  </a:cubicBezTo>
                  <a:cubicBezTo>
                    <a:pt x="589" y="2857"/>
                    <a:pt x="561" y="2773"/>
                    <a:pt x="505" y="2754"/>
                  </a:cubicBezTo>
                  <a:cubicBezTo>
                    <a:pt x="496" y="2735"/>
                    <a:pt x="468" y="2717"/>
                    <a:pt x="440" y="2679"/>
                  </a:cubicBezTo>
                  <a:cubicBezTo>
                    <a:pt x="421" y="2642"/>
                    <a:pt x="393" y="2605"/>
                    <a:pt x="356" y="2558"/>
                  </a:cubicBezTo>
                  <a:lnTo>
                    <a:pt x="272" y="2418"/>
                  </a:lnTo>
                  <a:lnTo>
                    <a:pt x="188" y="2268"/>
                  </a:lnTo>
                  <a:cubicBezTo>
                    <a:pt x="190" y="2266"/>
                    <a:pt x="192" y="2266"/>
                    <a:pt x="194" y="2266"/>
                  </a:cubicBezTo>
                  <a:cubicBezTo>
                    <a:pt x="197" y="2266"/>
                    <a:pt x="201" y="2268"/>
                    <a:pt x="203" y="2268"/>
                  </a:cubicBezTo>
                  <a:cubicBezTo>
                    <a:pt x="205" y="2268"/>
                    <a:pt x="206" y="2266"/>
                    <a:pt x="206" y="2259"/>
                  </a:cubicBezTo>
                  <a:cubicBezTo>
                    <a:pt x="113" y="2082"/>
                    <a:pt x="122" y="1923"/>
                    <a:pt x="66" y="1802"/>
                  </a:cubicBezTo>
                  <a:lnTo>
                    <a:pt x="66" y="1802"/>
                  </a:lnTo>
                  <a:cubicBezTo>
                    <a:pt x="68" y="1803"/>
                    <a:pt x="70" y="1804"/>
                    <a:pt x="72" y="1804"/>
                  </a:cubicBezTo>
                  <a:cubicBezTo>
                    <a:pt x="89" y="1804"/>
                    <a:pt x="70" y="1717"/>
                    <a:pt x="91" y="1717"/>
                  </a:cubicBezTo>
                  <a:cubicBezTo>
                    <a:pt x="92" y="1717"/>
                    <a:pt x="93" y="1717"/>
                    <a:pt x="94" y="1717"/>
                  </a:cubicBezTo>
                  <a:cubicBezTo>
                    <a:pt x="48" y="1624"/>
                    <a:pt x="85" y="1475"/>
                    <a:pt x="122" y="1316"/>
                  </a:cubicBezTo>
                  <a:cubicBezTo>
                    <a:pt x="160" y="1148"/>
                    <a:pt x="216" y="989"/>
                    <a:pt x="290" y="830"/>
                  </a:cubicBezTo>
                  <a:cubicBezTo>
                    <a:pt x="322" y="775"/>
                    <a:pt x="334" y="733"/>
                    <a:pt x="348" y="733"/>
                  </a:cubicBezTo>
                  <a:cubicBezTo>
                    <a:pt x="350" y="733"/>
                    <a:pt x="353" y="734"/>
                    <a:pt x="356" y="737"/>
                  </a:cubicBezTo>
                  <a:cubicBezTo>
                    <a:pt x="365" y="718"/>
                    <a:pt x="365" y="709"/>
                    <a:pt x="365" y="700"/>
                  </a:cubicBezTo>
                  <a:cubicBezTo>
                    <a:pt x="468" y="606"/>
                    <a:pt x="561" y="504"/>
                    <a:pt x="645" y="391"/>
                  </a:cubicBezTo>
                  <a:cubicBezTo>
                    <a:pt x="655" y="401"/>
                    <a:pt x="655" y="410"/>
                    <a:pt x="655" y="419"/>
                  </a:cubicBezTo>
                  <a:cubicBezTo>
                    <a:pt x="683" y="391"/>
                    <a:pt x="716" y="347"/>
                    <a:pt x="723" y="347"/>
                  </a:cubicBezTo>
                  <a:lnTo>
                    <a:pt x="723" y="347"/>
                  </a:lnTo>
                  <a:cubicBezTo>
                    <a:pt x="725" y="347"/>
                    <a:pt x="725" y="352"/>
                    <a:pt x="720" y="363"/>
                  </a:cubicBezTo>
                  <a:cubicBezTo>
                    <a:pt x="795" y="289"/>
                    <a:pt x="879" y="233"/>
                    <a:pt x="972" y="177"/>
                  </a:cubicBezTo>
                  <a:cubicBezTo>
                    <a:pt x="1056" y="121"/>
                    <a:pt x="1159" y="93"/>
                    <a:pt x="1271" y="83"/>
                  </a:cubicBezTo>
                  <a:cubicBezTo>
                    <a:pt x="1271" y="74"/>
                    <a:pt x="1262" y="65"/>
                    <a:pt x="1280" y="65"/>
                  </a:cubicBezTo>
                  <a:close/>
                  <a:moveTo>
                    <a:pt x="1356" y="1"/>
                  </a:moveTo>
                  <a:cubicBezTo>
                    <a:pt x="1327" y="1"/>
                    <a:pt x="1298" y="6"/>
                    <a:pt x="1271" y="18"/>
                  </a:cubicBezTo>
                  <a:cubicBezTo>
                    <a:pt x="1262" y="13"/>
                    <a:pt x="1250" y="9"/>
                    <a:pt x="1239" y="9"/>
                  </a:cubicBezTo>
                  <a:cubicBezTo>
                    <a:pt x="1229" y="9"/>
                    <a:pt x="1220" y="13"/>
                    <a:pt x="1215" y="27"/>
                  </a:cubicBezTo>
                  <a:lnTo>
                    <a:pt x="1215" y="27"/>
                  </a:lnTo>
                  <a:cubicBezTo>
                    <a:pt x="1195" y="26"/>
                    <a:pt x="1188" y="22"/>
                    <a:pt x="1215" y="9"/>
                  </a:cubicBezTo>
                  <a:lnTo>
                    <a:pt x="1215" y="9"/>
                  </a:lnTo>
                  <a:cubicBezTo>
                    <a:pt x="1150" y="27"/>
                    <a:pt x="1112" y="27"/>
                    <a:pt x="1084" y="65"/>
                  </a:cubicBezTo>
                  <a:cubicBezTo>
                    <a:pt x="1047" y="65"/>
                    <a:pt x="897" y="130"/>
                    <a:pt x="879" y="177"/>
                  </a:cubicBezTo>
                  <a:cubicBezTo>
                    <a:pt x="874" y="172"/>
                    <a:pt x="869" y="170"/>
                    <a:pt x="864" y="170"/>
                  </a:cubicBezTo>
                  <a:cubicBezTo>
                    <a:pt x="845" y="170"/>
                    <a:pt x="830" y="206"/>
                    <a:pt x="810" y="206"/>
                  </a:cubicBezTo>
                  <a:cubicBezTo>
                    <a:pt x="808" y="206"/>
                    <a:pt x="806" y="205"/>
                    <a:pt x="804" y="205"/>
                  </a:cubicBezTo>
                  <a:cubicBezTo>
                    <a:pt x="804" y="231"/>
                    <a:pt x="746" y="266"/>
                    <a:pt x="716" y="285"/>
                  </a:cubicBezTo>
                  <a:lnTo>
                    <a:pt x="716" y="285"/>
                  </a:lnTo>
                  <a:cubicBezTo>
                    <a:pt x="716" y="285"/>
                    <a:pt x="717" y="285"/>
                    <a:pt x="718" y="285"/>
                  </a:cubicBezTo>
                  <a:lnTo>
                    <a:pt x="718" y="285"/>
                  </a:lnTo>
                  <a:cubicBezTo>
                    <a:pt x="723" y="285"/>
                    <a:pt x="724" y="294"/>
                    <a:pt x="711" y="307"/>
                  </a:cubicBezTo>
                  <a:cubicBezTo>
                    <a:pt x="707" y="303"/>
                    <a:pt x="699" y="301"/>
                    <a:pt x="691" y="301"/>
                  </a:cubicBezTo>
                  <a:cubicBezTo>
                    <a:pt x="660" y="301"/>
                    <a:pt x="610" y="325"/>
                    <a:pt x="617" y="354"/>
                  </a:cubicBezTo>
                  <a:cubicBezTo>
                    <a:pt x="636" y="345"/>
                    <a:pt x="636" y="335"/>
                    <a:pt x="645" y="335"/>
                  </a:cubicBezTo>
                  <a:lnTo>
                    <a:pt x="645" y="335"/>
                  </a:lnTo>
                  <a:cubicBezTo>
                    <a:pt x="655" y="354"/>
                    <a:pt x="608" y="363"/>
                    <a:pt x="627" y="391"/>
                  </a:cubicBezTo>
                  <a:lnTo>
                    <a:pt x="599" y="354"/>
                  </a:lnTo>
                  <a:cubicBezTo>
                    <a:pt x="515" y="438"/>
                    <a:pt x="505" y="494"/>
                    <a:pt x="430" y="522"/>
                  </a:cubicBezTo>
                  <a:cubicBezTo>
                    <a:pt x="384" y="634"/>
                    <a:pt x="262" y="718"/>
                    <a:pt x="234" y="821"/>
                  </a:cubicBezTo>
                  <a:cubicBezTo>
                    <a:pt x="232" y="828"/>
                    <a:pt x="233" y="830"/>
                    <a:pt x="235" y="830"/>
                  </a:cubicBezTo>
                  <a:cubicBezTo>
                    <a:pt x="238" y="830"/>
                    <a:pt x="245" y="824"/>
                    <a:pt x="248" y="824"/>
                  </a:cubicBezTo>
                  <a:lnTo>
                    <a:pt x="248" y="824"/>
                  </a:lnTo>
                  <a:cubicBezTo>
                    <a:pt x="250" y="824"/>
                    <a:pt x="250" y="828"/>
                    <a:pt x="244" y="840"/>
                  </a:cubicBezTo>
                  <a:cubicBezTo>
                    <a:pt x="244" y="840"/>
                    <a:pt x="216" y="849"/>
                    <a:pt x="216" y="849"/>
                  </a:cubicBezTo>
                  <a:cubicBezTo>
                    <a:pt x="206" y="868"/>
                    <a:pt x="197" y="886"/>
                    <a:pt x="197" y="905"/>
                  </a:cubicBezTo>
                  <a:cubicBezTo>
                    <a:pt x="169" y="952"/>
                    <a:pt x="150" y="1008"/>
                    <a:pt x="141" y="1064"/>
                  </a:cubicBezTo>
                  <a:cubicBezTo>
                    <a:pt x="94" y="1129"/>
                    <a:pt x="66" y="1213"/>
                    <a:pt x="66" y="1297"/>
                  </a:cubicBezTo>
                  <a:cubicBezTo>
                    <a:pt x="65" y="1295"/>
                    <a:pt x="64" y="1294"/>
                    <a:pt x="63" y="1294"/>
                  </a:cubicBezTo>
                  <a:cubicBezTo>
                    <a:pt x="51" y="1294"/>
                    <a:pt x="21" y="1413"/>
                    <a:pt x="38" y="1447"/>
                  </a:cubicBezTo>
                  <a:cubicBezTo>
                    <a:pt x="20" y="1503"/>
                    <a:pt x="10" y="1559"/>
                    <a:pt x="10" y="1624"/>
                  </a:cubicBezTo>
                  <a:cubicBezTo>
                    <a:pt x="1" y="1689"/>
                    <a:pt x="10" y="1755"/>
                    <a:pt x="20" y="1830"/>
                  </a:cubicBezTo>
                  <a:lnTo>
                    <a:pt x="38" y="1951"/>
                  </a:lnTo>
                  <a:cubicBezTo>
                    <a:pt x="48" y="1998"/>
                    <a:pt x="57" y="2044"/>
                    <a:pt x="66" y="2082"/>
                  </a:cubicBezTo>
                  <a:cubicBezTo>
                    <a:pt x="84" y="2153"/>
                    <a:pt x="110" y="2224"/>
                    <a:pt x="137" y="2296"/>
                  </a:cubicBezTo>
                  <a:lnTo>
                    <a:pt x="137" y="2296"/>
                  </a:lnTo>
                  <a:cubicBezTo>
                    <a:pt x="136" y="2287"/>
                    <a:pt x="139" y="2277"/>
                    <a:pt x="143" y="2277"/>
                  </a:cubicBezTo>
                  <a:cubicBezTo>
                    <a:pt x="145" y="2277"/>
                    <a:pt x="148" y="2280"/>
                    <a:pt x="150" y="2287"/>
                  </a:cubicBezTo>
                  <a:cubicBezTo>
                    <a:pt x="160" y="2306"/>
                    <a:pt x="141" y="2306"/>
                    <a:pt x="141" y="2324"/>
                  </a:cubicBezTo>
                  <a:cubicBezTo>
                    <a:pt x="234" y="2521"/>
                    <a:pt x="356" y="2698"/>
                    <a:pt x="505" y="2857"/>
                  </a:cubicBezTo>
                  <a:cubicBezTo>
                    <a:pt x="664" y="3025"/>
                    <a:pt x="869" y="3137"/>
                    <a:pt x="1093" y="3202"/>
                  </a:cubicBezTo>
                  <a:cubicBezTo>
                    <a:pt x="1206" y="3268"/>
                    <a:pt x="1336" y="3305"/>
                    <a:pt x="1467" y="3324"/>
                  </a:cubicBezTo>
                  <a:cubicBezTo>
                    <a:pt x="1504" y="3328"/>
                    <a:pt x="1539" y="3331"/>
                    <a:pt x="1573" y="3331"/>
                  </a:cubicBezTo>
                  <a:cubicBezTo>
                    <a:pt x="1607" y="3331"/>
                    <a:pt x="1640" y="3328"/>
                    <a:pt x="1672" y="3324"/>
                  </a:cubicBezTo>
                  <a:cubicBezTo>
                    <a:pt x="1747" y="3314"/>
                    <a:pt x="1813" y="3305"/>
                    <a:pt x="1878" y="3305"/>
                  </a:cubicBezTo>
                  <a:cubicBezTo>
                    <a:pt x="1878" y="3305"/>
                    <a:pt x="1869" y="3314"/>
                    <a:pt x="1869" y="3314"/>
                  </a:cubicBezTo>
                  <a:cubicBezTo>
                    <a:pt x="1915" y="3305"/>
                    <a:pt x="1906" y="3314"/>
                    <a:pt x="1934" y="3296"/>
                  </a:cubicBezTo>
                  <a:cubicBezTo>
                    <a:pt x="2018" y="3296"/>
                    <a:pt x="2102" y="3286"/>
                    <a:pt x="2177" y="3249"/>
                  </a:cubicBezTo>
                  <a:cubicBezTo>
                    <a:pt x="2238" y="3226"/>
                    <a:pt x="2293" y="3209"/>
                    <a:pt x="2321" y="3209"/>
                  </a:cubicBezTo>
                  <a:cubicBezTo>
                    <a:pt x="2323" y="3209"/>
                    <a:pt x="2325" y="3209"/>
                    <a:pt x="2326" y="3209"/>
                  </a:cubicBezTo>
                  <a:lnTo>
                    <a:pt x="2326" y="3209"/>
                  </a:lnTo>
                  <a:cubicBezTo>
                    <a:pt x="2326" y="3210"/>
                    <a:pt x="2326" y="3211"/>
                    <a:pt x="2326" y="3212"/>
                  </a:cubicBezTo>
                  <a:cubicBezTo>
                    <a:pt x="2328" y="3211"/>
                    <a:pt x="2329" y="3211"/>
                    <a:pt x="2331" y="3210"/>
                  </a:cubicBezTo>
                  <a:lnTo>
                    <a:pt x="2331" y="3210"/>
                  </a:lnTo>
                  <a:cubicBezTo>
                    <a:pt x="2333" y="3210"/>
                    <a:pt x="2334" y="3211"/>
                    <a:pt x="2335" y="3212"/>
                  </a:cubicBezTo>
                  <a:lnTo>
                    <a:pt x="2335" y="3209"/>
                  </a:lnTo>
                  <a:lnTo>
                    <a:pt x="2335" y="3209"/>
                  </a:lnTo>
                  <a:cubicBezTo>
                    <a:pt x="2387" y="3190"/>
                    <a:pt x="2431" y="3162"/>
                    <a:pt x="2466" y="3118"/>
                  </a:cubicBezTo>
                  <a:lnTo>
                    <a:pt x="2466" y="3118"/>
                  </a:lnTo>
                  <a:cubicBezTo>
                    <a:pt x="2460" y="3127"/>
                    <a:pt x="2459" y="3130"/>
                    <a:pt x="2461" y="3130"/>
                  </a:cubicBezTo>
                  <a:cubicBezTo>
                    <a:pt x="2464" y="3130"/>
                    <a:pt x="2476" y="3121"/>
                    <a:pt x="2487" y="3112"/>
                  </a:cubicBezTo>
                  <a:lnTo>
                    <a:pt x="2487" y="3112"/>
                  </a:lnTo>
                  <a:cubicBezTo>
                    <a:pt x="2484" y="3113"/>
                    <a:pt x="2481" y="3114"/>
                    <a:pt x="2479" y="3114"/>
                  </a:cubicBezTo>
                  <a:cubicBezTo>
                    <a:pt x="2471" y="3114"/>
                    <a:pt x="2466" y="3109"/>
                    <a:pt x="2476" y="3100"/>
                  </a:cubicBezTo>
                  <a:lnTo>
                    <a:pt x="2476" y="3100"/>
                  </a:lnTo>
                  <a:cubicBezTo>
                    <a:pt x="2477" y="3100"/>
                    <a:pt x="2479" y="3101"/>
                    <a:pt x="2481" y="3101"/>
                  </a:cubicBezTo>
                  <a:cubicBezTo>
                    <a:pt x="2494" y="3101"/>
                    <a:pt x="2511" y="3081"/>
                    <a:pt x="2518" y="3081"/>
                  </a:cubicBezTo>
                  <a:cubicBezTo>
                    <a:pt x="2521" y="3081"/>
                    <a:pt x="2522" y="3084"/>
                    <a:pt x="2522" y="3090"/>
                  </a:cubicBezTo>
                  <a:cubicBezTo>
                    <a:pt x="2578" y="3053"/>
                    <a:pt x="2616" y="2987"/>
                    <a:pt x="2644" y="2922"/>
                  </a:cubicBezTo>
                  <a:cubicBezTo>
                    <a:pt x="2662" y="2857"/>
                    <a:pt x="2681" y="2782"/>
                    <a:pt x="2681" y="2707"/>
                  </a:cubicBezTo>
                  <a:cubicBezTo>
                    <a:pt x="2681" y="2651"/>
                    <a:pt x="2672" y="2586"/>
                    <a:pt x="2653" y="2530"/>
                  </a:cubicBezTo>
                  <a:cubicBezTo>
                    <a:pt x="2634" y="2465"/>
                    <a:pt x="2606" y="2409"/>
                    <a:pt x="2588" y="2409"/>
                  </a:cubicBezTo>
                  <a:lnTo>
                    <a:pt x="2588" y="2409"/>
                  </a:lnTo>
                  <a:cubicBezTo>
                    <a:pt x="2595" y="2409"/>
                    <a:pt x="2596" y="2436"/>
                    <a:pt x="2593" y="2436"/>
                  </a:cubicBezTo>
                  <a:cubicBezTo>
                    <a:pt x="2591" y="2436"/>
                    <a:pt x="2590" y="2434"/>
                    <a:pt x="2588" y="2427"/>
                  </a:cubicBezTo>
                  <a:lnTo>
                    <a:pt x="2588" y="2399"/>
                  </a:lnTo>
                  <a:cubicBezTo>
                    <a:pt x="2541" y="2306"/>
                    <a:pt x="2466" y="2240"/>
                    <a:pt x="2373" y="2203"/>
                  </a:cubicBezTo>
                  <a:cubicBezTo>
                    <a:pt x="2289" y="2175"/>
                    <a:pt x="2205" y="2156"/>
                    <a:pt x="2111" y="2147"/>
                  </a:cubicBezTo>
                  <a:lnTo>
                    <a:pt x="2111" y="2147"/>
                  </a:lnTo>
                  <a:cubicBezTo>
                    <a:pt x="2111" y="2156"/>
                    <a:pt x="2121" y="2166"/>
                    <a:pt x="2102" y="2166"/>
                  </a:cubicBezTo>
                  <a:cubicBezTo>
                    <a:pt x="2095" y="2159"/>
                    <a:pt x="2080" y="2156"/>
                    <a:pt x="2063" y="2156"/>
                  </a:cubicBezTo>
                  <a:cubicBezTo>
                    <a:pt x="2013" y="2156"/>
                    <a:pt x="1941" y="2180"/>
                    <a:pt x="1962" y="2194"/>
                  </a:cubicBezTo>
                  <a:cubicBezTo>
                    <a:pt x="1932" y="2194"/>
                    <a:pt x="1908" y="2218"/>
                    <a:pt x="1885" y="2218"/>
                  </a:cubicBezTo>
                  <a:cubicBezTo>
                    <a:pt x="1880" y="2218"/>
                    <a:pt x="1874" y="2216"/>
                    <a:pt x="1869" y="2212"/>
                  </a:cubicBezTo>
                  <a:cubicBezTo>
                    <a:pt x="1878" y="2208"/>
                    <a:pt x="1887" y="2208"/>
                    <a:pt x="1894" y="2208"/>
                  </a:cubicBezTo>
                  <a:cubicBezTo>
                    <a:pt x="1901" y="2208"/>
                    <a:pt x="1906" y="2208"/>
                    <a:pt x="1906" y="2203"/>
                  </a:cubicBezTo>
                  <a:cubicBezTo>
                    <a:pt x="1887" y="2203"/>
                    <a:pt x="1859" y="2212"/>
                    <a:pt x="1841" y="2212"/>
                  </a:cubicBezTo>
                  <a:cubicBezTo>
                    <a:pt x="1813" y="2222"/>
                    <a:pt x="1794" y="2231"/>
                    <a:pt x="1766" y="2240"/>
                  </a:cubicBezTo>
                  <a:cubicBezTo>
                    <a:pt x="1766" y="2231"/>
                    <a:pt x="1785" y="2222"/>
                    <a:pt x="1766" y="2222"/>
                  </a:cubicBezTo>
                  <a:cubicBezTo>
                    <a:pt x="1752" y="2231"/>
                    <a:pt x="1714" y="2236"/>
                    <a:pt x="1685" y="2236"/>
                  </a:cubicBezTo>
                  <a:cubicBezTo>
                    <a:pt x="1656" y="2236"/>
                    <a:pt x="1635" y="2231"/>
                    <a:pt x="1654" y="2222"/>
                  </a:cubicBezTo>
                  <a:lnTo>
                    <a:pt x="1654" y="2222"/>
                  </a:lnTo>
                  <a:cubicBezTo>
                    <a:pt x="1642" y="2224"/>
                    <a:pt x="1632" y="2224"/>
                    <a:pt x="1623" y="2224"/>
                  </a:cubicBezTo>
                  <a:cubicBezTo>
                    <a:pt x="1598" y="2224"/>
                    <a:pt x="1582" y="2219"/>
                    <a:pt x="1563" y="2219"/>
                  </a:cubicBezTo>
                  <a:cubicBezTo>
                    <a:pt x="1557" y="2219"/>
                    <a:pt x="1550" y="2220"/>
                    <a:pt x="1542" y="2222"/>
                  </a:cubicBezTo>
                  <a:cubicBezTo>
                    <a:pt x="1523" y="2194"/>
                    <a:pt x="1495" y="2175"/>
                    <a:pt x="1448" y="2166"/>
                  </a:cubicBezTo>
                  <a:cubicBezTo>
                    <a:pt x="1392" y="2147"/>
                    <a:pt x="1336" y="2128"/>
                    <a:pt x="1299" y="2091"/>
                  </a:cubicBezTo>
                  <a:cubicBezTo>
                    <a:pt x="1262" y="2063"/>
                    <a:pt x="1234" y="2026"/>
                    <a:pt x="1215" y="1988"/>
                  </a:cubicBezTo>
                  <a:cubicBezTo>
                    <a:pt x="1196" y="1951"/>
                    <a:pt x="1178" y="1914"/>
                    <a:pt x="1168" y="1867"/>
                  </a:cubicBezTo>
                  <a:cubicBezTo>
                    <a:pt x="1140" y="1792"/>
                    <a:pt x="1140" y="1727"/>
                    <a:pt x="1121" y="1708"/>
                  </a:cubicBezTo>
                  <a:cubicBezTo>
                    <a:pt x="1131" y="1699"/>
                    <a:pt x="1121" y="1661"/>
                    <a:pt x="1121" y="1633"/>
                  </a:cubicBezTo>
                  <a:cubicBezTo>
                    <a:pt x="1115" y="1614"/>
                    <a:pt x="1113" y="1594"/>
                    <a:pt x="1119" y="1594"/>
                  </a:cubicBezTo>
                  <a:lnTo>
                    <a:pt x="1119" y="1594"/>
                  </a:lnTo>
                  <a:cubicBezTo>
                    <a:pt x="1121" y="1594"/>
                    <a:pt x="1125" y="1597"/>
                    <a:pt x="1131" y="1605"/>
                  </a:cubicBezTo>
                  <a:cubicBezTo>
                    <a:pt x="1131" y="1493"/>
                    <a:pt x="1168" y="1391"/>
                    <a:pt x="1234" y="1307"/>
                  </a:cubicBezTo>
                  <a:cubicBezTo>
                    <a:pt x="1290" y="1241"/>
                    <a:pt x="1355" y="1185"/>
                    <a:pt x="1420" y="1129"/>
                  </a:cubicBezTo>
                  <a:cubicBezTo>
                    <a:pt x="1476" y="1129"/>
                    <a:pt x="1523" y="1110"/>
                    <a:pt x="1570" y="1092"/>
                  </a:cubicBezTo>
                  <a:cubicBezTo>
                    <a:pt x="1635" y="1054"/>
                    <a:pt x="1682" y="1008"/>
                    <a:pt x="1728" y="952"/>
                  </a:cubicBezTo>
                  <a:cubicBezTo>
                    <a:pt x="1813" y="840"/>
                    <a:pt x="1850" y="700"/>
                    <a:pt x="1850" y="569"/>
                  </a:cubicBezTo>
                  <a:cubicBezTo>
                    <a:pt x="1850" y="494"/>
                    <a:pt x="1841" y="419"/>
                    <a:pt x="1813" y="354"/>
                  </a:cubicBezTo>
                  <a:cubicBezTo>
                    <a:pt x="1794" y="289"/>
                    <a:pt x="1756" y="233"/>
                    <a:pt x="1710" y="186"/>
                  </a:cubicBezTo>
                  <a:cubicBezTo>
                    <a:pt x="1710" y="195"/>
                    <a:pt x="1710" y="205"/>
                    <a:pt x="1710" y="214"/>
                  </a:cubicBezTo>
                  <a:cubicBezTo>
                    <a:pt x="1700" y="205"/>
                    <a:pt x="1691" y="195"/>
                    <a:pt x="1682" y="186"/>
                  </a:cubicBezTo>
                  <a:cubicBezTo>
                    <a:pt x="1682" y="177"/>
                    <a:pt x="1710" y="195"/>
                    <a:pt x="1682" y="158"/>
                  </a:cubicBezTo>
                  <a:cubicBezTo>
                    <a:pt x="1626" y="102"/>
                    <a:pt x="1551" y="55"/>
                    <a:pt x="1467" y="27"/>
                  </a:cubicBezTo>
                  <a:cubicBezTo>
                    <a:pt x="1434" y="11"/>
                    <a:pt x="1396" y="1"/>
                    <a:pt x="1356" y="1"/>
                  </a:cubicBezTo>
                  <a:close/>
                </a:path>
              </a:pathLst>
            </a:custGeom>
            <a:solidFill>
              <a:srgbClr val="586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9"/>
            <p:cNvSpPr/>
            <p:nvPr/>
          </p:nvSpPr>
          <p:spPr>
            <a:xfrm>
              <a:off x="4997200" y="700825"/>
              <a:ext cx="500" cy="250"/>
            </a:xfrm>
            <a:custGeom>
              <a:avLst/>
              <a:gdLst/>
              <a:ahLst/>
              <a:cxnLst/>
              <a:rect l="l" t="t" r="r" b="b"/>
              <a:pathLst>
                <a:path w="20" h="10" extrusionOk="0">
                  <a:moveTo>
                    <a:pt x="20" y="0"/>
                  </a:moveTo>
                  <a:lnTo>
                    <a:pt x="1" y="10"/>
                  </a:lnTo>
                  <a:close/>
                </a:path>
              </a:pathLst>
            </a:custGeom>
            <a:solidFill>
              <a:srgbClr val="586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9"/>
            <p:cNvSpPr/>
            <p:nvPr/>
          </p:nvSpPr>
          <p:spPr>
            <a:xfrm>
              <a:off x="5299525" y="563550"/>
              <a:ext cx="52325" cy="35050"/>
            </a:xfrm>
            <a:custGeom>
              <a:avLst/>
              <a:gdLst/>
              <a:ahLst/>
              <a:cxnLst/>
              <a:rect l="l" t="t" r="r" b="b"/>
              <a:pathLst>
                <a:path w="2093" h="1402" extrusionOk="0">
                  <a:moveTo>
                    <a:pt x="66" y="1"/>
                  </a:moveTo>
                  <a:cubicBezTo>
                    <a:pt x="29" y="1"/>
                    <a:pt x="1" y="47"/>
                    <a:pt x="20" y="85"/>
                  </a:cubicBezTo>
                  <a:lnTo>
                    <a:pt x="907" y="1383"/>
                  </a:lnTo>
                  <a:cubicBezTo>
                    <a:pt x="916" y="1392"/>
                    <a:pt x="935" y="1401"/>
                    <a:pt x="944" y="1401"/>
                  </a:cubicBezTo>
                  <a:lnTo>
                    <a:pt x="2027" y="1401"/>
                  </a:lnTo>
                  <a:cubicBezTo>
                    <a:pt x="2074" y="1401"/>
                    <a:pt x="2093" y="1355"/>
                    <a:pt x="2074" y="1327"/>
                  </a:cubicBezTo>
                  <a:lnTo>
                    <a:pt x="1196" y="19"/>
                  </a:lnTo>
                  <a:cubicBezTo>
                    <a:pt x="1187" y="10"/>
                    <a:pt x="1168" y="1"/>
                    <a:pt x="1150"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9"/>
            <p:cNvSpPr/>
            <p:nvPr/>
          </p:nvSpPr>
          <p:spPr>
            <a:xfrm>
              <a:off x="5298375" y="562650"/>
              <a:ext cx="53900" cy="37575"/>
            </a:xfrm>
            <a:custGeom>
              <a:avLst/>
              <a:gdLst/>
              <a:ahLst/>
              <a:cxnLst/>
              <a:rect l="l" t="t" r="r" b="b"/>
              <a:pathLst>
                <a:path w="2156" h="1503" extrusionOk="0">
                  <a:moveTo>
                    <a:pt x="168" y="8"/>
                  </a:moveTo>
                  <a:cubicBezTo>
                    <a:pt x="167" y="9"/>
                    <a:pt x="165" y="10"/>
                    <a:pt x="164" y="11"/>
                  </a:cubicBezTo>
                  <a:lnTo>
                    <a:pt x="164" y="11"/>
                  </a:lnTo>
                  <a:cubicBezTo>
                    <a:pt x="165" y="10"/>
                    <a:pt x="167" y="9"/>
                    <a:pt x="168" y="8"/>
                  </a:cubicBezTo>
                  <a:close/>
                  <a:moveTo>
                    <a:pt x="1602" y="650"/>
                  </a:moveTo>
                  <a:lnTo>
                    <a:pt x="1602" y="650"/>
                  </a:lnTo>
                  <a:cubicBezTo>
                    <a:pt x="1603" y="652"/>
                    <a:pt x="1604" y="653"/>
                    <a:pt x="1606" y="653"/>
                  </a:cubicBezTo>
                  <a:cubicBezTo>
                    <a:pt x="1605" y="652"/>
                    <a:pt x="1603" y="651"/>
                    <a:pt x="1602" y="650"/>
                  </a:cubicBezTo>
                  <a:close/>
                  <a:moveTo>
                    <a:pt x="764" y="1239"/>
                  </a:moveTo>
                  <a:cubicBezTo>
                    <a:pt x="765" y="1240"/>
                    <a:pt x="765" y="1240"/>
                    <a:pt x="766" y="1241"/>
                  </a:cubicBezTo>
                  <a:lnTo>
                    <a:pt x="764" y="1239"/>
                  </a:lnTo>
                  <a:close/>
                  <a:moveTo>
                    <a:pt x="2077" y="1418"/>
                  </a:moveTo>
                  <a:cubicBezTo>
                    <a:pt x="2076" y="1418"/>
                    <a:pt x="2074" y="1419"/>
                    <a:pt x="2073" y="1419"/>
                  </a:cubicBezTo>
                  <a:cubicBezTo>
                    <a:pt x="2075" y="1419"/>
                    <a:pt x="2076" y="1418"/>
                    <a:pt x="2077" y="1418"/>
                  </a:cubicBezTo>
                  <a:close/>
                  <a:moveTo>
                    <a:pt x="256" y="1"/>
                  </a:moveTo>
                  <a:cubicBezTo>
                    <a:pt x="228" y="1"/>
                    <a:pt x="206" y="5"/>
                    <a:pt x="196" y="18"/>
                  </a:cubicBezTo>
                  <a:cubicBezTo>
                    <a:pt x="190" y="18"/>
                    <a:pt x="180" y="10"/>
                    <a:pt x="173" y="10"/>
                  </a:cubicBezTo>
                  <a:cubicBezTo>
                    <a:pt x="170" y="10"/>
                    <a:pt x="168" y="12"/>
                    <a:pt x="168" y="18"/>
                  </a:cubicBezTo>
                  <a:cubicBezTo>
                    <a:pt x="173" y="22"/>
                    <a:pt x="178" y="22"/>
                    <a:pt x="181" y="22"/>
                  </a:cubicBezTo>
                  <a:cubicBezTo>
                    <a:pt x="185" y="22"/>
                    <a:pt x="187" y="22"/>
                    <a:pt x="187" y="27"/>
                  </a:cubicBezTo>
                  <a:cubicBezTo>
                    <a:pt x="170" y="27"/>
                    <a:pt x="153" y="20"/>
                    <a:pt x="164" y="11"/>
                  </a:cubicBezTo>
                  <a:lnTo>
                    <a:pt x="164" y="11"/>
                  </a:lnTo>
                  <a:cubicBezTo>
                    <a:pt x="152" y="18"/>
                    <a:pt x="142" y="18"/>
                    <a:pt x="132" y="18"/>
                  </a:cubicBezTo>
                  <a:cubicBezTo>
                    <a:pt x="122" y="18"/>
                    <a:pt x="112" y="18"/>
                    <a:pt x="103" y="27"/>
                  </a:cubicBezTo>
                  <a:cubicBezTo>
                    <a:pt x="101" y="25"/>
                    <a:pt x="96" y="24"/>
                    <a:pt x="89" y="24"/>
                  </a:cubicBezTo>
                  <a:cubicBezTo>
                    <a:pt x="67" y="24"/>
                    <a:pt x="24" y="38"/>
                    <a:pt x="10" y="74"/>
                  </a:cubicBezTo>
                  <a:cubicBezTo>
                    <a:pt x="0" y="93"/>
                    <a:pt x="0" y="121"/>
                    <a:pt x="10" y="139"/>
                  </a:cubicBezTo>
                  <a:cubicBezTo>
                    <a:pt x="19" y="149"/>
                    <a:pt x="19" y="158"/>
                    <a:pt x="28" y="158"/>
                  </a:cubicBezTo>
                  <a:lnTo>
                    <a:pt x="47" y="158"/>
                  </a:lnTo>
                  <a:cubicBezTo>
                    <a:pt x="10" y="195"/>
                    <a:pt x="66" y="186"/>
                    <a:pt x="47" y="205"/>
                  </a:cubicBezTo>
                  <a:cubicBezTo>
                    <a:pt x="50" y="204"/>
                    <a:pt x="53" y="203"/>
                    <a:pt x="56" y="203"/>
                  </a:cubicBezTo>
                  <a:cubicBezTo>
                    <a:pt x="81" y="203"/>
                    <a:pt x="103" y="235"/>
                    <a:pt x="103" y="251"/>
                  </a:cubicBezTo>
                  <a:cubicBezTo>
                    <a:pt x="103" y="251"/>
                    <a:pt x="107" y="247"/>
                    <a:pt x="113" y="247"/>
                  </a:cubicBezTo>
                  <a:cubicBezTo>
                    <a:pt x="115" y="247"/>
                    <a:pt x="118" y="248"/>
                    <a:pt x="122" y="251"/>
                  </a:cubicBezTo>
                  <a:cubicBezTo>
                    <a:pt x="105" y="268"/>
                    <a:pt x="103" y="309"/>
                    <a:pt x="124" y="309"/>
                  </a:cubicBezTo>
                  <a:cubicBezTo>
                    <a:pt x="126" y="309"/>
                    <a:pt x="128" y="308"/>
                    <a:pt x="131" y="307"/>
                  </a:cubicBezTo>
                  <a:cubicBezTo>
                    <a:pt x="131" y="303"/>
                    <a:pt x="124" y="303"/>
                    <a:pt x="119" y="303"/>
                  </a:cubicBezTo>
                  <a:cubicBezTo>
                    <a:pt x="115" y="303"/>
                    <a:pt x="112" y="303"/>
                    <a:pt x="122" y="298"/>
                  </a:cubicBezTo>
                  <a:cubicBezTo>
                    <a:pt x="129" y="293"/>
                    <a:pt x="133" y="291"/>
                    <a:pt x="136" y="291"/>
                  </a:cubicBezTo>
                  <a:cubicBezTo>
                    <a:pt x="142" y="291"/>
                    <a:pt x="140" y="300"/>
                    <a:pt x="149" y="300"/>
                  </a:cubicBezTo>
                  <a:cubicBezTo>
                    <a:pt x="152" y="300"/>
                    <a:pt x="155" y="299"/>
                    <a:pt x="159" y="298"/>
                  </a:cubicBezTo>
                  <a:lnTo>
                    <a:pt x="159" y="298"/>
                  </a:lnTo>
                  <a:lnTo>
                    <a:pt x="131" y="317"/>
                  </a:lnTo>
                  <a:cubicBezTo>
                    <a:pt x="168" y="363"/>
                    <a:pt x="206" y="363"/>
                    <a:pt x="196" y="419"/>
                  </a:cubicBezTo>
                  <a:cubicBezTo>
                    <a:pt x="262" y="447"/>
                    <a:pt x="262" y="541"/>
                    <a:pt x="308" y="569"/>
                  </a:cubicBezTo>
                  <a:cubicBezTo>
                    <a:pt x="311" y="570"/>
                    <a:pt x="313" y="571"/>
                    <a:pt x="315" y="571"/>
                  </a:cubicBezTo>
                  <a:cubicBezTo>
                    <a:pt x="323" y="571"/>
                    <a:pt x="321" y="558"/>
                    <a:pt x="324" y="558"/>
                  </a:cubicBezTo>
                  <a:cubicBezTo>
                    <a:pt x="325" y="558"/>
                    <a:pt x="326" y="558"/>
                    <a:pt x="327" y="559"/>
                  </a:cubicBezTo>
                  <a:cubicBezTo>
                    <a:pt x="327" y="569"/>
                    <a:pt x="327" y="578"/>
                    <a:pt x="318" y="587"/>
                  </a:cubicBezTo>
                  <a:cubicBezTo>
                    <a:pt x="327" y="597"/>
                    <a:pt x="346" y="606"/>
                    <a:pt x="346" y="606"/>
                  </a:cubicBezTo>
                  <a:cubicBezTo>
                    <a:pt x="355" y="634"/>
                    <a:pt x="374" y="653"/>
                    <a:pt x="402" y="672"/>
                  </a:cubicBezTo>
                  <a:cubicBezTo>
                    <a:pt x="411" y="718"/>
                    <a:pt x="430" y="756"/>
                    <a:pt x="476" y="784"/>
                  </a:cubicBezTo>
                  <a:cubicBezTo>
                    <a:pt x="475" y="783"/>
                    <a:pt x="474" y="783"/>
                    <a:pt x="474" y="783"/>
                  </a:cubicBezTo>
                  <a:lnTo>
                    <a:pt x="474" y="783"/>
                  </a:lnTo>
                  <a:cubicBezTo>
                    <a:pt x="461" y="783"/>
                    <a:pt x="487" y="849"/>
                    <a:pt x="514" y="849"/>
                  </a:cubicBezTo>
                  <a:cubicBezTo>
                    <a:pt x="532" y="914"/>
                    <a:pt x="570" y="980"/>
                    <a:pt x="607" y="1026"/>
                  </a:cubicBezTo>
                  <a:lnTo>
                    <a:pt x="764" y="1239"/>
                  </a:lnTo>
                  <a:lnTo>
                    <a:pt x="764" y="1239"/>
                  </a:lnTo>
                  <a:cubicBezTo>
                    <a:pt x="760" y="1231"/>
                    <a:pt x="763" y="1216"/>
                    <a:pt x="769" y="1216"/>
                  </a:cubicBezTo>
                  <a:cubicBezTo>
                    <a:pt x="771" y="1216"/>
                    <a:pt x="773" y="1218"/>
                    <a:pt x="775" y="1222"/>
                  </a:cubicBezTo>
                  <a:cubicBezTo>
                    <a:pt x="785" y="1232"/>
                    <a:pt x="766" y="1241"/>
                    <a:pt x="766" y="1250"/>
                  </a:cubicBezTo>
                  <a:cubicBezTo>
                    <a:pt x="803" y="1288"/>
                    <a:pt x="841" y="1335"/>
                    <a:pt x="869" y="1381"/>
                  </a:cubicBezTo>
                  <a:lnTo>
                    <a:pt x="915" y="1447"/>
                  </a:lnTo>
                  <a:cubicBezTo>
                    <a:pt x="925" y="1475"/>
                    <a:pt x="943" y="1484"/>
                    <a:pt x="971" y="1484"/>
                  </a:cubicBezTo>
                  <a:lnTo>
                    <a:pt x="1018" y="1484"/>
                  </a:lnTo>
                  <a:cubicBezTo>
                    <a:pt x="1048" y="1486"/>
                    <a:pt x="1079" y="1487"/>
                    <a:pt x="1109" y="1487"/>
                  </a:cubicBezTo>
                  <a:cubicBezTo>
                    <a:pt x="1200" y="1487"/>
                    <a:pt x="1291" y="1477"/>
                    <a:pt x="1382" y="1456"/>
                  </a:cubicBezTo>
                  <a:cubicBezTo>
                    <a:pt x="1448" y="1475"/>
                    <a:pt x="1522" y="1484"/>
                    <a:pt x="1597" y="1484"/>
                  </a:cubicBezTo>
                  <a:cubicBezTo>
                    <a:pt x="1605" y="1485"/>
                    <a:pt x="1614" y="1485"/>
                    <a:pt x="1622" y="1485"/>
                  </a:cubicBezTo>
                  <a:cubicBezTo>
                    <a:pt x="1688" y="1485"/>
                    <a:pt x="1754" y="1456"/>
                    <a:pt x="1812" y="1456"/>
                  </a:cubicBezTo>
                  <a:cubicBezTo>
                    <a:pt x="1812" y="1456"/>
                    <a:pt x="1812" y="1465"/>
                    <a:pt x="1812" y="1465"/>
                  </a:cubicBezTo>
                  <a:cubicBezTo>
                    <a:pt x="1840" y="1456"/>
                    <a:pt x="1840" y="1465"/>
                    <a:pt x="1849" y="1447"/>
                  </a:cubicBezTo>
                  <a:cubicBezTo>
                    <a:pt x="1877" y="1462"/>
                    <a:pt x="1909" y="1466"/>
                    <a:pt x="1940" y="1466"/>
                  </a:cubicBezTo>
                  <a:cubicBezTo>
                    <a:pt x="1976" y="1466"/>
                    <a:pt x="2010" y="1461"/>
                    <a:pt x="2035" y="1461"/>
                  </a:cubicBezTo>
                  <a:cubicBezTo>
                    <a:pt x="2054" y="1461"/>
                    <a:pt x="2068" y="1464"/>
                    <a:pt x="2073" y="1475"/>
                  </a:cubicBezTo>
                  <a:lnTo>
                    <a:pt x="2073" y="1409"/>
                  </a:lnTo>
                  <a:cubicBezTo>
                    <a:pt x="2042" y="1409"/>
                    <a:pt x="1986" y="1397"/>
                    <a:pt x="1944" y="1397"/>
                  </a:cubicBezTo>
                  <a:cubicBezTo>
                    <a:pt x="1923" y="1397"/>
                    <a:pt x="1905" y="1400"/>
                    <a:pt x="1896" y="1409"/>
                  </a:cubicBezTo>
                  <a:cubicBezTo>
                    <a:pt x="1896" y="1400"/>
                    <a:pt x="1887" y="1400"/>
                    <a:pt x="1887" y="1391"/>
                  </a:cubicBezTo>
                  <a:cubicBezTo>
                    <a:pt x="1826" y="1400"/>
                    <a:pt x="1763" y="1405"/>
                    <a:pt x="1700" y="1405"/>
                  </a:cubicBezTo>
                  <a:cubicBezTo>
                    <a:pt x="1637" y="1405"/>
                    <a:pt x="1574" y="1400"/>
                    <a:pt x="1513" y="1391"/>
                  </a:cubicBezTo>
                  <a:cubicBezTo>
                    <a:pt x="1504" y="1400"/>
                    <a:pt x="1491" y="1403"/>
                    <a:pt x="1477" y="1403"/>
                  </a:cubicBezTo>
                  <a:cubicBezTo>
                    <a:pt x="1448" y="1403"/>
                    <a:pt x="1410" y="1391"/>
                    <a:pt x="1373" y="1391"/>
                  </a:cubicBezTo>
                  <a:cubicBezTo>
                    <a:pt x="1336" y="1391"/>
                    <a:pt x="1298" y="1391"/>
                    <a:pt x="1270" y="1409"/>
                  </a:cubicBezTo>
                  <a:cubicBezTo>
                    <a:pt x="1261" y="1395"/>
                    <a:pt x="1247" y="1395"/>
                    <a:pt x="1238" y="1395"/>
                  </a:cubicBezTo>
                  <a:cubicBezTo>
                    <a:pt x="1228" y="1395"/>
                    <a:pt x="1224" y="1395"/>
                    <a:pt x="1233" y="1381"/>
                  </a:cubicBezTo>
                  <a:lnTo>
                    <a:pt x="1233" y="1381"/>
                  </a:lnTo>
                  <a:cubicBezTo>
                    <a:pt x="1224" y="1395"/>
                    <a:pt x="1214" y="1395"/>
                    <a:pt x="1206" y="1395"/>
                  </a:cubicBezTo>
                  <a:cubicBezTo>
                    <a:pt x="1198" y="1395"/>
                    <a:pt x="1191" y="1395"/>
                    <a:pt x="1186" y="1409"/>
                  </a:cubicBezTo>
                  <a:cubicBezTo>
                    <a:pt x="1186" y="1401"/>
                    <a:pt x="1178" y="1398"/>
                    <a:pt x="1165" y="1398"/>
                  </a:cubicBezTo>
                  <a:cubicBezTo>
                    <a:pt x="1148" y="1398"/>
                    <a:pt x="1124" y="1404"/>
                    <a:pt x="1102" y="1409"/>
                  </a:cubicBezTo>
                  <a:cubicBezTo>
                    <a:pt x="1093" y="1400"/>
                    <a:pt x="1102" y="1391"/>
                    <a:pt x="1093" y="1391"/>
                  </a:cubicBezTo>
                  <a:cubicBezTo>
                    <a:pt x="1084" y="1399"/>
                    <a:pt x="1073" y="1402"/>
                    <a:pt x="1060" y="1402"/>
                  </a:cubicBezTo>
                  <a:cubicBezTo>
                    <a:pt x="1046" y="1402"/>
                    <a:pt x="1030" y="1398"/>
                    <a:pt x="1016" y="1398"/>
                  </a:cubicBezTo>
                  <a:cubicBezTo>
                    <a:pt x="1005" y="1398"/>
                    <a:pt x="996" y="1401"/>
                    <a:pt x="990" y="1409"/>
                  </a:cubicBezTo>
                  <a:cubicBezTo>
                    <a:pt x="981" y="1409"/>
                    <a:pt x="981" y="1409"/>
                    <a:pt x="971" y="1391"/>
                  </a:cubicBezTo>
                  <a:cubicBezTo>
                    <a:pt x="962" y="1372"/>
                    <a:pt x="943" y="1353"/>
                    <a:pt x="925" y="1325"/>
                  </a:cubicBezTo>
                  <a:lnTo>
                    <a:pt x="813" y="1176"/>
                  </a:lnTo>
                  <a:cubicBezTo>
                    <a:pt x="813" y="1174"/>
                    <a:pt x="813" y="1173"/>
                    <a:pt x="814" y="1173"/>
                  </a:cubicBezTo>
                  <a:cubicBezTo>
                    <a:pt x="815" y="1173"/>
                    <a:pt x="817" y="1175"/>
                    <a:pt x="819" y="1175"/>
                  </a:cubicBezTo>
                  <a:cubicBezTo>
                    <a:pt x="821" y="1175"/>
                    <a:pt x="822" y="1173"/>
                    <a:pt x="822" y="1166"/>
                  </a:cubicBezTo>
                  <a:cubicBezTo>
                    <a:pt x="747" y="1092"/>
                    <a:pt x="729" y="998"/>
                    <a:pt x="654" y="970"/>
                  </a:cubicBezTo>
                  <a:cubicBezTo>
                    <a:pt x="682" y="961"/>
                    <a:pt x="626" y="924"/>
                    <a:pt x="654" y="914"/>
                  </a:cubicBezTo>
                  <a:cubicBezTo>
                    <a:pt x="589" y="896"/>
                    <a:pt x="570" y="812"/>
                    <a:pt x="523" y="728"/>
                  </a:cubicBezTo>
                  <a:cubicBezTo>
                    <a:pt x="476" y="653"/>
                    <a:pt x="420" y="578"/>
                    <a:pt x="355" y="513"/>
                  </a:cubicBezTo>
                  <a:cubicBezTo>
                    <a:pt x="327" y="475"/>
                    <a:pt x="299" y="466"/>
                    <a:pt x="327" y="457"/>
                  </a:cubicBezTo>
                  <a:cubicBezTo>
                    <a:pt x="318" y="447"/>
                    <a:pt x="308" y="447"/>
                    <a:pt x="299" y="447"/>
                  </a:cubicBezTo>
                  <a:cubicBezTo>
                    <a:pt x="290" y="363"/>
                    <a:pt x="243" y="298"/>
                    <a:pt x="178" y="261"/>
                  </a:cubicBezTo>
                  <a:cubicBezTo>
                    <a:pt x="178" y="251"/>
                    <a:pt x="187" y="251"/>
                    <a:pt x="196" y="251"/>
                  </a:cubicBezTo>
                  <a:cubicBezTo>
                    <a:pt x="178" y="223"/>
                    <a:pt x="131" y="205"/>
                    <a:pt x="168" y="205"/>
                  </a:cubicBezTo>
                  <a:lnTo>
                    <a:pt x="103" y="139"/>
                  </a:lnTo>
                  <a:cubicBezTo>
                    <a:pt x="94" y="121"/>
                    <a:pt x="75" y="102"/>
                    <a:pt x="75" y="93"/>
                  </a:cubicBezTo>
                  <a:cubicBezTo>
                    <a:pt x="66" y="74"/>
                    <a:pt x="84" y="55"/>
                    <a:pt x="103" y="55"/>
                  </a:cubicBezTo>
                  <a:lnTo>
                    <a:pt x="196" y="55"/>
                  </a:lnTo>
                  <a:cubicBezTo>
                    <a:pt x="206" y="46"/>
                    <a:pt x="178" y="27"/>
                    <a:pt x="206" y="27"/>
                  </a:cubicBezTo>
                  <a:cubicBezTo>
                    <a:pt x="221" y="32"/>
                    <a:pt x="261" y="40"/>
                    <a:pt x="292" y="40"/>
                  </a:cubicBezTo>
                  <a:cubicBezTo>
                    <a:pt x="317" y="40"/>
                    <a:pt x="336" y="35"/>
                    <a:pt x="327" y="18"/>
                  </a:cubicBezTo>
                  <a:lnTo>
                    <a:pt x="327" y="18"/>
                  </a:lnTo>
                  <a:cubicBezTo>
                    <a:pt x="346" y="18"/>
                    <a:pt x="356" y="30"/>
                    <a:pt x="366" y="30"/>
                  </a:cubicBezTo>
                  <a:cubicBezTo>
                    <a:pt x="372" y="30"/>
                    <a:pt x="377" y="27"/>
                    <a:pt x="383" y="18"/>
                  </a:cubicBezTo>
                  <a:cubicBezTo>
                    <a:pt x="383" y="37"/>
                    <a:pt x="388" y="43"/>
                    <a:pt x="393" y="43"/>
                  </a:cubicBezTo>
                  <a:cubicBezTo>
                    <a:pt x="401" y="43"/>
                    <a:pt x="411" y="29"/>
                    <a:pt x="411" y="18"/>
                  </a:cubicBezTo>
                  <a:cubicBezTo>
                    <a:pt x="411" y="37"/>
                    <a:pt x="420" y="27"/>
                    <a:pt x="420" y="46"/>
                  </a:cubicBezTo>
                  <a:cubicBezTo>
                    <a:pt x="467" y="42"/>
                    <a:pt x="515" y="40"/>
                    <a:pt x="563" y="40"/>
                  </a:cubicBezTo>
                  <a:cubicBezTo>
                    <a:pt x="631" y="40"/>
                    <a:pt x="700" y="44"/>
                    <a:pt x="766" y="55"/>
                  </a:cubicBezTo>
                  <a:cubicBezTo>
                    <a:pt x="825" y="43"/>
                    <a:pt x="883" y="38"/>
                    <a:pt x="941" y="38"/>
                  </a:cubicBezTo>
                  <a:cubicBezTo>
                    <a:pt x="1022" y="38"/>
                    <a:pt x="1101" y="48"/>
                    <a:pt x="1177" y="65"/>
                  </a:cubicBezTo>
                  <a:cubicBezTo>
                    <a:pt x="1184" y="63"/>
                    <a:pt x="1189" y="62"/>
                    <a:pt x="1193" y="62"/>
                  </a:cubicBezTo>
                  <a:cubicBezTo>
                    <a:pt x="1206" y="62"/>
                    <a:pt x="1196" y="74"/>
                    <a:pt x="1233" y="74"/>
                  </a:cubicBezTo>
                  <a:cubicBezTo>
                    <a:pt x="1214" y="93"/>
                    <a:pt x="1261" y="130"/>
                    <a:pt x="1270" y="139"/>
                  </a:cubicBezTo>
                  <a:cubicBezTo>
                    <a:pt x="1261" y="130"/>
                    <a:pt x="1261" y="121"/>
                    <a:pt x="1270" y="111"/>
                  </a:cubicBezTo>
                  <a:cubicBezTo>
                    <a:pt x="1280" y="130"/>
                    <a:pt x="1280" y="130"/>
                    <a:pt x="1280" y="139"/>
                  </a:cubicBezTo>
                  <a:cubicBezTo>
                    <a:pt x="1278" y="137"/>
                    <a:pt x="1277" y="137"/>
                    <a:pt x="1276" y="137"/>
                  </a:cubicBezTo>
                  <a:cubicBezTo>
                    <a:pt x="1273" y="137"/>
                    <a:pt x="1276" y="149"/>
                    <a:pt x="1261" y="149"/>
                  </a:cubicBezTo>
                  <a:cubicBezTo>
                    <a:pt x="1309" y="165"/>
                    <a:pt x="1316" y="229"/>
                    <a:pt x="1335" y="229"/>
                  </a:cubicBezTo>
                  <a:cubicBezTo>
                    <a:pt x="1338" y="229"/>
                    <a:pt x="1341" y="227"/>
                    <a:pt x="1345" y="223"/>
                  </a:cubicBezTo>
                  <a:lnTo>
                    <a:pt x="1345" y="223"/>
                  </a:lnTo>
                  <a:cubicBezTo>
                    <a:pt x="1326" y="279"/>
                    <a:pt x="1354" y="261"/>
                    <a:pt x="1382" y="289"/>
                  </a:cubicBezTo>
                  <a:cubicBezTo>
                    <a:pt x="1349" y="289"/>
                    <a:pt x="1428" y="357"/>
                    <a:pt x="1404" y="357"/>
                  </a:cubicBezTo>
                  <a:cubicBezTo>
                    <a:pt x="1401" y="357"/>
                    <a:pt x="1397" y="356"/>
                    <a:pt x="1392" y="354"/>
                  </a:cubicBezTo>
                  <a:lnTo>
                    <a:pt x="1392" y="354"/>
                  </a:lnTo>
                  <a:cubicBezTo>
                    <a:pt x="1438" y="401"/>
                    <a:pt x="1420" y="419"/>
                    <a:pt x="1457" y="466"/>
                  </a:cubicBezTo>
                  <a:cubicBezTo>
                    <a:pt x="1466" y="457"/>
                    <a:pt x="1476" y="457"/>
                    <a:pt x="1476" y="457"/>
                  </a:cubicBezTo>
                  <a:cubicBezTo>
                    <a:pt x="1476" y="478"/>
                    <a:pt x="1481" y="488"/>
                    <a:pt x="1487" y="488"/>
                  </a:cubicBezTo>
                  <a:cubicBezTo>
                    <a:pt x="1490" y="488"/>
                    <a:pt x="1492" y="487"/>
                    <a:pt x="1494" y="485"/>
                  </a:cubicBezTo>
                  <a:cubicBezTo>
                    <a:pt x="1494" y="513"/>
                    <a:pt x="1532" y="559"/>
                    <a:pt x="1550" y="559"/>
                  </a:cubicBezTo>
                  <a:cubicBezTo>
                    <a:pt x="1542" y="595"/>
                    <a:pt x="1574" y="630"/>
                    <a:pt x="1602" y="650"/>
                  </a:cubicBezTo>
                  <a:lnTo>
                    <a:pt x="1602" y="650"/>
                  </a:lnTo>
                  <a:cubicBezTo>
                    <a:pt x="1598" y="644"/>
                    <a:pt x="1599" y="632"/>
                    <a:pt x="1603" y="632"/>
                  </a:cubicBezTo>
                  <a:lnTo>
                    <a:pt x="1603" y="632"/>
                  </a:lnTo>
                  <a:cubicBezTo>
                    <a:pt x="1604" y="632"/>
                    <a:pt x="1605" y="633"/>
                    <a:pt x="1606" y="634"/>
                  </a:cubicBezTo>
                  <a:cubicBezTo>
                    <a:pt x="1606" y="643"/>
                    <a:pt x="1606" y="653"/>
                    <a:pt x="1606" y="653"/>
                  </a:cubicBezTo>
                  <a:cubicBezTo>
                    <a:pt x="1606" y="687"/>
                    <a:pt x="1645" y="729"/>
                    <a:pt x="1659" y="729"/>
                  </a:cubicBezTo>
                  <a:cubicBezTo>
                    <a:pt x="1660" y="729"/>
                    <a:pt x="1662" y="728"/>
                    <a:pt x="1662" y="728"/>
                  </a:cubicBezTo>
                  <a:cubicBezTo>
                    <a:pt x="1681" y="793"/>
                    <a:pt x="1718" y="840"/>
                    <a:pt x="1746" y="840"/>
                  </a:cubicBezTo>
                  <a:cubicBezTo>
                    <a:pt x="1739" y="868"/>
                    <a:pt x="1754" y="880"/>
                    <a:pt x="1765" y="880"/>
                  </a:cubicBezTo>
                  <a:cubicBezTo>
                    <a:pt x="1769" y="880"/>
                    <a:pt x="1772" y="879"/>
                    <a:pt x="1774" y="877"/>
                  </a:cubicBezTo>
                  <a:cubicBezTo>
                    <a:pt x="1774" y="942"/>
                    <a:pt x="1812" y="989"/>
                    <a:pt x="1859" y="1026"/>
                  </a:cubicBezTo>
                  <a:cubicBezTo>
                    <a:pt x="1840" y="1064"/>
                    <a:pt x="1971" y="1101"/>
                    <a:pt x="1952" y="1176"/>
                  </a:cubicBezTo>
                  <a:cubicBezTo>
                    <a:pt x="1954" y="1175"/>
                    <a:pt x="1956" y="1174"/>
                    <a:pt x="1957" y="1174"/>
                  </a:cubicBezTo>
                  <a:cubicBezTo>
                    <a:pt x="1969" y="1174"/>
                    <a:pt x="1965" y="1204"/>
                    <a:pt x="1999" y="1204"/>
                  </a:cubicBezTo>
                  <a:cubicBezTo>
                    <a:pt x="1999" y="1222"/>
                    <a:pt x="2017" y="1241"/>
                    <a:pt x="2036" y="1260"/>
                  </a:cubicBezTo>
                  <a:cubicBezTo>
                    <a:pt x="2045" y="1278"/>
                    <a:pt x="2045" y="1307"/>
                    <a:pt x="2064" y="1325"/>
                  </a:cubicBezTo>
                  <a:cubicBezTo>
                    <a:pt x="2073" y="1344"/>
                    <a:pt x="2092" y="1363"/>
                    <a:pt x="2111" y="1381"/>
                  </a:cubicBezTo>
                  <a:cubicBezTo>
                    <a:pt x="2092" y="1400"/>
                    <a:pt x="2101" y="1391"/>
                    <a:pt x="2092" y="1400"/>
                  </a:cubicBezTo>
                  <a:cubicBezTo>
                    <a:pt x="2092" y="1400"/>
                    <a:pt x="2092" y="1416"/>
                    <a:pt x="2077" y="1418"/>
                  </a:cubicBezTo>
                  <a:lnTo>
                    <a:pt x="2077" y="1418"/>
                  </a:lnTo>
                  <a:cubicBezTo>
                    <a:pt x="2079" y="1418"/>
                    <a:pt x="2080" y="1418"/>
                    <a:pt x="2081" y="1418"/>
                  </a:cubicBezTo>
                  <a:cubicBezTo>
                    <a:pt x="2090" y="1418"/>
                    <a:pt x="2097" y="1423"/>
                    <a:pt x="2083" y="1465"/>
                  </a:cubicBezTo>
                  <a:cubicBezTo>
                    <a:pt x="2083" y="1465"/>
                    <a:pt x="2073" y="1465"/>
                    <a:pt x="2073" y="1475"/>
                  </a:cubicBezTo>
                  <a:cubicBezTo>
                    <a:pt x="2079" y="1473"/>
                    <a:pt x="2082" y="1473"/>
                    <a:pt x="2085" y="1473"/>
                  </a:cubicBezTo>
                  <a:lnTo>
                    <a:pt x="2085" y="1473"/>
                  </a:lnTo>
                  <a:cubicBezTo>
                    <a:pt x="2098" y="1473"/>
                    <a:pt x="2065" y="1493"/>
                    <a:pt x="2073" y="1493"/>
                  </a:cubicBezTo>
                  <a:cubicBezTo>
                    <a:pt x="2083" y="1493"/>
                    <a:pt x="2073" y="1493"/>
                    <a:pt x="2073" y="1503"/>
                  </a:cubicBezTo>
                  <a:cubicBezTo>
                    <a:pt x="2133" y="1503"/>
                    <a:pt x="2146" y="1464"/>
                    <a:pt x="2141" y="1429"/>
                  </a:cubicBezTo>
                  <a:lnTo>
                    <a:pt x="2141" y="1429"/>
                  </a:lnTo>
                  <a:cubicBezTo>
                    <a:pt x="2141" y="1429"/>
                    <a:pt x="2142" y="1429"/>
                    <a:pt x="2142" y="1429"/>
                  </a:cubicBezTo>
                  <a:cubicBezTo>
                    <a:pt x="2145" y="1429"/>
                    <a:pt x="2148" y="1424"/>
                    <a:pt x="2148" y="1419"/>
                  </a:cubicBezTo>
                  <a:cubicBezTo>
                    <a:pt x="2156" y="1403"/>
                    <a:pt x="2138" y="1388"/>
                    <a:pt x="2137" y="1388"/>
                  </a:cubicBezTo>
                  <a:lnTo>
                    <a:pt x="2137" y="1388"/>
                  </a:lnTo>
                  <a:cubicBezTo>
                    <a:pt x="2136" y="1388"/>
                    <a:pt x="2137" y="1389"/>
                    <a:pt x="2139" y="1391"/>
                  </a:cubicBezTo>
                  <a:cubicBezTo>
                    <a:pt x="2146" y="1398"/>
                    <a:pt x="2129" y="1412"/>
                    <a:pt x="2128" y="1412"/>
                  </a:cubicBezTo>
                  <a:cubicBezTo>
                    <a:pt x="2127" y="1412"/>
                    <a:pt x="2128" y="1411"/>
                    <a:pt x="2129" y="1409"/>
                  </a:cubicBezTo>
                  <a:cubicBezTo>
                    <a:pt x="2139" y="1391"/>
                    <a:pt x="2111" y="1381"/>
                    <a:pt x="2139" y="1372"/>
                  </a:cubicBezTo>
                  <a:cubicBezTo>
                    <a:pt x="2101" y="1307"/>
                    <a:pt x="2055" y="1250"/>
                    <a:pt x="2008" y="1194"/>
                  </a:cubicBezTo>
                  <a:cubicBezTo>
                    <a:pt x="1980" y="1157"/>
                    <a:pt x="1943" y="1064"/>
                    <a:pt x="1915" y="1064"/>
                  </a:cubicBezTo>
                  <a:cubicBezTo>
                    <a:pt x="1915" y="1064"/>
                    <a:pt x="1905" y="1082"/>
                    <a:pt x="1905" y="1082"/>
                  </a:cubicBezTo>
                  <a:cubicBezTo>
                    <a:pt x="1905" y="1073"/>
                    <a:pt x="1915" y="1054"/>
                    <a:pt x="1915" y="1054"/>
                  </a:cubicBezTo>
                  <a:cubicBezTo>
                    <a:pt x="1896" y="970"/>
                    <a:pt x="1774" y="886"/>
                    <a:pt x="1765" y="821"/>
                  </a:cubicBezTo>
                  <a:lnTo>
                    <a:pt x="1737" y="821"/>
                  </a:lnTo>
                  <a:cubicBezTo>
                    <a:pt x="1745" y="798"/>
                    <a:pt x="1722" y="757"/>
                    <a:pt x="1703" y="757"/>
                  </a:cubicBezTo>
                  <a:cubicBezTo>
                    <a:pt x="1698" y="757"/>
                    <a:pt x="1694" y="760"/>
                    <a:pt x="1690" y="765"/>
                  </a:cubicBezTo>
                  <a:cubicBezTo>
                    <a:pt x="1700" y="737"/>
                    <a:pt x="1662" y="737"/>
                    <a:pt x="1681" y="718"/>
                  </a:cubicBezTo>
                  <a:lnTo>
                    <a:pt x="1681" y="718"/>
                  </a:lnTo>
                  <a:cubicBezTo>
                    <a:pt x="1690" y="718"/>
                    <a:pt x="1681" y="728"/>
                    <a:pt x="1690" y="728"/>
                  </a:cubicBezTo>
                  <a:cubicBezTo>
                    <a:pt x="1672" y="681"/>
                    <a:pt x="1672" y="700"/>
                    <a:pt x="1644" y="662"/>
                  </a:cubicBezTo>
                  <a:cubicBezTo>
                    <a:pt x="1648" y="657"/>
                    <a:pt x="1651" y="657"/>
                    <a:pt x="1652" y="657"/>
                  </a:cubicBezTo>
                  <a:cubicBezTo>
                    <a:pt x="1653" y="657"/>
                    <a:pt x="1653" y="657"/>
                    <a:pt x="1653" y="653"/>
                  </a:cubicBezTo>
                  <a:cubicBezTo>
                    <a:pt x="1634" y="653"/>
                    <a:pt x="1588" y="606"/>
                    <a:pt x="1616" y="606"/>
                  </a:cubicBezTo>
                  <a:cubicBezTo>
                    <a:pt x="1588" y="587"/>
                    <a:pt x="1597" y="569"/>
                    <a:pt x="1569" y="569"/>
                  </a:cubicBezTo>
                  <a:cubicBezTo>
                    <a:pt x="1597" y="503"/>
                    <a:pt x="1522" y="494"/>
                    <a:pt x="1476" y="429"/>
                  </a:cubicBezTo>
                  <a:cubicBezTo>
                    <a:pt x="1429" y="354"/>
                    <a:pt x="1401" y="223"/>
                    <a:pt x="1354" y="223"/>
                  </a:cubicBezTo>
                  <a:cubicBezTo>
                    <a:pt x="1373" y="205"/>
                    <a:pt x="1280" y="177"/>
                    <a:pt x="1326" y="167"/>
                  </a:cubicBezTo>
                  <a:cubicBezTo>
                    <a:pt x="1308" y="149"/>
                    <a:pt x="1289" y="121"/>
                    <a:pt x="1270" y="93"/>
                  </a:cubicBezTo>
                  <a:lnTo>
                    <a:pt x="1261" y="74"/>
                  </a:lnTo>
                  <a:cubicBezTo>
                    <a:pt x="1252" y="65"/>
                    <a:pt x="1242" y="55"/>
                    <a:pt x="1233" y="55"/>
                  </a:cubicBezTo>
                  <a:cubicBezTo>
                    <a:pt x="1214" y="37"/>
                    <a:pt x="1196" y="37"/>
                    <a:pt x="1177" y="37"/>
                  </a:cubicBezTo>
                  <a:cubicBezTo>
                    <a:pt x="1149" y="32"/>
                    <a:pt x="1123" y="29"/>
                    <a:pt x="1099" y="29"/>
                  </a:cubicBezTo>
                  <a:cubicBezTo>
                    <a:pt x="1074" y="29"/>
                    <a:pt x="1051" y="32"/>
                    <a:pt x="1027" y="37"/>
                  </a:cubicBezTo>
                  <a:cubicBezTo>
                    <a:pt x="1002" y="14"/>
                    <a:pt x="960" y="7"/>
                    <a:pt x="912" y="7"/>
                  </a:cubicBezTo>
                  <a:cubicBezTo>
                    <a:pt x="829" y="7"/>
                    <a:pt x="727" y="28"/>
                    <a:pt x="658" y="28"/>
                  </a:cubicBezTo>
                  <a:cubicBezTo>
                    <a:pt x="650" y="28"/>
                    <a:pt x="642" y="28"/>
                    <a:pt x="635" y="27"/>
                  </a:cubicBezTo>
                  <a:cubicBezTo>
                    <a:pt x="570" y="8"/>
                    <a:pt x="504" y="8"/>
                    <a:pt x="439" y="8"/>
                  </a:cubicBezTo>
                  <a:cubicBezTo>
                    <a:pt x="458" y="18"/>
                    <a:pt x="448" y="37"/>
                    <a:pt x="430" y="37"/>
                  </a:cubicBezTo>
                  <a:cubicBezTo>
                    <a:pt x="430" y="18"/>
                    <a:pt x="439" y="8"/>
                    <a:pt x="420" y="8"/>
                  </a:cubicBezTo>
                  <a:cubicBezTo>
                    <a:pt x="413" y="10"/>
                    <a:pt x="404" y="10"/>
                    <a:pt x="395" y="10"/>
                  </a:cubicBezTo>
                  <a:cubicBezTo>
                    <a:pt x="375" y="10"/>
                    <a:pt x="353" y="8"/>
                    <a:pt x="331" y="6"/>
                  </a:cubicBezTo>
                  <a:lnTo>
                    <a:pt x="331" y="6"/>
                  </a:lnTo>
                  <a:cubicBezTo>
                    <a:pt x="333" y="7"/>
                    <a:pt x="334" y="8"/>
                    <a:pt x="336" y="8"/>
                  </a:cubicBezTo>
                  <a:cubicBezTo>
                    <a:pt x="339" y="7"/>
                    <a:pt x="340" y="7"/>
                    <a:pt x="340" y="7"/>
                  </a:cubicBezTo>
                  <a:lnTo>
                    <a:pt x="340" y="7"/>
                  </a:lnTo>
                  <a:cubicBezTo>
                    <a:pt x="342" y="7"/>
                    <a:pt x="316" y="23"/>
                    <a:pt x="300" y="23"/>
                  </a:cubicBezTo>
                  <a:cubicBezTo>
                    <a:pt x="295" y="23"/>
                    <a:pt x="292" y="22"/>
                    <a:pt x="290" y="18"/>
                  </a:cubicBezTo>
                  <a:cubicBezTo>
                    <a:pt x="294" y="10"/>
                    <a:pt x="299" y="6"/>
                    <a:pt x="305" y="4"/>
                  </a:cubicBezTo>
                  <a:lnTo>
                    <a:pt x="305" y="4"/>
                  </a:lnTo>
                  <a:cubicBezTo>
                    <a:pt x="314" y="4"/>
                    <a:pt x="322" y="5"/>
                    <a:pt x="331" y="6"/>
                  </a:cubicBezTo>
                  <a:lnTo>
                    <a:pt x="331" y="6"/>
                  </a:lnTo>
                  <a:cubicBezTo>
                    <a:pt x="325" y="4"/>
                    <a:pt x="319" y="2"/>
                    <a:pt x="314" y="2"/>
                  </a:cubicBezTo>
                  <a:cubicBezTo>
                    <a:pt x="311" y="2"/>
                    <a:pt x="308" y="3"/>
                    <a:pt x="305" y="4"/>
                  </a:cubicBezTo>
                  <a:lnTo>
                    <a:pt x="305" y="4"/>
                  </a:lnTo>
                  <a:cubicBezTo>
                    <a:pt x="288" y="2"/>
                    <a:pt x="271" y="1"/>
                    <a:pt x="256"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9"/>
            <p:cNvSpPr/>
            <p:nvPr/>
          </p:nvSpPr>
          <p:spPr>
            <a:xfrm>
              <a:off x="5301175" y="568450"/>
              <a:ext cx="25" cy="250"/>
            </a:xfrm>
            <a:custGeom>
              <a:avLst/>
              <a:gdLst/>
              <a:ahLst/>
              <a:cxnLst/>
              <a:rect l="l" t="t" r="r" b="b"/>
              <a:pathLst>
                <a:path w="1" h="10" extrusionOk="0">
                  <a:moveTo>
                    <a:pt x="0" y="1"/>
                  </a:moveTo>
                  <a:cubicBezTo>
                    <a:pt x="0" y="1"/>
                    <a:pt x="0" y="1"/>
                    <a:pt x="0" y="10"/>
                  </a:cubicBezTo>
                  <a:cubicBezTo>
                    <a:pt x="0" y="1"/>
                    <a:pt x="0" y="1"/>
                    <a:pt x="0" y="1"/>
                  </a:cubicBezTo>
                  <a:close/>
                </a:path>
              </a:pathLst>
            </a:custGeom>
            <a:solidFill>
              <a:srgbClr val="1D2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9"/>
            <p:cNvSpPr/>
            <p:nvPr/>
          </p:nvSpPr>
          <p:spPr>
            <a:xfrm>
              <a:off x="4817775" y="463700"/>
              <a:ext cx="145850" cy="197875"/>
            </a:xfrm>
            <a:custGeom>
              <a:avLst/>
              <a:gdLst/>
              <a:ahLst/>
              <a:cxnLst/>
              <a:rect l="l" t="t" r="r" b="b"/>
              <a:pathLst>
                <a:path w="5834" h="7915" extrusionOk="0">
                  <a:moveTo>
                    <a:pt x="214" y="1"/>
                  </a:moveTo>
                  <a:cubicBezTo>
                    <a:pt x="73" y="1"/>
                    <a:pt x="0" y="195"/>
                    <a:pt x="128" y="297"/>
                  </a:cubicBezTo>
                  <a:lnTo>
                    <a:pt x="1893" y="1576"/>
                  </a:lnTo>
                  <a:cubicBezTo>
                    <a:pt x="1939" y="1613"/>
                    <a:pt x="1967" y="1669"/>
                    <a:pt x="1958" y="1725"/>
                  </a:cubicBezTo>
                  <a:lnTo>
                    <a:pt x="1528" y="5778"/>
                  </a:lnTo>
                  <a:cubicBezTo>
                    <a:pt x="1519" y="5843"/>
                    <a:pt x="1556" y="5909"/>
                    <a:pt x="1612" y="5937"/>
                  </a:cubicBezTo>
                  <a:lnTo>
                    <a:pt x="5544" y="7898"/>
                  </a:lnTo>
                  <a:cubicBezTo>
                    <a:pt x="5568" y="7909"/>
                    <a:pt x="5592" y="7914"/>
                    <a:pt x="5615" y="7914"/>
                  </a:cubicBezTo>
                  <a:cubicBezTo>
                    <a:pt x="5742" y="7914"/>
                    <a:pt x="5833" y="7757"/>
                    <a:pt x="5731" y="7646"/>
                  </a:cubicBezTo>
                  <a:lnTo>
                    <a:pt x="3293" y="4994"/>
                  </a:lnTo>
                  <a:cubicBezTo>
                    <a:pt x="3265" y="4956"/>
                    <a:pt x="3247" y="4910"/>
                    <a:pt x="3256" y="4854"/>
                  </a:cubicBezTo>
                  <a:lnTo>
                    <a:pt x="3919" y="1156"/>
                  </a:lnTo>
                  <a:cubicBezTo>
                    <a:pt x="3928" y="1072"/>
                    <a:pt x="3882" y="988"/>
                    <a:pt x="3798" y="969"/>
                  </a:cubicBezTo>
                  <a:lnTo>
                    <a:pt x="258" y="7"/>
                  </a:lnTo>
                  <a:cubicBezTo>
                    <a:pt x="243" y="3"/>
                    <a:pt x="228" y="1"/>
                    <a:pt x="214"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9"/>
            <p:cNvSpPr/>
            <p:nvPr/>
          </p:nvSpPr>
          <p:spPr>
            <a:xfrm>
              <a:off x="4817225" y="462375"/>
              <a:ext cx="146850" cy="201625"/>
            </a:xfrm>
            <a:custGeom>
              <a:avLst/>
              <a:gdLst/>
              <a:ahLst/>
              <a:cxnLst/>
              <a:rect l="l" t="t" r="r" b="b"/>
              <a:pathLst>
                <a:path w="5874" h="8065" extrusionOk="0">
                  <a:moveTo>
                    <a:pt x="4884" y="7671"/>
                  </a:moveTo>
                  <a:lnTo>
                    <a:pt x="4884" y="7671"/>
                  </a:lnTo>
                  <a:cubicBezTo>
                    <a:pt x="4959" y="7680"/>
                    <a:pt x="5015" y="7708"/>
                    <a:pt x="5071" y="7745"/>
                  </a:cubicBezTo>
                  <a:cubicBezTo>
                    <a:pt x="5005" y="7745"/>
                    <a:pt x="4940" y="7717"/>
                    <a:pt x="4884" y="7671"/>
                  </a:cubicBezTo>
                  <a:close/>
                  <a:moveTo>
                    <a:pt x="233" y="0"/>
                  </a:moveTo>
                  <a:cubicBezTo>
                    <a:pt x="206" y="0"/>
                    <a:pt x="179" y="7"/>
                    <a:pt x="159" y="23"/>
                  </a:cubicBezTo>
                  <a:cubicBezTo>
                    <a:pt x="112" y="32"/>
                    <a:pt x="75" y="60"/>
                    <a:pt x="47" y="97"/>
                  </a:cubicBezTo>
                  <a:cubicBezTo>
                    <a:pt x="0" y="153"/>
                    <a:pt x="0" y="219"/>
                    <a:pt x="38" y="284"/>
                  </a:cubicBezTo>
                  <a:cubicBezTo>
                    <a:pt x="27" y="267"/>
                    <a:pt x="20" y="260"/>
                    <a:pt x="14" y="260"/>
                  </a:cubicBezTo>
                  <a:cubicBezTo>
                    <a:pt x="5" y="260"/>
                    <a:pt x="4" y="282"/>
                    <a:pt x="10" y="312"/>
                  </a:cubicBezTo>
                  <a:cubicBezTo>
                    <a:pt x="19" y="340"/>
                    <a:pt x="38" y="359"/>
                    <a:pt x="56" y="378"/>
                  </a:cubicBezTo>
                  <a:cubicBezTo>
                    <a:pt x="66" y="387"/>
                    <a:pt x="75" y="387"/>
                    <a:pt x="75" y="387"/>
                  </a:cubicBezTo>
                  <a:cubicBezTo>
                    <a:pt x="75" y="387"/>
                    <a:pt x="66" y="378"/>
                    <a:pt x="66" y="368"/>
                  </a:cubicBezTo>
                  <a:cubicBezTo>
                    <a:pt x="56" y="359"/>
                    <a:pt x="56" y="340"/>
                    <a:pt x="56" y="331"/>
                  </a:cubicBezTo>
                  <a:cubicBezTo>
                    <a:pt x="56" y="321"/>
                    <a:pt x="56" y="313"/>
                    <a:pt x="61" y="313"/>
                  </a:cubicBezTo>
                  <a:cubicBezTo>
                    <a:pt x="65" y="313"/>
                    <a:pt x="72" y="318"/>
                    <a:pt x="84" y="331"/>
                  </a:cubicBezTo>
                  <a:cubicBezTo>
                    <a:pt x="75" y="340"/>
                    <a:pt x="84" y="350"/>
                    <a:pt x="94" y="359"/>
                  </a:cubicBezTo>
                  <a:lnTo>
                    <a:pt x="103" y="378"/>
                  </a:lnTo>
                  <a:lnTo>
                    <a:pt x="122" y="387"/>
                  </a:lnTo>
                  <a:cubicBezTo>
                    <a:pt x="140" y="406"/>
                    <a:pt x="159" y="424"/>
                    <a:pt x="122" y="434"/>
                  </a:cubicBezTo>
                  <a:cubicBezTo>
                    <a:pt x="308" y="592"/>
                    <a:pt x="607" y="779"/>
                    <a:pt x="841" y="938"/>
                  </a:cubicBezTo>
                  <a:cubicBezTo>
                    <a:pt x="1006" y="1048"/>
                    <a:pt x="1307" y="1330"/>
                    <a:pt x="1397" y="1330"/>
                  </a:cubicBezTo>
                  <a:cubicBezTo>
                    <a:pt x="1398" y="1330"/>
                    <a:pt x="1400" y="1330"/>
                    <a:pt x="1401" y="1330"/>
                  </a:cubicBezTo>
                  <a:cubicBezTo>
                    <a:pt x="1393" y="1330"/>
                    <a:pt x="1362" y="1282"/>
                    <a:pt x="1374" y="1282"/>
                  </a:cubicBezTo>
                  <a:lnTo>
                    <a:pt x="1374" y="1282"/>
                  </a:lnTo>
                  <a:cubicBezTo>
                    <a:pt x="1377" y="1282"/>
                    <a:pt x="1382" y="1285"/>
                    <a:pt x="1392" y="1293"/>
                  </a:cubicBezTo>
                  <a:cubicBezTo>
                    <a:pt x="1401" y="1293"/>
                    <a:pt x="1410" y="1349"/>
                    <a:pt x="1420" y="1358"/>
                  </a:cubicBezTo>
                  <a:cubicBezTo>
                    <a:pt x="1485" y="1423"/>
                    <a:pt x="1560" y="1489"/>
                    <a:pt x="1644" y="1545"/>
                  </a:cubicBezTo>
                  <a:cubicBezTo>
                    <a:pt x="1681" y="1573"/>
                    <a:pt x="1728" y="1601"/>
                    <a:pt x="1774" y="1638"/>
                  </a:cubicBezTo>
                  <a:lnTo>
                    <a:pt x="1840" y="1676"/>
                  </a:lnTo>
                  <a:lnTo>
                    <a:pt x="1858" y="1694"/>
                  </a:lnTo>
                  <a:lnTo>
                    <a:pt x="1868" y="1694"/>
                  </a:lnTo>
                  <a:cubicBezTo>
                    <a:pt x="1868" y="1704"/>
                    <a:pt x="1877" y="1704"/>
                    <a:pt x="1877" y="1713"/>
                  </a:cubicBezTo>
                  <a:cubicBezTo>
                    <a:pt x="1896" y="1741"/>
                    <a:pt x="1905" y="1769"/>
                    <a:pt x="1896" y="1825"/>
                  </a:cubicBezTo>
                  <a:cubicBezTo>
                    <a:pt x="1896" y="1872"/>
                    <a:pt x="1886" y="1928"/>
                    <a:pt x="1886" y="1974"/>
                  </a:cubicBezTo>
                  <a:cubicBezTo>
                    <a:pt x="1886" y="2058"/>
                    <a:pt x="1868" y="2133"/>
                    <a:pt x="1849" y="2217"/>
                  </a:cubicBezTo>
                  <a:cubicBezTo>
                    <a:pt x="1858" y="2227"/>
                    <a:pt x="1886" y="2217"/>
                    <a:pt x="1886" y="2245"/>
                  </a:cubicBezTo>
                  <a:cubicBezTo>
                    <a:pt x="1834" y="2298"/>
                    <a:pt x="1814" y="2566"/>
                    <a:pt x="1851" y="2566"/>
                  </a:cubicBezTo>
                  <a:cubicBezTo>
                    <a:pt x="1853" y="2566"/>
                    <a:pt x="1856" y="2565"/>
                    <a:pt x="1858" y="2563"/>
                  </a:cubicBezTo>
                  <a:lnTo>
                    <a:pt x="1858" y="2563"/>
                  </a:lnTo>
                  <a:cubicBezTo>
                    <a:pt x="1821" y="2619"/>
                    <a:pt x="1868" y="2712"/>
                    <a:pt x="1812" y="2759"/>
                  </a:cubicBezTo>
                  <a:cubicBezTo>
                    <a:pt x="1812" y="2703"/>
                    <a:pt x="1840" y="2684"/>
                    <a:pt x="1821" y="2675"/>
                  </a:cubicBezTo>
                  <a:lnTo>
                    <a:pt x="1821" y="2675"/>
                  </a:lnTo>
                  <a:cubicBezTo>
                    <a:pt x="1774" y="2862"/>
                    <a:pt x="1802" y="2787"/>
                    <a:pt x="1793" y="3011"/>
                  </a:cubicBezTo>
                  <a:cubicBezTo>
                    <a:pt x="1781" y="3011"/>
                    <a:pt x="1777" y="2994"/>
                    <a:pt x="1772" y="2994"/>
                  </a:cubicBezTo>
                  <a:cubicBezTo>
                    <a:pt x="1770" y="2994"/>
                    <a:pt x="1768" y="2999"/>
                    <a:pt x="1765" y="3011"/>
                  </a:cubicBezTo>
                  <a:cubicBezTo>
                    <a:pt x="1781" y="3076"/>
                    <a:pt x="1776" y="3280"/>
                    <a:pt x="1751" y="3280"/>
                  </a:cubicBezTo>
                  <a:cubicBezTo>
                    <a:pt x="1747" y="3280"/>
                    <a:pt x="1742" y="3275"/>
                    <a:pt x="1737" y="3263"/>
                  </a:cubicBezTo>
                  <a:cubicBezTo>
                    <a:pt x="1737" y="3394"/>
                    <a:pt x="1709" y="3450"/>
                    <a:pt x="1737" y="3525"/>
                  </a:cubicBezTo>
                  <a:cubicBezTo>
                    <a:pt x="1616" y="3637"/>
                    <a:pt x="1700" y="3879"/>
                    <a:pt x="1662" y="4169"/>
                  </a:cubicBezTo>
                  <a:cubicBezTo>
                    <a:pt x="1625" y="4542"/>
                    <a:pt x="1466" y="5056"/>
                    <a:pt x="1532" y="5159"/>
                  </a:cubicBezTo>
                  <a:cubicBezTo>
                    <a:pt x="1484" y="5199"/>
                    <a:pt x="1539" y="5432"/>
                    <a:pt x="1508" y="5432"/>
                  </a:cubicBezTo>
                  <a:cubicBezTo>
                    <a:pt x="1503" y="5432"/>
                    <a:pt x="1496" y="5425"/>
                    <a:pt x="1485" y="5411"/>
                  </a:cubicBezTo>
                  <a:cubicBezTo>
                    <a:pt x="1476" y="5551"/>
                    <a:pt x="1466" y="5682"/>
                    <a:pt x="1457" y="5803"/>
                  </a:cubicBezTo>
                  <a:lnTo>
                    <a:pt x="1457" y="5831"/>
                  </a:lnTo>
                  <a:cubicBezTo>
                    <a:pt x="1457" y="5840"/>
                    <a:pt x="1457" y="5850"/>
                    <a:pt x="1457" y="5859"/>
                  </a:cubicBezTo>
                  <a:cubicBezTo>
                    <a:pt x="1457" y="5887"/>
                    <a:pt x="1466" y="5906"/>
                    <a:pt x="1466" y="5924"/>
                  </a:cubicBezTo>
                  <a:cubicBezTo>
                    <a:pt x="1485" y="5971"/>
                    <a:pt x="1513" y="6009"/>
                    <a:pt x="1541" y="6027"/>
                  </a:cubicBezTo>
                  <a:cubicBezTo>
                    <a:pt x="1578" y="6055"/>
                    <a:pt x="1606" y="6065"/>
                    <a:pt x="1634" y="6083"/>
                  </a:cubicBezTo>
                  <a:lnTo>
                    <a:pt x="1709" y="6121"/>
                  </a:lnTo>
                  <a:cubicBezTo>
                    <a:pt x="1896" y="6223"/>
                    <a:pt x="2083" y="6307"/>
                    <a:pt x="2269" y="6391"/>
                  </a:cubicBezTo>
                  <a:cubicBezTo>
                    <a:pt x="2493" y="6625"/>
                    <a:pt x="3334" y="6914"/>
                    <a:pt x="3689" y="7110"/>
                  </a:cubicBezTo>
                  <a:cubicBezTo>
                    <a:pt x="3922" y="7260"/>
                    <a:pt x="4165" y="7391"/>
                    <a:pt x="4408" y="7521"/>
                  </a:cubicBezTo>
                  <a:cubicBezTo>
                    <a:pt x="4417" y="7503"/>
                    <a:pt x="4408" y="7484"/>
                    <a:pt x="4398" y="7465"/>
                  </a:cubicBezTo>
                  <a:lnTo>
                    <a:pt x="4398" y="7465"/>
                  </a:lnTo>
                  <a:cubicBezTo>
                    <a:pt x="4426" y="7484"/>
                    <a:pt x="4454" y="7484"/>
                    <a:pt x="4483" y="7493"/>
                  </a:cubicBezTo>
                  <a:cubicBezTo>
                    <a:pt x="4464" y="7521"/>
                    <a:pt x="4417" y="7503"/>
                    <a:pt x="4483" y="7549"/>
                  </a:cubicBezTo>
                  <a:cubicBezTo>
                    <a:pt x="4703" y="7646"/>
                    <a:pt x="5132" y="7935"/>
                    <a:pt x="5289" y="7935"/>
                  </a:cubicBezTo>
                  <a:cubicBezTo>
                    <a:pt x="5298" y="7935"/>
                    <a:pt x="5306" y="7934"/>
                    <a:pt x="5314" y="7932"/>
                  </a:cubicBezTo>
                  <a:cubicBezTo>
                    <a:pt x="5341" y="7960"/>
                    <a:pt x="5359" y="7993"/>
                    <a:pt x="5385" y="7993"/>
                  </a:cubicBezTo>
                  <a:cubicBezTo>
                    <a:pt x="5394" y="7993"/>
                    <a:pt x="5404" y="7989"/>
                    <a:pt x="5416" y="7979"/>
                  </a:cubicBezTo>
                  <a:cubicBezTo>
                    <a:pt x="5398" y="7970"/>
                    <a:pt x="5370" y="7960"/>
                    <a:pt x="5370" y="7942"/>
                  </a:cubicBezTo>
                  <a:lnTo>
                    <a:pt x="5370" y="7942"/>
                  </a:lnTo>
                  <a:cubicBezTo>
                    <a:pt x="5431" y="7980"/>
                    <a:pt x="5467" y="8012"/>
                    <a:pt x="5437" y="8012"/>
                  </a:cubicBezTo>
                  <a:cubicBezTo>
                    <a:pt x="5430" y="8012"/>
                    <a:pt x="5420" y="8010"/>
                    <a:pt x="5407" y="8007"/>
                  </a:cubicBezTo>
                  <a:lnTo>
                    <a:pt x="5407" y="8007"/>
                  </a:lnTo>
                  <a:cubicBezTo>
                    <a:pt x="5435" y="8016"/>
                    <a:pt x="5463" y="8026"/>
                    <a:pt x="5491" y="8035"/>
                  </a:cubicBezTo>
                  <a:cubicBezTo>
                    <a:pt x="5519" y="8054"/>
                    <a:pt x="5556" y="8063"/>
                    <a:pt x="5594" y="8063"/>
                  </a:cubicBezTo>
                  <a:cubicBezTo>
                    <a:pt x="5602" y="8064"/>
                    <a:pt x="5610" y="8065"/>
                    <a:pt x="5619" y="8065"/>
                  </a:cubicBezTo>
                  <a:cubicBezTo>
                    <a:pt x="5675" y="8065"/>
                    <a:pt x="5728" y="8037"/>
                    <a:pt x="5753" y="7988"/>
                  </a:cubicBezTo>
                  <a:cubicBezTo>
                    <a:pt x="5799" y="7960"/>
                    <a:pt x="5837" y="7923"/>
                    <a:pt x="5855" y="7876"/>
                  </a:cubicBezTo>
                  <a:cubicBezTo>
                    <a:pt x="5865" y="7839"/>
                    <a:pt x="5874" y="7801"/>
                    <a:pt x="5865" y="7755"/>
                  </a:cubicBezTo>
                  <a:cubicBezTo>
                    <a:pt x="5865" y="7736"/>
                    <a:pt x="5855" y="7717"/>
                    <a:pt x="5846" y="7699"/>
                  </a:cubicBezTo>
                  <a:cubicBezTo>
                    <a:pt x="5837" y="7680"/>
                    <a:pt x="5827" y="7671"/>
                    <a:pt x="5827" y="7661"/>
                  </a:cubicBezTo>
                  <a:lnTo>
                    <a:pt x="5818" y="7643"/>
                  </a:lnTo>
                  <a:lnTo>
                    <a:pt x="5809" y="7633"/>
                  </a:lnTo>
                  <a:lnTo>
                    <a:pt x="5790" y="7615"/>
                  </a:lnTo>
                  <a:lnTo>
                    <a:pt x="5762" y="7587"/>
                  </a:lnTo>
                  <a:cubicBezTo>
                    <a:pt x="5743" y="7568"/>
                    <a:pt x="5724" y="7559"/>
                    <a:pt x="5706" y="7540"/>
                  </a:cubicBezTo>
                  <a:cubicBezTo>
                    <a:pt x="5678" y="7512"/>
                    <a:pt x="5650" y="7503"/>
                    <a:pt x="5612" y="7493"/>
                  </a:cubicBezTo>
                  <a:cubicBezTo>
                    <a:pt x="5650" y="7409"/>
                    <a:pt x="5510" y="7409"/>
                    <a:pt x="5519" y="7335"/>
                  </a:cubicBezTo>
                  <a:lnTo>
                    <a:pt x="5519" y="7335"/>
                  </a:lnTo>
                  <a:cubicBezTo>
                    <a:pt x="5517" y="7335"/>
                    <a:pt x="5515" y="7335"/>
                    <a:pt x="5513" y="7335"/>
                  </a:cubicBezTo>
                  <a:cubicBezTo>
                    <a:pt x="5456" y="7335"/>
                    <a:pt x="5359" y="7220"/>
                    <a:pt x="5314" y="7148"/>
                  </a:cubicBezTo>
                  <a:lnTo>
                    <a:pt x="5314" y="7148"/>
                  </a:lnTo>
                  <a:cubicBezTo>
                    <a:pt x="5319" y="7163"/>
                    <a:pt x="5316" y="7172"/>
                    <a:pt x="5306" y="7172"/>
                  </a:cubicBezTo>
                  <a:cubicBezTo>
                    <a:pt x="5298" y="7172"/>
                    <a:pt x="5284" y="7165"/>
                    <a:pt x="5267" y="7148"/>
                  </a:cubicBezTo>
                  <a:cubicBezTo>
                    <a:pt x="5294" y="7111"/>
                    <a:pt x="5215" y="6951"/>
                    <a:pt x="5142" y="6951"/>
                  </a:cubicBezTo>
                  <a:cubicBezTo>
                    <a:pt x="5140" y="6951"/>
                    <a:pt x="5138" y="6951"/>
                    <a:pt x="5136" y="6952"/>
                  </a:cubicBezTo>
                  <a:cubicBezTo>
                    <a:pt x="5174" y="6998"/>
                    <a:pt x="5202" y="6989"/>
                    <a:pt x="5202" y="7017"/>
                  </a:cubicBezTo>
                  <a:cubicBezTo>
                    <a:pt x="5196" y="7019"/>
                    <a:pt x="5191" y="7020"/>
                    <a:pt x="5186" y="7020"/>
                  </a:cubicBezTo>
                  <a:cubicBezTo>
                    <a:pt x="5150" y="7020"/>
                    <a:pt x="5135" y="6974"/>
                    <a:pt x="5102" y="6974"/>
                  </a:cubicBezTo>
                  <a:cubicBezTo>
                    <a:pt x="5095" y="6974"/>
                    <a:pt x="5088" y="6976"/>
                    <a:pt x="5080" y="6980"/>
                  </a:cubicBezTo>
                  <a:lnTo>
                    <a:pt x="5136" y="6914"/>
                  </a:lnTo>
                  <a:cubicBezTo>
                    <a:pt x="4968" y="6746"/>
                    <a:pt x="4837" y="6700"/>
                    <a:pt x="4791" y="6541"/>
                  </a:cubicBezTo>
                  <a:cubicBezTo>
                    <a:pt x="4567" y="6419"/>
                    <a:pt x="4445" y="6121"/>
                    <a:pt x="4258" y="5990"/>
                  </a:cubicBezTo>
                  <a:cubicBezTo>
                    <a:pt x="4248" y="5981"/>
                    <a:pt x="4242" y="5978"/>
                    <a:pt x="4238" y="5978"/>
                  </a:cubicBezTo>
                  <a:lnTo>
                    <a:pt x="4238" y="5978"/>
                  </a:lnTo>
                  <a:cubicBezTo>
                    <a:pt x="4226" y="5978"/>
                    <a:pt x="4243" y="6015"/>
                    <a:pt x="4233" y="6015"/>
                  </a:cubicBezTo>
                  <a:cubicBezTo>
                    <a:pt x="4230" y="6015"/>
                    <a:pt x="4223" y="6011"/>
                    <a:pt x="4212" y="5999"/>
                  </a:cubicBezTo>
                  <a:cubicBezTo>
                    <a:pt x="4202" y="5990"/>
                    <a:pt x="4202" y="5934"/>
                    <a:pt x="4202" y="5924"/>
                  </a:cubicBezTo>
                  <a:cubicBezTo>
                    <a:pt x="4174" y="5896"/>
                    <a:pt x="4146" y="5868"/>
                    <a:pt x="4118" y="5850"/>
                  </a:cubicBezTo>
                  <a:cubicBezTo>
                    <a:pt x="4034" y="5756"/>
                    <a:pt x="3950" y="5672"/>
                    <a:pt x="3848" y="5598"/>
                  </a:cubicBezTo>
                  <a:cubicBezTo>
                    <a:pt x="3763" y="5439"/>
                    <a:pt x="3633" y="5299"/>
                    <a:pt x="3483" y="5196"/>
                  </a:cubicBezTo>
                  <a:cubicBezTo>
                    <a:pt x="3511" y="5196"/>
                    <a:pt x="3483" y="5140"/>
                    <a:pt x="3427" y="5075"/>
                  </a:cubicBezTo>
                  <a:lnTo>
                    <a:pt x="3390" y="5028"/>
                  </a:lnTo>
                  <a:cubicBezTo>
                    <a:pt x="3371" y="5009"/>
                    <a:pt x="3371" y="5009"/>
                    <a:pt x="3353" y="4991"/>
                  </a:cubicBezTo>
                  <a:cubicBezTo>
                    <a:pt x="3334" y="4972"/>
                    <a:pt x="3325" y="4953"/>
                    <a:pt x="3315" y="4935"/>
                  </a:cubicBezTo>
                  <a:cubicBezTo>
                    <a:pt x="3325" y="4916"/>
                    <a:pt x="3334" y="4897"/>
                    <a:pt x="3334" y="4879"/>
                  </a:cubicBezTo>
                  <a:cubicBezTo>
                    <a:pt x="3343" y="4851"/>
                    <a:pt x="3353" y="4813"/>
                    <a:pt x="3362" y="4785"/>
                  </a:cubicBezTo>
                  <a:cubicBezTo>
                    <a:pt x="3381" y="4720"/>
                    <a:pt x="3399" y="4654"/>
                    <a:pt x="3418" y="4580"/>
                  </a:cubicBezTo>
                  <a:cubicBezTo>
                    <a:pt x="3446" y="4430"/>
                    <a:pt x="3474" y="4272"/>
                    <a:pt x="3493" y="4141"/>
                  </a:cubicBezTo>
                  <a:cubicBezTo>
                    <a:pt x="3549" y="3767"/>
                    <a:pt x="3614" y="3375"/>
                    <a:pt x="3670" y="3076"/>
                  </a:cubicBezTo>
                  <a:lnTo>
                    <a:pt x="3670" y="3076"/>
                  </a:lnTo>
                  <a:cubicBezTo>
                    <a:pt x="3664" y="3095"/>
                    <a:pt x="3642" y="3125"/>
                    <a:pt x="3630" y="3125"/>
                  </a:cubicBezTo>
                  <a:cubicBezTo>
                    <a:pt x="3624" y="3125"/>
                    <a:pt x="3620" y="3117"/>
                    <a:pt x="3623" y="3095"/>
                  </a:cubicBezTo>
                  <a:cubicBezTo>
                    <a:pt x="3633" y="3048"/>
                    <a:pt x="3670" y="3086"/>
                    <a:pt x="3679" y="3048"/>
                  </a:cubicBezTo>
                  <a:cubicBezTo>
                    <a:pt x="3735" y="2600"/>
                    <a:pt x="3829" y="2133"/>
                    <a:pt x="3913" y="1648"/>
                  </a:cubicBezTo>
                  <a:cubicBezTo>
                    <a:pt x="3941" y="1526"/>
                    <a:pt x="3960" y="1405"/>
                    <a:pt x="3988" y="1274"/>
                  </a:cubicBezTo>
                  <a:cubicBezTo>
                    <a:pt x="3988" y="1246"/>
                    <a:pt x="3997" y="1209"/>
                    <a:pt x="3997" y="1171"/>
                  </a:cubicBezTo>
                  <a:cubicBezTo>
                    <a:pt x="3997" y="1134"/>
                    <a:pt x="3978" y="1087"/>
                    <a:pt x="3960" y="1059"/>
                  </a:cubicBezTo>
                  <a:cubicBezTo>
                    <a:pt x="3932" y="1022"/>
                    <a:pt x="3894" y="994"/>
                    <a:pt x="3857" y="975"/>
                  </a:cubicBezTo>
                  <a:cubicBezTo>
                    <a:pt x="3829" y="966"/>
                    <a:pt x="3791" y="957"/>
                    <a:pt x="3763" y="957"/>
                  </a:cubicBezTo>
                  <a:cubicBezTo>
                    <a:pt x="3521" y="891"/>
                    <a:pt x="3269" y="844"/>
                    <a:pt x="3016" y="807"/>
                  </a:cubicBezTo>
                  <a:cubicBezTo>
                    <a:pt x="2792" y="686"/>
                    <a:pt x="2279" y="574"/>
                    <a:pt x="2176" y="536"/>
                  </a:cubicBezTo>
                  <a:cubicBezTo>
                    <a:pt x="1896" y="434"/>
                    <a:pt x="1569" y="434"/>
                    <a:pt x="1289" y="350"/>
                  </a:cubicBezTo>
                  <a:cubicBezTo>
                    <a:pt x="1298" y="340"/>
                    <a:pt x="1308" y="340"/>
                    <a:pt x="1317" y="331"/>
                  </a:cubicBezTo>
                  <a:cubicBezTo>
                    <a:pt x="1252" y="324"/>
                    <a:pt x="1237" y="314"/>
                    <a:pt x="1215" y="314"/>
                  </a:cubicBezTo>
                  <a:cubicBezTo>
                    <a:pt x="1205" y="314"/>
                    <a:pt x="1194" y="316"/>
                    <a:pt x="1177" y="322"/>
                  </a:cubicBezTo>
                  <a:cubicBezTo>
                    <a:pt x="859" y="153"/>
                    <a:pt x="336" y="135"/>
                    <a:pt x="308" y="51"/>
                  </a:cubicBezTo>
                  <a:lnTo>
                    <a:pt x="243" y="191"/>
                  </a:lnTo>
                  <a:cubicBezTo>
                    <a:pt x="251" y="191"/>
                    <a:pt x="252" y="170"/>
                    <a:pt x="270" y="170"/>
                  </a:cubicBezTo>
                  <a:cubicBezTo>
                    <a:pt x="273" y="170"/>
                    <a:pt x="276" y="171"/>
                    <a:pt x="280" y="172"/>
                  </a:cubicBezTo>
                  <a:cubicBezTo>
                    <a:pt x="452" y="208"/>
                    <a:pt x="835" y="350"/>
                    <a:pt x="960" y="350"/>
                  </a:cubicBezTo>
                  <a:cubicBezTo>
                    <a:pt x="964" y="350"/>
                    <a:pt x="968" y="350"/>
                    <a:pt x="971" y="350"/>
                  </a:cubicBezTo>
                  <a:cubicBezTo>
                    <a:pt x="971" y="359"/>
                    <a:pt x="999" y="378"/>
                    <a:pt x="990" y="396"/>
                  </a:cubicBezTo>
                  <a:cubicBezTo>
                    <a:pt x="1466" y="518"/>
                    <a:pt x="2036" y="592"/>
                    <a:pt x="2503" y="788"/>
                  </a:cubicBezTo>
                  <a:cubicBezTo>
                    <a:pt x="2520" y="784"/>
                    <a:pt x="2538" y="781"/>
                    <a:pt x="2558" y="781"/>
                  </a:cubicBezTo>
                  <a:cubicBezTo>
                    <a:pt x="2691" y="781"/>
                    <a:pt x="2883" y="880"/>
                    <a:pt x="3054" y="929"/>
                  </a:cubicBezTo>
                  <a:cubicBezTo>
                    <a:pt x="3203" y="966"/>
                    <a:pt x="3353" y="994"/>
                    <a:pt x="3502" y="1013"/>
                  </a:cubicBezTo>
                  <a:cubicBezTo>
                    <a:pt x="3549" y="1069"/>
                    <a:pt x="3698" y="1059"/>
                    <a:pt x="3633" y="1087"/>
                  </a:cubicBezTo>
                  <a:cubicBezTo>
                    <a:pt x="3670" y="1087"/>
                    <a:pt x="3698" y="1087"/>
                    <a:pt x="3735" y="1097"/>
                  </a:cubicBezTo>
                  <a:cubicBezTo>
                    <a:pt x="3749" y="1101"/>
                    <a:pt x="3763" y="1104"/>
                    <a:pt x="3777" y="1104"/>
                  </a:cubicBezTo>
                  <a:cubicBezTo>
                    <a:pt x="3791" y="1104"/>
                    <a:pt x="3805" y="1101"/>
                    <a:pt x="3820" y="1097"/>
                  </a:cubicBezTo>
                  <a:lnTo>
                    <a:pt x="3820" y="1097"/>
                  </a:lnTo>
                  <a:cubicBezTo>
                    <a:pt x="3810" y="1115"/>
                    <a:pt x="3838" y="1125"/>
                    <a:pt x="3848" y="1153"/>
                  </a:cubicBezTo>
                  <a:cubicBezTo>
                    <a:pt x="3857" y="1162"/>
                    <a:pt x="3857" y="1162"/>
                    <a:pt x="3857" y="1171"/>
                  </a:cubicBezTo>
                  <a:cubicBezTo>
                    <a:pt x="3857" y="1190"/>
                    <a:pt x="3857" y="1199"/>
                    <a:pt x="3857" y="1209"/>
                  </a:cubicBezTo>
                  <a:cubicBezTo>
                    <a:pt x="3857" y="1246"/>
                    <a:pt x="3857" y="1293"/>
                    <a:pt x="3857" y="1330"/>
                  </a:cubicBezTo>
                  <a:cubicBezTo>
                    <a:pt x="3849" y="1330"/>
                    <a:pt x="3842" y="1329"/>
                    <a:pt x="3835" y="1329"/>
                  </a:cubicBezTo>
                  <a:cubicBezTo>
                    <a:pt x="3825" y="1329"/>
                    <a:pt x="3816" y="1332"/>
                    <a:pt x="3810" y="1349"/>
                  </a:cubicBezTo>
                  <a:cubicBezTo>
                    <a:pt x="3857" y="1508"/>
                    <a:pt x="3745" y="1666"/>
                    <a:pt x="3782" y="1806"/>
                  </a:cubicBezTo>
                  <a:cubicBezTo>
                    <a:pt x="3726" y="1984"/>
                    <a:pt x="3633" y="2619"/>
                    <a:pt x="3558" y="3086"/>
                  </a:cubicBezTo>
                  <a:cubicBezTo>
                    <a:pt x="3546" y="3086"/>
                    <a:pt x="3541" y="3069"/>
                    <a:pt x="3537" y="3069"/>
                  </a:cubicBezTo>
                  <a:cubicBezTo>
                    <a:pt x="3535" y="3069"/>
                    <a:pt x="3533" y="3073"/>
                    <a:pt x="3530" y="3086"/>
                  </a:cubicBezTo>
                  <a:cubicBezTo>
                    <a:pt x="3493" y="3534"/>
                    <a:pt x="3353" y="3879"/>
                    <a:pt x="3399" y="4160"/>
                  </a:cubicBezTo>
                  <a:cubicBezTo>
                    <a:pt x="3395" y="4156"/>
                    <a:pt x="3391" y="4154"/>
                    <a:pt x="3387" y="4154"/>
                  </a:cubicBezTo>
                  <a:cubicBezTo>
                    <a:pt x="3347" y="4154"/>
                    <a:pt x="3348" y="4348"/>
                    <a:pt x="3305" y="4348"/>
                  </a:cubicBezTo>
                  <a:cubicBezTo>
                    <a:pt x="3302" y="4348"/>
                    <a:pt x="3299" y="4348"/>
                    <a:pt x="3297" y="4346"/>
                  </a:cubicBezTo>
                  <a:lnTo>
                    <a:pt x="3297" y="4346"/>
                  </a:lnTo>
                  <a:cubicBezTo>
                    <a:pt x="3315" y="4477"/>
                    <a:pt x="3297" y="4608"/>
                    <a:pt x="3269" y="4739"/>
                  </a:cubicBezTo>
                  <a:cubicBezTo>
                    <a:pt x="3259" y="4776"/>
                    <a:pt x="3250" y="4813"/>
                    <a:pt x="3241" y="4851"/>
                  </a:cubicBezTo>
                  <a:cubicBezTo>
                    <a:pt x="3231" y="4879"/>
                    <a:pt x="3222" y="4888"/>
                    <a:pt x="3222" y="4916"/>
                  </a:cubicBezTo>
                  <a:cubicBezTo>
                    <a:pt x="3213" y="4953"/>
                    <a:pt x="3213" y="4981"/>
                    <a:pt x="3222" y="5009"/>
                  </a:cubicBezTo>
                  <a:cubicBezTo>
                    <a:pt x="3231" y="5037"/>
                    <a:pt x="3241" y="5065"/>
                    <a:pt x="3259" y="5093"/>
                  </a:cubicBezTo>
                  <a:lnTo>
                    <a:pt x="3306" y="5149"/>
                  </a:lnTo>
                  <a:lnTo>
                    <a:pt x="3399" y="5252"/>
                  </a:lnTo>
                  <a:cubicBezTo>
                    <a:pt x="3661" y="5560"/>
                    <a:pt x="3960" y="5840"/>
                    <a:pt x="4212" y="6083"/>
                  </a:cubicBezTo>
                  <a:cubicBezTo>
                    <a:pt x="4333" y="6205"/>
                    <a:pt x="4426" y="6251"/>
                    <a:pt x="4380" y="6279"/>
                  </a:cubicBezTo>
                  <a:cubicBezTo>
                    <a:pt x="4417" y="6326"/>
                    <a:pt x="4426" y="6307"/>
                    <a:pt x="4454" y="6326"/>
                  </a:cubicBezTo>
                  <a:cubicBezTo>
                    <a:pt x="4623" y="6597"/>
                    <a:pt x="4837" y="6830"/>
                    <a:pt x="5099" y="7017"/>
                  </a:cubicBezTo>
                  <a:cubicBezTo>
                    <a:pt x="5080" y="7036"/>
                    <a:pt x="5061" y="7036"/>
                    <a:pt x="5033" y="7036"/>
                  </a:cubicBezTo>
                  <a:cubicBezTo>
                    <a:pt x="5105" y="7100"/>
                    <a:pt x="5231" y="7184"/>
                    <a:pt x="5203" y="7184"/>
                  </a:cubicBezTo>
                  <a:cubicBezTo>
                    <a:pt x="5198" y="7184"/>
                    <a:pt x="5189" y="7181"/>
                    <a:pt x="5174" y="7176"/>
                  </a:cubicBezTo>
                  <a:lnTo>
                    <a:pt x="5174" y="7176"/>
                  </a:lnTo>
                  <a:cubicBezTo>
                    <a:pt x="5407" y="7400"/>
                    <a:pt x="5538" y="7521"/>
                    <a:pt x="5678" y="7652"/>
                  </a:cubicBezTo>
                  <a:cubicBezTo>
                    <a:pt x="5706" y="7689"/>
                    <a:pt x="5734" y="7717"/>
                    <a:pt x="5762" y="7755"/>
                  </a:cubicBezTo>
                  <a:cubicBezTo>
                    <a:pt x="5795" y="7846"/>
                    <a:pt x="5733" y="7937"/>
                    <a:pt x="5647" y="7937"/>
                  </a:cubicBezTo>
                  <a:cubicBezTo>
                    <a:pt x="5636" y="7937"/>
                    <a:pt x="5624" y="7935"/>
                    <a:pt x="5612" y="7932"/>
                  </a:cubicBezTo>
                  <a:cubicBezTo>
                    <a:pt x="5575" y="7923"/>
                    <a:pt x="5547" y="7904"/>
                    <a:pt x="5519" y="7886"/>
                  </a:cubicBezTo>
                  <a:lnTo>
                    <a:pt x="5407" y="7829"/>
                  </a:lnTo>
                  <a:cubicBezTo>
                    <a:pt x="5399" y="7838"/>
                    <a:pt x="5398" y="7859"/>
                    <a:pt x="5380" y="7859"/>
                  </a:cubicBezTo>
                  <a:cubicBezTo>
                    <a:pt x="5377" y="7859"/>
                    <a:pt x="5374" y="7859"/>
                    <a:pt x="5370" y="7858"/>
                  </a:cubicBezTo>
                  <a:cubicBezTo>
                    <a:pt x="5301" y="7812"/>
                    <a:pt x="5009" y="7630"/>
                    <a:pt x="4939" y="7630"/>
                  </a:cubicBezTo>
                  <a:cubicBezTo>
                    <a:pt x="4923" y="7630"/>
                    <a:pt x="4919" y="7639"/>
                    <a:pt x="4931" y="7661"/>
                  </a:cubicBezTo>
                  <a:cubicBezTo>
                    <a:pt x="4810" y="7601"/>
                    <a:pt x="4801" y="7548"/>
                    <a:pt x="4741" y="7548"/>
                  </a:cubicBezTo>
                  <a:cubicBezTo>
                    <a:pt x="4736" y="7548"/>
                    <a:pt x="4731" y="7549"/>
                    <a:pt x="4725" y="7549"/>
                  </a:cubicBezTo>
                  <a:cubicBezTo>
                    <a:pt x="4743" y="7502"/>
                    <a:pt x="4694" y="7481"/>
                    <a:pt x="4658" y="7481"/>
                  </a:cubicBezTo>
                  <a:cubicBezTo>
                    <a:pt x="4641" y="7481"/>
                    <a:pt x="4627" y="7486"/>
                    <a:pt x="4623" y="7494"/>
                  </a:cubicBezTo>
                  <a:lnTo>
                    <a:pt x="4623" y="7494"/>
                  </a:lnTo>
                  <a:cubicBezTo>
                    <a:pt x="4618" y="7469"/>
                    <a:pt x="4561" y="7445"/>
                    <a:pt x="4595" y="7428"/>
                  </a:cubicBezTo>
                  <a:cubicBezTo>
                    <a:pt x="4156" y="7232"/>
                    <a:pt x="3735" y="7017"/>
                    <a:pt x="3325" y="6774"/>
                  </a:cubicBezTo>
                  <a:cubicBezTo>
                    <a:pt x="2699" y="6541"/>
                    <a:pt x="2409" y="6335"/>
                    <a:pt x="1812" y="5990"/>
                  </a:cubicBezTo>
                  <a:cubicBezTo>
                    <a:pt x="1774" y="5981"/>
                    <a:pt x="1746" y="5971"/>
                    <a:pt x="1718" y="5953"/>
                  </a:cubicBezTo>
                  <a:lnTo>
                    <a:pt x="1672" y="5934"/>
                  </a:lnTo>
                  <a:cubicBezTo>
                    <a:pt x="1662" y="5924"/>
                    <a:pt x="1653" y="5915"/>
                    <a:pt x="1653" y="5915"/>
                  </a:cubicBezTo>
                  <a:cubicBezTo>
                    <a:pt x="1625" y="5887"/>
                    <a:pt x="1616" y="5859"/>
                    <a:pt x="1578" y="5840"/>
                  </a:cubicBezTo>
                  <a:cubicBezTo>
                    <a:pt x="1625" y="5831"/>
                    <a:pt x="1625" y="5589"/>
                    <a:pt x="1625" y="5532"/>
                  </a:cubicBezTo>
                  <a:lnTo>
                    <a:pt x="1625" y="5532"/>
                  </a:lnTo>
                  <a:cubicBezTo>
                    <a:pt x="1625" y="5579"/>
                    <a:pt x="1616" y="5616"/>
                    <a:pt x="1588" y="5654"/>
                  </a:cubicBezTo>
                  <a:cubicBezTo>
                    <a:pt x="1606" y="5560"/>
                    <a:pt x="1597" y="5532"/>
                    <a:pt x="1616" y="5514"/>
                  </a:cubicBezTo>
                  <a:cubicBezTo>
                    <a:pt x="1616" y="5531"/>
                    <a:pt x="1617" y="5536"/>
                    <a:pt x="1619" y="5536"/>
                  </a:cubicBezTo>
                  <a:cubicBezTo>
                    <a:pt x="1623" y="5536"/>
                    <a:pt x="1630" y="5519"/>
                    <a:pt x="1639" y="5519"/>
                  </a:cubicBezTo>
                  <a:cubicBezTo>
                    <a:pt x="1643" y="5519"/>
                    <a:pt x="1648" y="5524"/>
                    <a:pt x="1653" y="5542"/>
                  </a:cubicBezTo>
                  <a:cubicBezTo>
                    <a:pt x="1607" y="5349"/>
                    <a:pt x="1733" y="5084"/>
                    <a:pt x="1657" y="5084"/>
                  </a:cubicBezTo>
                  <a:cubicBezTo>
                    <a:pt x="1656" y="5084"/>
                    <a:pt x="1654" y="5084"/>
                    <a:pt x="1653" y="5084"/>
                  </a:cubicBezTo>
                  <a:cubicBezTo>
                    <a:pt x="1756" y="4953"/>
                    <a:pt x="1690" y="4963"/>
                    <a:pt x="1690" y="4776"/>
                  </a:cubicBezTo>
                  <a:lnTo>
                    <a:pt x="1690" y="4776"/>
                  </a:lnTo>
                  <a:cubicBezTo>
                    <a:pt x="1696" y="4788"/>
                    <a:pt x="1701" y="4794"/>
                    <a:pt x="1705" y="4794"/>
                  </a:cubicBezTo>
                  <a:cubicBezTo>
                    <a:pt x="1735" y="4794"/>
                    <a:pt x="1728" y="4505"/>
                    <a:pt x="1748" y="4505"/>
                  </a:cubicBezTo>
                  <a:cubicBezTo>
                    <a:pt x="1752" y="4505"/>
                    <a:pt x="1758" y="4519"/>
                    <a:pt x="1765" y="4552"/>
                  </a:cubicBezTo>
                  <a:cubicBezTo>
                    <a:pt x="1765" y="4290"/>
                    <a:pt x="1830" y="4272"/>
                    <a:pt x="1849" y="4010"/>
                  </a:cubicBezTo>
                  <a:cubicBezTo>
                    <a:pt x="1843" y="4010"/>
                    <a:pt x="1837" y="4011"/>
                    <a:pt x="1831" y="4011"/>
                  </a:cubicBezTo>
                  <a:cubicBezTo>
                    <a:pt x="1820" y="4011"/>
                    <a:pt x="1812" y="4007"/>
                    <a:pt x="1812" y="3982"/>
                  </a:cubicBezTo>
                  <a:cubicBezTo>
                    <a:pt x="1849" y="3907"/>
                    <a:pt x="1840" y="3870"/>
                    <a:pt x="1821" y="3870"/>
                  </a:cubicBezTo>
                  <a:cubicBezTo>
                    <a:pt x="1868" y="3739"/>
                    <a:pt x="1877" y="3599"/>
                    <a:pt x="1849" y="3469"/>
                  </a:cubicBezTo>
                  <a:cubicBezTo>
                    <a:pt x="1915" y="3394"/>
                    <a:pt x="1924" y="3179"/>
                    <a:pt x="1924" y="3020"/>
                  </a:cubicBezTo>
                  <a:lnTo>
                    <a:pt x="1924" y="3020"/>
                  </a:lnTo>
                  <a:cubicBezTo>
                    <a:pt x="1924" y="3054"/>
                    <a:pt x="1905" y="3102"/>
                    <a:pt x="1894" y="3102"/>
                  </a:cubicBezTo>
                  <a:cubicBezTo>
                    <a:pt x="1889" y="3102"/>
                    <a:pt x="1886" y="3095"/>
                    <a:pt x="1886" y="3076"/>
                  </a:cubicBezTo>
                  <a:cubicBezTo>
                    <a:pt x="1905" y="3058"/>
                    <a:pt x="1915" y="3039"/>
                    <a:pt x="1924" y="3020"/>
                  </a:cubicBezTo>
                  <a:lnTo>
                    <a:pt x="1924" y="3020"/>
                  </a:lnTo>
                  <a:cubicBezTo>
                    <a:pt x="1924" y="3020"/>
                    <a:pt x="1924" y="3020"/>
                    <a:pt x="1924" y="3020"/>
                  </a:cubicBezTo>
                  <a:cubicBezTo>
                    <a:pt x="1971" y="2890"/>
                    <a:pt x="1971" y="2647"/>
                    <a:pt x="1943" y="2647"/>
                  </a:cubicBezTo>
                  <a:cubicBezTo>
                    <a:pt x="2017" y="2413"/>
                    <a:pt x="2045" y="2143"/>
                    <a:pt x="1989" y="2086"/>
                  </a:cubicBezTo>
                  <a:cubicBezTo>
                    <a:pt x="2055" y="1993"/>
                    <a:pt x="2036" y="1890"/>
                    <a:pt x="2008" y="1890"/>
                  </a:cubicBezTo>
                  <a:cubicBezTo>
                    <a:pt x="2017" y="1862"/>
                    <a:pt x="2036" y="1825"/>
                    <a:pt x="2036" y="1816"/>
                  </a:cubicBezTo>
                  <a:cubicBezTo>
                    <a:pt x="2045" y="1806"/>
                    <a:pt x="2045" y="1788"/>
                    <a:pt x="2045" y="1778"/>
                  </a:cubicBezTo>
                  <a:cubicBezTo>
                    <a:pt x="2055" y="1750"/>
                    <a:pt x="2055" y="1732"/>
                    <a:pt x="2045" y="1713"/>
                  </a:cubicBezTo>
                  <a:cubicBezTo>
                    <a:pt x="2045" y="1676"/>
                    <a:pt x="2027" y="1629"/>
                    <a:pt x="1999" y="1601"/>
                  </a:cubicBezTo>
                  <a:cubicBezTo>
                    <a:pt x="1980" y="1573"/>
                    <a:pt x="1952" y="1545"/>
                    <a:pt x="1924" y="1526"/>
                  </a:cubicBezTo>
                  <a:cubicBezTo>
                    <a:pt x="1830" y="1451"/>
                    <a:pt x="1728" y="1395"/>
                    <a:pt x="1616" y="1349"/>
                  </a:cubicBezTo>
                  <a:cubicBezTo>
                    <a:pt x="1588" y="1209"/>
                    <a:pt x="1130" y="1106"/>
                    <a:pt x="1027" y="901"/>
                  </a:cubicBezTo>
                  <a:cubicBezTo>
                    <a:pt x="1024" y="903"/>
                    <a:pt x="1019" y="905"/>
                    <a:pt x="1015" y="905"/>
                  </a:cubicBezTo>
                  <a:cubicBezTo>
                    <a:pt x="978" y="905"/>
                    <a:pt x="921" y="816"/>
                    <a:pt x="850" y="816"/>
                  </a:cubicBezTo>
                  <a:cubicBezTo>
                    <a:pt x="847" y="816"/>
                    <a:pt x="844" y="816"/>
                    <a:pt x="841" y="816"/>
                  </a:cubicBezTo>
                  <a:cubicBezTo>
                    <a:pt x="775" y="742"/>
                    <a:pt x="691" y="686"/>
                    <a:pt x="607" y="658"/>
                  </a:cubicBezTo>
                  <a:cubicBezTo>
                    <a:pt x="542" y="583"/>
                    <a:pt x="476" y="518"/>
                    <a:pt x="392" y="462"/>
                  </a:cubicBezTo>
                  <a:cubicBezTo>
                    <a:pt x="355" y="424"/>
                    <a:pt x="299" y="396"/>
                    <a:pt x="252" y="359"/>
                  </a:cubicBezTo>
                  <a:cubicBezTo>
                    <a:pt x="206" y="331"/>
                    <a:pt x="150" y="303"/>
                    <a:pt x="131" y="275"/>
                  </a:cubicBezTo>
                  <a:cubicBezTo>
                    <a:pt x="131" y="238"/>
                    <a:pt x="140" y="200"/>
                    <a:pt x="159" y="172"/>
                  </a:cubicBezTo>
                  <a:cubicBezTo>
                    <a:pt x="167" y="131"/>
                    <a:pt x="211" y="105"/>
                    <a:pt x="253" y="105"/>
                  </a:cubicBezTo>
                  <a:cubicBezTo>
                    <a:pt x="259" y="105"/>
                    <a:pt x="265" y="106"/>
                    <a:pt x="271" y="107"/>
                  </a:cubicBezTo>
                  <a:cubicBezTo>
                    <a:pt x="252" y="97"/>
                    <a:pt x="234" y="88"/>
                    <a:pt x="215" y="88"/>
                  </a:cubicBezTo>
                  <a:cubicBezTo>
                    <a:pt x="204" y="88"/>
                    <a:pt x="194" y="90"/>
                    <a:pt x="187" y="90"/>
                  </a:cubicBezTo>
                  <a:cubicBezTo>
                    <a:pt x="176" y="90"/>
                    <a:pt x="172" y="86"/>
                    <a:pt x="178" y="69"/>
                  </a:cubicBezTo>
                  <a:lnTo>
                    <a:pt x="178" y="69"/>
                  </a:lnTo>
                  <a:cubicBezTo>
                    <a:pt x="182" y="74"/>
                    <a:pt x="189" y="76"/>
                    <a:pt x="197" y="76"/>
                  </a:cubicBezTo>
                  <a:cubicBezTo>
                    <a:pt x="206" y="76"/>
                    <a:pt x="215" y="74"/>
                    <a:pt x="224" y="69"/>
                  </a:cubicBezTo>
                  <a:cubicBezTo>
                    <a:pt x="243" y="60"/>
                    <a:pt x="262" y="60"/>
                    <a:pt x="262" y="51"/>
                  </a:cubicBezTo>
                  <a:cubicBezTo>
                    <a:pt x="241" y="51"/>
                    <a:pt x="227" y="53"/>
                    <a:pt x="218" y="55"/>
                  </a:cubicBezTo>
                  <a:lnTo>
                    <a:pt x="218" y="55"/>
                  </a:lnTo>
                  <a:cubicBezTo>
                    <a:pt x="220" y="54"/>
                    <a:pt x="222" y="52"/>
                    <a:pt x="224" y="51"/>
                  </a:cubicBezTo>
                  <a:cubicBezTo>
                    <a:pt x="252" y="41"/>
                    <a:pt x="299" y="41"/>
                    <a:pt x="299" y="41"/>
                  </a:cubicBezTo>
                  <a:cubicBezTo>
                    <a:pt x="252" y="32"/>
                    <a:pt x="271" y="13"/>
                    <a:pt x="299" y="13"/>
                  </a:cubicBezTo>
                  <a:cubicBezTo>
                    <a:pt x="278" y="5"/>
                    <a:pt x="255" y="0"/>
                    <a:pt x="233"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9"/>
            <p:cNvSpPr/>
            <p:nvPr/>
          </p:nvSpPr>
          <p:spPr>
            <a:xfrm>
              <a:off x="4949825" y="640125"/>
              <a:ext cx="725" cy="950"/>
            </a:xfrm>
            <a:custGeom>
              <a:avLst/>
              <a:gdLst/>
              <a:ahLst/>
              <a:cxnLst/>
              <a:rect l="l" t="t" r="r" b="b"/>
              <a:pathLst>
                <a:path w="29" h="38" extrusionOk="0">
                  <a:moveTo>
                    <a:pt x="0" y="0"/>
                  </a:moveTo>
                  <a:lnTo>
                    <a:pt x="28" y="38"/>
                  </a:lnTo>
                  <a:cubicBezTo>
                    <a:pt x="19" y="19"/>
                    <a:pt x="10" y="10"/>
                    <a:pt x="0"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9"/>
            <p:cNvSpPr/>
            <p:nvPr/>
          </p:nvSpPr>
          <p:spPr>
            <a:xfrm>
              <a:off x="4738300" y="764275"/>
              <a:ext cx="225325" cy="134650"/>
            </a:xfrm>
            <a:custGeom>
              <a:avLst/>
              <a:gdLst/>
              <a:ahLst/>
              <a:cxnLst/>
              <a:rect l="l" t="t" r="r" b="b"/>
              <a:pathLst>
                <a:path w="9013" h="5386" extrusionOk="0">
                  <a:moveTo>
                    <a:pt x="4416" y="1"/>
                  </a:moveTo>
                  <a:cubicBezTo>
                    <a:pt x="4358" y="1"/>
                    <a:pt x="4303" y="36"/>
                    <a:pt x="4278" y="86"/>
                  </a:cubicBezTo>
                  <a:lnTo>
                    <a:pt x="2513" y="3766"/>
                  </a:lnTo>
                  <a:cubicBezTo>
                    <a:pt x="2494" y="3812"/>
                    <a:pt x="2438" y="3850"/>
                    <a:pt x="2382" y="3859"/>
                  </a:cubicBezTo>
                  <a:lnTo>
                    <a:pt x="206" y="4018"/>
                  </a:lnTo>
                  <a:cubicBezTo>
                    <a:pt x="29" y="4027"/>
                    <a:pt x="1" y="4279"/>
                    <a:pt x="169" y="4326"/>
                  </a:cubicBezTo>
                  <a:lnTo>
                    <a:pt x="3680" y="5381"/>
                  </a:lnTo>
                  <a:cubicBezTo>
                    <a:pt x="3695" y="5384"/>
                    <a:pt x="3709" y="5386"/>
                    <a:pt x="3723" y="5386"/>
                  </a:cubicBezTo>
                  <a:cubicBezTo>
                    <a:pt x="3791" y="5386"/>
                    <a:pt x="3853" y="5350"/>
                    <a:pt x="3876" y="5288"/>
                  </a:cubicBezTo>
                  <a:lnTo>
                    <a:pt x="5268" y="1786"/>
                  </a:lnTo>
                  <a:cubicBezTo>
                    <a:pt x="5286" y="1739"/>
                    <a:pt x="5324" y="1702"/>
                    <a:pt x="5370" y="1693"/>
                  </a:cubicBezTo>
                  <a:lnTo>
                    <a:pt x="8835" y="721"/>
                  </a:lnTo>
                  <a:cubicBezTo>
                    <a:pt x="9012" y="675"/>
                    <a:pt x="8994" y="423"/>
                    <a:pt x="8807" y="404"/>
                  </a:cubicBezTo>
                  <a:lnTo>
                    <a:pt x="4437" y="2"/>
                  </a:lnTo>
                  <a:cubicBezTo>
                    <a:pt x="4430" y="1"/>
                    <a:pt x="4423" y="1"/>
                    <a:pt x="4416"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9"/>
            <p:cNvSpPr/>
            <p:nvPr/>
          </p:nvSpPr>
          <p:spPr>
            <a:xfrm>
              <a:off x="4738075" y="762450"/>
              <a:ext cx="224850" cy="138800"/>
            </a:xfrm>
            <a:custGeom>
              <a:avLst/>
              <a:gdLst/>
              <a:ahLst/>
              <a:cxnLst/>
              <a:rect l="l" t="t" r="r" b="b"/>
              <a:pathLst>
                <a:path w="8994" h="5552" extrusionOk="0">
                  <a:moveTo>
                    <a:pt x="4081" y="412"/>
                  </a:moveTo>
                  <a:lnTo>
                    <a:pt x="4081" y="412"/>
                  </a:lnTo>
                  <a:cubicBezTo>
                    <a:pt x="4081" y="415"/>
                    <a:pt x="4081" y="417"/>
                    <a:pt x="4080" y="420"/>
                  </a:cubicBezTo>
                  <a:lnTo>
                    <a:pt x="4080" y="420"/>
                  </a:lnTo>
                  <a:cubicBezTo>
                    <a:pt x="4081" y="417"/>
                    <a:pt x="4081" y="414"/>
                    <a:pt x="4081" y="412"/>
                  </a:cubicBezTo>
                  <a:close/>
                  <a:moveTo>
                    <a:pt x="8190" y="454"/>
                  </a:moveTo>
                  <a:cubicBezTo>
                    <a:pt x="8225" y="454"/>
                    <a:pt x="8260" y="458"/>
                    <a:pt x="8293" y="468"/>
                  </a:cubicBezTo>
                  <a:cubicBezTo>
                    <a:pt x="8260" y="477"/>
                    <a:pt x="8225" y="482"/>
                    <a:pt x="8190" y="482"/>
                  </a:cubicBezTo>
                  <a:cubicBezTo>
                    <a:pt x="8155" y="482"/>
                    <a:pt x="8120" y="477"/>
                    <a:pt x="8087" y="468"/>
                  </a:cubicBezTo>
                  <a:cubicBezTo>
                    <a:pt x="8120" y="458"/>
                    <a:pt x="8155" y="454"/>
                    <a:pt x="8190" y="454"/>
                  </a:cubicBezTo>
                  <a:close/>
                  <a:moveTo>
                    <a:pt x="2991" y="2684"/>
                  </a:moveTo>
                  <a:cubicBezTo>
                    <a:pt x="2990" y="2686"/>
                    <a:pt x="2989" y="2688"/>
                    <a:pt x="2989" y="2690"/>
                  </a:cubicBezTo>
                  <a:cubicBezTo>
                    <a:pt x="2989" y="2688"/>
                    <a:pt x="2990" y="2686"/>
                    <a:pt x="2991" y="2684"/>
                  </a:cubicBezTo>
                  <a:close/>
                  <a:moveTo>
                    <a:pt x="4514" y="3577"/>
                  </a:moveTo>
                  <a:lnTo>
                    <a:pt x="4514" y="3577"/>
                  </a:lnTo>
                  <a:cubicBezTo>
                    <a:pt x="4513" y="3580"/>
                    <a:pt x="4512" y="3583"/>
                    <a:pt x="4511" y="3587"/>
                  </a:cubicBezTo>
                  <a:lnTo>
                    <a:pt x="4514" y="3577"/>
                  </a:lnTo>
                  <a:close/>
                  <a:moveTo>
                    <a:pt x="4380" y="1"/>
                  </a:moveTo>
                  <a:cubicBezTo>
                    <a:pt x="4277" y="19"/>
                    <a:pt x="4231" y="103"/>
                    <a:pt x="4249" y="141"/>
                  </a:cubicBezTo>
                  <a:cubicBezTo>
                    <a:pt x="4203" y="141"/>
                    <a:pt x="4137" y="365"/>
                    <a:pt x="4109" y="421"/>
                  </a:cubicBezTo>
                  <a:cubicBezTo>
                    <a:pt x="4128" y="384"/>
                    <a:pt x="4147" y="346"/>
                    <a:pt x="4184" y="328"/>
                  </a:cubicBezTo>
                  <a:lnTo>
                    <a:pt x="4184" y="328"/>
                  </a:lnTo>
                  <a:cubicBezTo>
                    <a:pt x="4137" y="402"/>
                    <a:pt x="4137" y="430"/>
                    <a:pt x="4109" y="449"/>
                  </a:cubicBezTo>
                  <a:cubicBezTo>
                    <a:pt x="4115" y="433"/>
                    <a:pt x="4114" y="428"/>
                    <a:pt x="4110" y="428"/>
                  </a:cubicBezTo>
                  <a:lnTo>
                    <a:pt x="4110" y="428"/>
                  </a:lnTo>
                  <a:cubicBezTo>
                    <a:pt x="4105" y="428"/>
                    <a:pt x="4095" y="438"/>
                    <a:pt x="4088" y="438"/>
                  </a:cubicBezTo>
                  <a:cubicBezTo>
                    <a:pt x="4083" y="438"/>
                    <a:pt x="4079" y="434"/>
                    <a:pt x="4080" y="420"/>
                  </a:cubicBezTo>
                  <a:lnTo>
                    <a:pt x="4080" y="420"/>
                  </a:lnTo>
                  <a:cubicBezTo>
                    <a:pt x="4057" y="613"/>
                    <a:pt x="3849" y="813"/>
                    <a:pt x="3932" y="841"/>
                  </a:cubicBezTo>
                  <a:cubicBezTo>
                    <a:pt x="3792" y="925"/>
                    <a:pt x="3857" y="944"/>
                    <a:pt x="3792" y="1121"/>
                  </a:cubicBezTo>
                  <a:cubicBezTo>
                    <a:pt x="3791" y="1105"/>
                    <a:pt x="3787" y="1097"/>
                    <a:pt x="3783" y="1097"/>
                  </a:cubicBezTo>
                  <a:cubicBezTo>
                    <a:pt x="3754" y="1097"/>
                    <a:pt x="3670" y="1350"/>
                    <a:pt x="3647" y="1350"/>
                  </a:cubicBezTo>
                  <a:cubicBezTo>
                    <a:pt x="3641" y="1350"/>
                    <a:pt x="3639" y="1336"/>
                    <a:pt x="3642" y="1299"/>
                  </a:cubicBezTo>
                  <a:lnTo>
                    <a:pt x="3642" y="1299"/>
                  </a:lnTo>
                  <a:cubicBezTo>
                    <a:pt x="3558" y="1551"/>
                    <a:pt x="3493" y="1551"/>
                    <a:pt x="3390" y="1784"/>
                  </a:cubicBezTo>
                  <a:cubicBezTo>
                    <a:pt x="3409" y="1794"/>
                    <a:pt x="3428" y="1794"/>
                    <a:pt x="3418" y="1822"/>
                  </a:cubicBezTo>
                  <a:cubicBezTo>
                    <a:pt x="3362" y="1887"/>
                    <a:pt x="3344" y="1915"/>
                    <a:pt x="3372" y="1924"/>
                  </a:cubicBezTo>
                  <a:cubicBezTo>
                    <a:pt x="3278" y="2027"/>
                    <a:pt x="3222" y="2158"/>
                    <a:pt x="3204" y="2289"/>
                  </a:cubicBezTo>
                  <a:cubicBezTo>
                    <a:pt x="3121" y="2344"/>
                    <a:pt x="3038" y="2535"/>
                    <a:pt x="2991" y="2684"/>
                  </a:cubicBezTo>
                  <a:lnTo>
                    <a:pt x="2991" y="2684"/>
                  </a:lnTo>
                  <a:cubicBezTo>
                    <a:pt x="3000" y="2658"/>
                    <a:pt x="3029" y="2625"/>
                    <a:pt x="3039" y="2625"/>
                  </a:cubicBezTo>
                  <a:lnTo>
                    <a:pt x="3039" y="2625"/>
                  </a:lnTo>
                  <a:cubicBezTo>
                    <a:pt x="3044" y="2625"/>
                    <a:pt x="3044" y="2633"/>
                    <a:pt x="3035" y="2653"/>
                  </a:cubicBezTo>
                  <a:cubicBezTo>
                    <a:pt x="3017" y="2662"/>
                    <a:pt x="3007" y="2681"/>
                    <a:pt x="2989" y="2690"/>
                  </a:cubicBezTo>
                  <a:cubicBezTo>
                    <a:pt x="2895" y="2802"/>
                    <a:pt x="2821" y="3026"/>
                    <a:pt x="2849" y="3036"/>
                  </a:cubicBezTo>
                  <a:cubicBezTo>
                    <a:pt x="2709" y="3232"/>
                    <a:pt x="2578" y="3475"/>
                    <a:pt x="2615" y="3549"/>
                  </a:cubicBezTo>
                  <a:cubicBezTo>
                    <a:pt x="2531" y="3615"/>
                    <a:pt x="2513" y="3717"/>
                    <a:pt x="2531" y="3736"/>
                  </a:cubicBezTo>
                  <a:cubicBezTo>
                    <a:pt x="2513" y="3755"/>
                    <a:pt x="2494" y="3773"/>
                    <a:pt x="2484" y="3792"/>
                  </a:cubicBezTo>
                  <a:lnTo>
                    <a:pt x="2456" y="3820"/>
                  </a:lnTo>
                  <a:lnTo>
                    <a:pt x="2438" y="3829"/>
                  </a:lnTo>
                  <a:cubicBezTo>
                    <a:pt x="2428" y="3839"/>
                    <a:pt x="2410" y="3848"/>
                    <a:pt x="2400" y="3848"/>
                  </a:cubicBezTo>
                  <a:lnTo>
                    <a:pt x="2326" y="3848"/>
                  </a:lnTo>
                  <a:cubicBezTo>
                    <a:pt x="2204" y="3857"/>
                    <a:pt x="2092" y="3876"/>
                    <a:pt x="1980" y="3904"/>
                  </a:cubicBezTo>
                  <a:cubicBezTo>
                    <a:pt x="1963" y="3890"/>
                    <a:pt x="1936" y="3884"/>
                    <a:pt x="1903" y="3884"/>
                  </a:cubicBezTo>
                  <a:cubicBezTo>
                    <a:pt x="1777" y="3884"/>
                    <a:pt x="1555" y="3965"/>
                    <a:pt x="1375" y="3965"/>
                  </a:cubicBezTo>
                  <a:cubicBezTo>
                    <a:pt x="1323" y="3965"/>
                    <a:pt x="1275" y="3959"/>
                    <a:pt x="1233" y="3941"/>
                  </a:cubicBezTo>
                  <a:cubicBezTo>
                    <a:pt x="1233" y="3988"/>
                    <a:pt x="1102" y="3932"/>
                    <a:pt x="1046" y="4007"/>
                  </a:cubicBezTo>
                  <a:cubicBezTo>
                    <a:pt x="1013" y="4000"/>
                    <a:pt x="979" y="3997"/>
                    <a:pt x="944" y="3997"/>
                  </a:cubicBezTo>
                  <a:cubicBezTo>
                    <a:pt x="881" y="3997"/>
                    <a:pt x="817" y="4007"/>
                    <a:pt x="757" y="4025"/>
                  </a:cubicBezTo>
                  <a:cubicBezTo>
                    <a:pt x="702" y="4015"/>
                    <a:pt x="648" y="4010"/>
                    <a:pt x="593" y="4010"/>
                  </a:cubicBezTo>
                  <a:cubicBezTo>
                    <a:pt x="554" y="4010"/>
                    <a:pt x="515" y="4012"/>
                    <a:pt x="477" y="4016"/>
                  </a:cubicBezTo>
                  <a:cubicBezTo>
                    <a:pt x="421" y="4016"/>
                    <a:pt x="365" y="4025"/>
                    <a:pt x="309" y="4035"/>
                  </a:cubicBezTo>
                  <a:lnTo>
                    <a:pt x="215" y="4044"/>
                  </a:lnTo>
                  <a:cubicBezTo>
                    <a:pt x="206" y="4044"/>
                    <a:pt x="187" y="4044"/>
                    <a:pt x="169" y="4053"/>
                  </a:cubicBezTo>
                  <a:cubicBezTo>
                    <a:pt x="150" y="4063"/>
                    <a:pt x="141" y="4072"/>
                    <a:pt x="122" y="4081"/>
                  </a:cubicBezTo>
                  <a:cubicBezTo>
                    <a:pt x="57" y="4100"/>
                    <a:pt x="10" y="4156"/>
                    <a:pt x="10" y="4231"/>
                  </a:cubicBezTo>
                  <a:cubicBezTo>
                    <a:pt x="1" y="4334"/>
                    <a:pt x="66" y="4418"/>
                    <a:pt x="169" y="4446"/>
                  </a:cubicBezTo>
                  <a:cubicBezTo>
                    <a:pt x="131" y="4427"/>
                    <a:pt x="103" y="4408"/>
                    <a:pt x="75" y="4371"/>
                  </a:cubicBezTo>
                  <a:cubicBezTo>
                    <a:pt x="61" y="4349"/>
                    <a:pt x="58" y="4328"/>
                    <a:pt x="70" y="4328"/>
                  </a:cubicBezTo>
                  <a:cubicBezTo>
                    <a:pt x="73" y="4328"/>
                    <a:pt x="78" y="4329"/>
                    <a:pt x="85" y="4334"/>
                  </a:cubicBezTo>
                  <a:cubicBezTo>
                    <a:pt x="75" y="4343"/>
                    <a:pt x="85" y="4362"/>
                    <a:pt x="103" y="4380"/>
                  </a:cubicBezTo>
                  <a:cubicBezTo>
                    <a:pt x="122" y="4390"/>
                    <a:pt x="141" y="4390"/>
                    <a:pt x="150" y="4390"/>
                  </a:cubicBezTo>
                  <a:cubicBezTo>
                    <a:pt x="113" y="4365"/>
                    <a:pt x="104" y="4356"/>
                    <a:pt x="108" y="4356"/>
                  </a:cubicBezTo>
                  <a:lnTo>
                    <a:pt x="108" y="4356"/>
                  </a:lnTo>
                  <a:cubicBezTo>
                    <a:pt x="111" y="4356"/>
                    <a:pt x="116" y="4359"/>
                    <a:pt x="122" y="4362"/>
                  </a:cubicBezTo>
                  <a:cubicBezTo>
                    <a:pt x="136" y="4375"/>
                    <a:pt x="164" y="4384"/>
                    <a:pt x="179" y="4384"/>
                  </a:cubicBezTo>
                  <a:cubicBezTo>
                    <a:pt x="184" y="4384"/>
                    <a:pt x="187" y="4383"/>
                    <a:pt x="187" y="4380"/>
                  </a:cubicBezTo>
                  <a:cubicBezTo>
                    <a:pt x="159" y="4362"/>
                    <a:pt x="178" y="4352"/>
                    <a:pt x="187" y="4352"/>
                  </a:cubicBezTo>
                  <a:cubicBezTo>
                    <a:pt x="150" y="4334"/>
                    <a:pt x="131" y="4296"/>
                    <a:pt x="122" y="4259"/>
                  </a:cubicBezTo>
                  <a:cubicBezTo>
                    <a:pt x="122" y="4222"/>
                    <a:pt x="131" y="4184"/>
                    <a:pt x="150" y="4156"/>
                  </a:cubicBezTo>
                  <a:lnTo>
                    <a:pt x="150" y="4156"/>
                  </a:lnTo>
                  <a:cubicBezTo>
                    <a:pt x="139" y="4173"/>
                    <a:pt x="144" y="4176"/>
                    <a:pt x="153" y="4176"/>
                  </a:cubicBezTo>
                  <a:cubicBezTo>
                    <a:pt x="158" y="4176"/>
                    <a:pt x="165" y="4175"/>
                    <a:pt x="169" y="4175"/>
                  </a:cubicBezTo>
                  <a:cubicBezTo>
                    <a:pt x="178" y="4166"/>
                    <a:pt x="187" y="4166"/>
                    <a:pt x="197" y="4166"/>
                  </a:cubicBezTo>
                  <a:cubicBezTo>
                    <a:pt x="206" y="4156"/>
                    <a:pt x="215" y="4156"/>
                    <a:pt x="215" y="4156"/>
                  </a:cubicBezTo>
                  <a:lnTo>
                    <a:pt x="187" y="4156"/>
                  </a:lnTo>
                  <a:lnTo>
                    <a:pt x="178" y="4147"/>
                  </a:lnTo>
                  <a:cubicBezTo>
                    <a:pt x="159" y="4138"/>
                    <a:pt x="150" y="4128"/>
                    <a:pt x="178" y="4119"/>
                  </a:cubicBezTo>
                  <a:cubicBezTo>
                    <a:pt x="178" y="4128"/>
                    <a:pt x="187" y="4128"/>
                    <a:pt x="197" y="4128"/>
                  </a:cubicBezTo>
                  <a:lnTo>
                    <a:pt x="234" y="4128"/>
                  </a:lnTo>
                  <a:cubicBezTo>
                    <a:pt x="262" y="4128"/>
                    <a:pt x="281" y="4138"/>
                    <a:pt x="262" y="4166"/>
                  </a:cubicBezTo>
                  <a:cubicBezTo>
                    <a:pt x="505" y="4166"/>
                    <a:pt x="860" y="4110"/>
                    <a:pt x="1140" y="4081"/>
                  </a:cubicBezTo>
                  <a:cubicBezTo>
                    <a:pt x="1336" y="4063"/>
                    <a:pt x="1756" y="4081"/>
                    <a:pt x="1821" y="4025"/>
                  </a:cubicBezTo>
                  <a:cubicBezTo>
                    <a:pt x="1812" y="4025"/>
                    <a:pt x="1728" y="3997"/>
                    <a:pt x="1784" y="3997"/>
                  </a:cubicBezTo>
                  <a:cubicBezTo>
                    <a:pt x="1793" y="3997"/>
                    <a:pt x="1840" y="4035"/>
                    <a:pt x="1849" y="4035"/>
                  </a:cubicBezTo>
                  <a:cubicBezTo>
                    <a:pt x="1896" y="4039"/>
                    <a:pt x="1945" y="4042"/>
                    <a:pt x="1994" y="4042"/>
                  </a:cubicBezTo>
                  <a:cubicBezTo>
                    <a:pt x="2043" y="4042"/>
                    <a:pt x="2092" y="4039"/>
                    <a:pt x="2139" y="4035"/>
                  </a:cubicBezTo>
                  <a:cubicBezTo>
                    <a:pt x="2186" y="4035"/>
                    <a:pt x="2242" y="4025"/>
                    <a:pt x="2298" y="4016"/>
                  </a:cubicBezTo>
                  <a:lnTo>
                    <a:pt x="2372" y="4007"/>
                  </a:lnTo>
                  <a:lnTo>
                    <a:pt x="2428" y="4007"/>
                  </a:lnTo>
                  <a:cubicBezTo>
                    <a:pt x="2447" y="4007"/>
                    <a:pt x="2466" y="3997"/>
                    <a:pt x="2484" y="3988"/>
                  </a:cubicBezTo>
                  <a:cubicBezTo>
                    <a:pt x="2513" y="3969"/>
                    <a:pt x="2541" y="3941"/>
                    <a:pt x="2559" y="3913"/>
                  </a:cubicBezTo>
                  <a:cubicBezTo>
                    <a:pt x="2578" y="3885"/>
                    <a:pt x="2587" y="3857"/>
                    <a:pt x="2606" y="3829"/>
                  </a:cubicBezTo>
                  <a:cubicBezTo>
                    <a:pt x="2625" y="3783"/>
                    <a:pt x="2643" y="3736"/>
                    <a:pt x="2662" y="3689"/>
                  </a:cubicBezTo>
                  <a:cubicBezTo>
                    <a:pt x="2690" y="3615"/>
                    <a:pt x="2737" y="3540"/>
                    <a:pt x="2774" y="3475"/>
                  </a:cubicBezTo>
                  <a:cubicBezTo>
                    <a:pt x="2765" y="3465"/>
                    <a:pt x="2737" y="3465"/>
                    <a:pt x="2755" y="3428"/>
                  </a:cubicBezTo>
                  <a:cubicBezTo>
                    <a:pt x="2818" y="3401"/>
                    <a:pt x="2934" y="3147"/>
                    <a:pt x="2883" y="3147"/>
                  </a:cubicBezTo>
                  <a:cubicBezTo>
                    <a:pt x="2881" y="3147"/>
                    <a:pt x="2879" y="3147"/>
                    <a:pt x="2877" y="3148"/>
                  </a:cubicBezTo>
                  <a:cubicBezTo>
                    <a:pt x="2933" y="3101"/>
                    <a:pt x="2923" y="2998"/>
                    <a:pt x="2989" y="2980"/>
                  </a:cubicBezTo>
                  <a:lnTo>
                    <a:pt x="2989" y="2980"/>
                  </a:lnTo>
                  <a:cubicBezTo>
                    <a:pt x="2979" y="3026"/>
                    <a:pt x="2942" y="3036"/>
                    <a:pt x="2951" y="3054"/>
                  </a:cubicBezTo>
                  <a:cubicBezTo>
                    <a:pt x="3063" y="2896"/>
                    <a:pt x="3017" y="2952"/>
                    <a:pt x="3101" y="2746"/>
                  </a:cubicBezTo>
                  <a:cubicBezTo>
                    <a:pt x="3107" y="2746"/>
                    <a:pt x="3105" y="2770"/>
                    <a:pt x="3109" y="2770"/>
                  </a:cubicBezTo>
                  <a:cubicBezTo>
                    <a:pt x="3111" y="2770"/>
                    <a:pt x="3114" y="2766"/>
                    <a:pt x="3119" y="2755"/>
                  </a:cubicBezTo>
                  <a:cubicBezTo>
                    <a:pt x="3127" y="2692"/>
                    <a:pt x="3204" y="2505"/>
                    <a:pt x="3226" y="2505"/>
                  </a:cubicBezTo>
                  <a:cubicBezTo>
                    <a:pt x="3229" y="2505"/>
                    <a:pt x="3232" y="2510"/>
                    <a:pt x="3232" y="2522"/>
                  </a:cubicBezTo>
                  <a:cubicBezTo>
                    <a:pt x="3260" y="2391"/>
                    <a:pt x="3306" y="2354"/>
                    <a:pt x="3306" y="2279"/>
                  </a:cubicBezTo>
                  <a:cubicBezTo>
                    <a:pt x="3465" y="2223"/>
                    <a:pt x="3465" y="1962"/>
                    <a:pt x="3596" y="1691"/>
                  </a:cubicBezTo>
                  <a:cubicBezTo>
                    <a:pt x="3764" y="1355"/>
                    <a:pt x="4081" y="925"/>
                    <a:pt x="4053" y="804"/>
                  </a:cubicBezTo>
                  <a:cubicBezTo>
                    <a:pt x="4109" y="788"/>
                    <a:pt x="4137" y="556"/>
                    <a:pt x="4168" y="556"/>
                  </a:cubicBezTo>
                  <a:cubicBezTo>
                    <a:pt x="4173" y="556"/>
                    <a:pt x="4178" y="563"/>
                    <a:pt x="4184" y="580"/>
                  </a:cubicBezTo>
                  <a:cubicBezTo>
                    <a:pt x="4231" y="458"/>
                    <a:pt x="4287" y="346"/>
                    <a:pt x="4343" y="225"/>
                  </a:cubicBezTo>
                  <a:lnTo>
                    <a:pt x="4352" y="206"/>
                  </a:lnTo>
                  <a:lnTo>
                    <a:pt x="4352" y="197"/>
                  </a:lnTo>
                  <a:cubicBezTo>
                    <a:pt x="4361" y="187"/>
                    <a:pt x="4361" y="178"/>
                    <a:pt x="4371" y="178"/>
                  </a:cubicBezTo>
                  <a:cubicBezTo>
                    <a:pt x="4389" y="169"/>
                    <a:pt x="4399" y="159"/>
                    <a:pt x="4417" y="159"/>
                  </a:cubicBezTo>
                  <a:lnTo>
                    <a:pt x="4492" y="159"/>
                  </a:lnTo>
                  <a:lnTo>
                    <a:pt x="4576" y="169"/>
                  </a:lnTo>
                  <a:cubicBezTo>
                    <a:pt x="4782" y="197"/>
                    <a:pt x="4987" y="215"/>
                    <a:pt x="5193" y="215"/>
                  </a:cubicBezTo>
                  <a:cubicBezTo>
                    <a:pt x="5491" y="365"/>
                    <a:pt x="6369" y="318"/>
                    <a:pt x="6780" y="384"/>
                  </a:cubicBezTo>
                  <a:cubicBezTo>
                    <a:pt x="7051" y="430"/>
                    <a:pt x="7322" y="477"/>
                    <a:pt x="7592" y="496"/>
                  </a:cubicBezTo>
                  <a:cubicBezTo>
                    <a:pt x="7602" y="477"/>
                    <a:pt x="7583" y="468"/>
                    <a:pt x="7574" y="458"/>
                  </a:cubicBezTo>
                  <a:cubicBezTo>
                    <a:pt x="7602" y="458"/>
                    <a:pt x="7630" y="458"/>
                    <a:pt x="7658" y="449"/>
                  </a:cubicBezTo>
                  <a:lnTo>
                    <a:pt x="7658" y="449"/>
                  </a:lnTo>
                  <a:cubicBezTo>
                    <a:pt x="7649" y="477"/>
                    <a:pt x="7602" y="486"/>
                    <a:pt x="7686" y="505"/>
                  </a:cubicBezTo>
                  <a:cubicBezTo>
                    <a:pt x="7875" y="505"/>
                    <a:pt x="8250" y="584"/>
                    <a:pt x="8460" y="584"/>
                  </a:cubicBezTo>
                  <a:cubicBezTo>
                    <a:pt x="8520" y="584"/>
                    <a:pt x="8567" y="578"/>
                    <a:pt x="8592" y="561"/>
                  </a:cubicBezTo>
                  <a:cubicBezTo>
                    <a:pt x="8622" y="573"/>
                    <a:pt x="8648" y="593"/>
                    <a:pt x="8670" y="593"/>
                  </a:cubicBezTo>
                  <a:cubicBezTo>
                    <a:pt x="8683" y="593"/>
                    <a:pt x="8694" y="587"/>
                    <a:pt x="8704" y="570"/>
                  </a:cubicBezTo>
                  <a:cubicBezTo>
                    <a:pt x="8685" y="561"/>
                    <a:pt x="8648" y="561"/>
                    <a:pt x="8648" y="552"/>
                  </a:cubicBezTo>
                  <a:lnTo>
                    <a:pt x="8648" y="552"/>
                  </a:lnTo>
                  <a:cubicBezTo>
                    <a:pt x="8741" y="561"/>
                    <a:pt x="8788" y="580"/>
                    <a:pt x="8704" y="598"/>
                  </a:cubicBezTo>
                  <a:lnTo>
                    <a:pt x="8834" y="598"/>
                  </a:lnTo>
                  <a:cubicBezTo>
                    <a:pt x="8853" y="598"/>
                    <a:pt x="8872" y="608"/>
                    <a:pt x="8890" y="617"/>
                  </a:cubicBezTo>
                  <a:cubicBezTo>
                    <a:pt x="8881" y="636"/>
                    <a:pt x="8881" y="654"/>
                    <a:pt x="8872" y="673"/>
                  </a:cubicBezTo>
                  <a:cubicBezTo>
                    <a:pt x="8862" y="682"/>
                    <a:pt x="8862" y="692"/>
                    <a:pt x="8853" y="701"/>
                  </a:cubicBezTo>
                  <a:lnTo>
                    <a:pt x="8816" y="701"/>
                  </a:lnTo>
                  <a:lnTo>
                    <a:pt x="8750" y="729"/>
                  </a:lnTo>
                  <a:cubicBezTo>
                    <a:pt x="8732" y="738"/>
                    <a:pt x="8704" y="748"/>
                    <a:pt x="8685" y="757"/>
                  </a:cubicBezTo>
                  <a:cubicBezTo>
                    <a:pt x="8648" y="766"/>
                    <a:pt x="8620" y="794"/>
                    <a:pt x="8592" y="822"/>
                  </a:cubicBezTo>
                  <a:cubicBezTo>
                    <a:pt x="8578" y="804"/>
                    <a:pt x="8564" y="798"/>
                    <a:pt x="8549" y="798"/>
                  </a:cubicBezTo>
                  <a:cubicBezTo>
                    <a:pt x="8513" y="798"/>
                    <a:pt x="8474" y="839"/>
                    <a:pt x="8438" y="839"/>
                  </a:cubicBezTo>
                  <a:cubicBezTo>
                    <a:pt x="8430" y="839"/>
                    <a:pt x="8422" y="837"/>
                    <a:pt x="8414" y="832"/>
                  </a:cubicBezTo>
                  <a:cubicBezTo>
                    <a:pt x="8396" y="888"/>
                    <a:pt x="8237" y="916"/>
                    <a:pt x="8162" y="925"/>
                  </a:cubicBezTo>
                  <a:cubicBezTo>
                    <a:pt x="8190" y="935"/>
                    <a:pt x="8181" y="953"/>
                    <a:pt x="8134" y="972"/>
                  </a:cubicBezTo>
                  <a:cubicBezTo>
                    <a:pt x="8126" y="951"/>
                    <a:pt x="8083" y="940"/>
                    <a:pt x="8036" y="940"/>
                  </a:cubicBezTo>
                  <a:cubicBezTo>
                    <a:pt x="7977" y="940"/>
                    <a:pt x="7911" y="958"/>
                    <a:pt x="7901" y="1000"/>
                  </a:cubicBezTo>
                  <a:cubicBezTo>
                    <a:pt x="7938" y="992"/>
                    <a:pt x="7958" y="967"/>
                    <a:pt x="7974" y="967"/>
                  </a:cubicBezTo>
                  <a:cubicBezTo>
                    <a:pt x="7977" y="967"/>
                    <a:pt x="7981" y="968"/>
                    <a:pt x="7985" y="972"/>
                  </a:cubicBezTo>
                  <a:cubicBezTo>
                    <a:pt x="7985" y="1028"/>
                    <a:pt x="7891" y="1000"/>
                    <a:pt x="7891" y="1056"/>
                  </a:cubicBezTo>
                  <a:lnTo>
                    <a:pt x="7863" y="981"/>
                  </a:lnTo>
                  <a:cubicBezTo>
                    <a:pt x="7667" y="1047"/>
                    <a:pt x="7564" y="1126"/>
                    <a:pt x="7435" y="1126"/>
                  </a:cubicBezTo>
                  <a:cubicBezTo>
                    <a:pt x="7416" y="1126"/>
                    <a:pt x="7397" y="1125"/>
                    <a:pt x="7378" y="1121"/>
                  </a:cubicBezTo>
                  <a:cubicBezTo>
                    <a:pt x="7163" y="1261"/>
                    <a:pt x="6836" y="1233"/>
                    <a:pt x="6640" y="1345"/>
                  </a:cubicBezTo>
                  <a:cubicBezTo>
                    <a:pt x="6575" y="1383"/>
                    <a:pt x="6705" y="1364"/>
                    <a:pt x="6631" y="1392"/>
                  </a:cubicBezTo>
                  <a:cubicBezTo>
                    <a:pt x="6621" y="1392"/>
                    <a:pt x="6565" y="1364"/>
                    <a:pt x="6556" y="1364"/>
                  </a:cubicBezTo>
                  <a:cubicBezTo>
                    <a:pt x="6519" y="1383"/>
                    <a:pt x="6491" y="1392"/>
                    <a:pt x="6453" y="1411"/>
                  </a:cubicBezTo>
                  <a:cubicBezTo>
                    <a:pt x="6332" y="1439"/>
                    <a:pt x="6220" y="1476"/>
                    <a:pt x="6108" y="1532"/>
                  </a:cubicBezTo>
                  <a:cubicBezTo>
                    <a:pt x="5921" y="1541"/>
                    <a:pt x="5744" y="1588"/>
                    <a:pt x="5585" y="1672"/>
                  </a:cubicBezTo>
                  <a:cubicBezTo>
                    <a:pt x="5594" y="1663"/>
                    <a:pt x="5582" y="1658"/>
                    <a:pt x="5558" y="1658"/>
                  </a:cubicBezTo>
                  <a:cubicBezTo>
                    <a:pt x="5533" y="1658"/>
                    <a:pt x="5496" y="1663"/>
                    <a:pt x="5454" y="1672"/>
                  </a:cubicBezTo>
                  <a:lnTo>
                    <a:pt x="5398" y="1691"/>
                  </a:lnTo>
                  <a:cubicBezTo>
                    <a:pt x="5370" y="1691"/>
                    <a:pt x="5351" y="1700"/>
                    <a:pt x="5323" y="1710"/>
                  </a:cubicBezTo>
                  <a:cubicBezTo>
                    <a:pt x="5286" y="1728"/>
                    <a:pt x="5258" y="1766"/>
                    <a:pt x="5249" y="1812"/>
                  </a:cubicBezTo>
                  <a:cubicBezTo>
                    <a:pt x="5230" y="1831"/>
                    <a:pt x="5211" y="1859"/>
                    <a:pt x="5193" y="1887"/>
                  </a:cubicBezTo>
                  <a:cubicBezTo>
                    <a:pt x="5183" y="1906"/>
                    <a:pt x="5165" y="1934"/>
                    <a:pt x="5146" y="1962"/>
                  </a:cubicBezTo>
                  <a:cubicBezTo>
                    <a:pt x="5118" y="2018"/>
                    <a:pt x="5090" y="2092"/>
                    <a:pt x="5062" y="2158"/>
                  </a:cubicBezTo>
                  <a:cubicBezTo>
                    <a:pt x="4996" y="2298"/>
                    <a:pt x="4940" y="2457"/>
                    <a:pt x="4894" y="2569"/>
                  </a:cubicBezTo>
                  <a:lnTo>
                    <a:pt x="4514" y="3577"/>
                  </a:lnTo>
                  <a:lnTo>
                    <a:pt x="4514" y="3577"/>
                  </a:lnTo>
                  <a:cubicBezTo>
                    <a:pt x="4524" y="3558"/>
                    <a:pt x="4547" y="3543"/>
                    <a:pt x="4560" y="3543"/>
                  </a:cubicBezTo>
                  <a:cubicBezTo>
                    <a:pt x="4569" y="3543"/>
                    <a:pt x="4574" y="3550"/>
                    <a:pt x="4567" y="3568"/>
                  </a:cubicBezTo>
                  <a:cubicBezTo>
                    <a:pt x="4555" y="3587"/>
                    <a:pt x="4544" y="3590"/>
                    <a:pt x="4533" y="3590"/>
                  </a:cubicBezTo>
                  <a:cubicBezTo>
                    <a:pt x="4527" y="3590"/>
                    <a:pt x="4521" y="3589"/>
                    <a:pt x="4515" y="3589"/>
                  </a:cubicBezTo>
                  <a:cubicBezTo>
                    <a:pt x="4507" y="3589"/>
                    <a:pt x="4499" y="3592"/>
                    <a:pt x="4492" y="3605"/>
                  </a:cubicBezTo>
                  <a:cubicBezTo>
                    <a:pt x="4361" y="4035"/>
                    <a:pt x="4175" y="4474"/>
                    <a:pt x="3988" y="4931"/>
                  </a:cubicBezTo>
                  <a:cubicBezTo>
                    <a:pt x="3941" y="5053"/>
                    <a:pt x="3895" y="5165"/>
                    <a:pt x="3848" y="5286"/>
                  </a:cubicBezTo>
                  <a:cubicBezTo>
                    <a:pt x="3820" y="5351"/>
                    <a:pt x="3811" y="5380"/>
                    <a:pt x="3773" y="5398"/>
                  </a:cubicBezTo>
                  <a:cubicBezTo>
                    <a:pt x="3760" y="5405"/>
                    <a:pt x="3747" y="5411"/>
                    <a:pt x="3734" y="5411"/>
                  </a:cubicBezTo>
                  <a:cubicBezTo>
                    <a:pt x="3728" y="5411"/>
                    <a:pt x="3723" y="5410"/>
                    <a:pt x="3717" y="5408"/>
                  </a:cubicBezTo>
                  <a:cubicBezTo>
                    <a:pt x="3689" y="5408"/>
                    <a:pt x="3652" y="5398"/>
                    <a:pt x="3624" y="5389"/>
                  </a:cubicBezTo>
                  <a:cubicBezTo>
                    <a:pt x="3381" y="5323"/>
                    <a:pt x="3138" y="5267"/>
                    <a:pt x="2886" y="5221"/>
                  </a:cubicBezTo>
                  <a:cubicBezTo>
                    <a:pt x="2662" y="5099"/>
                    <a:pt x="2158" y="4969"/>
                    <a:pt x="2055" y="4931"/>
                  </a:cubicBezTo>
                  <a:cubicBezTo>
                    <a:pt x="1775" y="4829"/>
                    <a:pt x="1448" y="4819"/>
                    <a:pt x="1168" y="4726"/>
                  </a:cubicBezTo>
                  <a:cubicBezTo>
                    <a:pt x="1177" y="4716"/>
                    <a:pt x="1186" y="4707"/>
                    <a:pt x="1205" y="4707"/>
                  </a:cubicBezTo>
                  <a:cubicBezTo>
                    <a:pt x="1134" y="4701"/>
                    <a:pt x="1121" y="4690"/>
                    <a:pt x="1098" y="4690"/>
                  </a:cubicBezTo>
                  <a:cubicBezTo>
                    <a:pt x="1088" y="4690"/>
                    <a:pt x="1076" y="4692"/>
                    <a:pt x="1056" y="4698"/>
                  </a:cubicBezTo>
                  <a:cubicBezTo>
                    <a:pt x="748" y="4520"/>
                    <a:pt x="225" y="4483"/>
                    <a:pt x="197" y="4399"/>
                  </a:cubicBezTo>
                  <a:lnTo>
                    <a:pt x="131" y="4539"/>
                  </a:lnTo>
                  <a:cubicBezTo>
                    <a:pt x="139" y="4539"/>
                    <a:pt x="140" y="4518"/>
                    <a:pt x="158" y="4518"/>
                  </a:cubicBezTo>
                  <a:cubicBezTo>
                    <a:pt x="161" y="4518"/>
                    <a:pt x="165" y="4519"/>
                    <a:pt x="169" y="4520"/>
                  </a:cubicBezTo>
                  <a:cubicBezTo>
                    <a:pt x="336" y="4565"/>
                    <a:pt x="704" y="4709"/>
                    <a:pt x="831" y="4709"/>
                  </a:cubicBezTo>
                  <a:cubicBezTo>
                    <a:pt x="838" y="4709"/>
                    <a:pt x="845" y="4708"/>
                    <a:pt x="850" y="4707"/>
                  </a:cubicBezTo>
                  <a:cubicBezTo>
                    <a:pt x="850" y="4726"/>
                    <a:pt x="878" y="4735"/>
                    <a:pt x="869" y="4754"/>
                  </a:cubicBezTo>
                  <a:cubicBezTo>
                    <a:pt x="1345" y="4894"/>
                    <a:pt x="1915" y="4987"/>
                    <a:pt x="2372" y="5193"/>
                  </a:cubicBezTo>
                  <a:cubicBezTo>
                    <a:pt x="2388" y="5188"/>
                    <a:pt x="2406" y="5186"/>
                    <a:pt x="2424" y="5186"/>
                  </a:cubicBezTo>
                  <a:cubicBezTo>
                    <a:pt x="2555" y="5186"/>
                    <a:pt x="2742" y="5293"/>
                    <a:pt x="2914" y="5342"/>
                  </a:cubicBezTo>
                  <a:cubicBezTo>
                    <a:pt x="3063" y="5389"/>
                    <a:pt x="3213" y="5417"/>
                    <a:pt x="3362" y="5445"/>
                  </a:cubicBezTo>
                  <a:cubicBezTo>
                    <a:pt x="3409" y="5501"/>
                    <a:pt x="3558" y="5492"/>
                    <a:pt x="3493" y="5520"/>
                  </a:cubicBezTo>
                  <a:cubicBezTo>
                    <a:pt x="3530" y="5520"/>
                    <a:pt x="3558" y="5520"/>
                    <a:pt x="3596" y="5529"/>
                  </a:cubicBezTo>
                  <a:cubicBezTo>
                    <a:pt x="3614" y="5538"/>
                    <a:pt x="3633" y="5543"/>
                    <a:pt x="3651" y="5543"/>
                  </a:cubicBezTo>
                  <a:cubicBezTo>
                    <a:pt x="3668" y="5543"/>
                    <a:pt x="3684" y="5538"/>
                    <a:pt x="3698" y="5529"/>
                  </a:cubicBezTo>
                  <a:cubicBezTo>
                    <a:pt x="3698" y="5539"/>
                    <a:pt x="3722" y="5551"/>
                    <a:pt x="3756" y="5551"/>
                  </a:cubicBezTo>
                  <a:cubicBezTo>
                    <a:pt x="3787" y="5551"/>
                    <a:pt x="3827" y="5541"/>
                    <a:pt x="3867" y="5510"/>
                  </a:cubicBezTo>
                  <a:cubicBezTo>
                    <a:pt x="3895" y="5492"/>
                    <a:pt x="3913" y="5473"/>
                    <a:pt x="3923" y="5454"/>
                  </a:cubicBezTo>
                  <a:cubicBezTo>
                    <a:pt x="3941" y="5426"/>
                    <a:pt x="3951" y="5408"/>
                    <a:pt x="3960" y="5380"/>
                  </a:cubicBezTo>
                  <a:cubicBezTo>
                    <a:pt x="3969" y="5342"/>
                    <a:pt x="3979" y="5295"/>
                    <a:pt x="3988" y="5258"/>
                  </a:cubicBezTo>
                  <a:cubicBezTo>
                    <a:pt x="3997" y="5263"/>
                    <a:pt x="4007" y="5267"/>
                    <a:pt x="4015" y="5267"/>
                  </a:cubicBezTo>
                  <a:cubicBezTo>
                    <a:pt x="4023" y="5267"/>
                    <a:pt x="4030" y="5263"/>
                    <a:pt x="4035" y="5249"/>
                  </a:cubicBezTo>
                  <a:cubicBezTo>
                    <a:pt x="4025" y="5090"/>
                    <a:pt x="4156" y="4950"/>
                    <a:pt x="4156" y="4810"/>
                  </a:cubicBezTo>
                  <a:cubicBezTo>
                    <a:pt x="4249" y="4642"/>
                    <a:pt x="4464" y="4044"/>
                    <a:pt x="4623" y="3587"/>
                  </a:cubicBezTo>
                  <a:cubicBezTo>
                    <a:pt x="4636" y="3593"/>
                    <a:pt x="4635" y="3612"/>
                    <a:pt x="4640" y="3612"/>
                  </a:cubicBezTo>
                  <a:cubicBezTo>
                    <a:pt x="4642" y="3612"/>
                    <a:pt x="4645" y="3608"/>
                    <a:pt x="4651" y="3596"/>
                  </a:cubicBezTo>
                  <a:cubicBezTo>
                    <a:pt x="4782" y="3176"/>
                    <a:pt x="4987" y="2858"/>
                    <a:pt x="4996" y="2578"/>
                  </a:cubicBezTo>
                  <a:cubicBezTo>
                    <a:pt x="5001" y="2583"/>
                    <a:pt x="5006" y="2586"/>
                    <a:pt x="5010" y="2586"/>
                  </a:cubicBezTo>
                  <a:cubicBezTo>
                    <a:pt x="5049" y="2586"/>
                    <a:pt x="5088" y="2406"/>
                    <a:pt x="5127" y="2406"/>
                  </a:cubicBezTo>
                  <a:cubicBezTo>
                    <a:pt x="5130" y="2406"/>
                    <a:pt x="5133" y="2407"/>
                    <a:pt x="5137" y="2410"/>
                  </a:cubicBezTo>
                  <a:cubicBezTo>
                    <a:pt x="5146" y="2279"/>
                    <a:pt x="5193" y="2158"/>
                    <a:pt x="5249" y="2036"/>
                  </a:cubicBezTo>
                  <a:lnTo>
                    <a:pt x="5305" y="1924"/>
                  </a:lnTo>
                  <a:cubicBezTo>
                    <a:pt x="5305" y="1915"/>
                    <a:pt x="5323" y="1887"/>
                    <a:pt x="5323" y="1878"/>
                  </a:cubicBezTo>
                  <a:cubicBezTo>
                    <a:pt x="5333" y="1868"/>
                    <a:pt x="5342" y="1859"/>
                    <a:pt x="5351" y="1850"/>
                  </a:cubicBezTo>
                  <a:cubicBezTo>
                    <a:pt x="5370" y="1840"/>
                    <a:pt x="5379" y="1831"/>
                    <a:pt x="5389" y="1831"/>
                  </a:cubicBezTo>
                  <a:lnTo>
                    <a:pt x="5454" y="1822"/>
                  </a:lnTo>
                  <a:lnTo>
                    <a:pt x="5594" y="1784"/>
                  </a:lnTo>
                  <a:cubicBezTo>
                    <a:pt x="5986" y="1691"/>
                    <a:pt x="6369" y="1551"/>
                    <a:pt x="6705" y="1439"/>
                  </a:cubicBezTo>
                  <a:cubicBezTo>
                    <a:pt x="6818" y="1399"/>
                    <a:pt x="6897" y="1360"/>
                    <a:pt x="6934" y="1360"/>
                  </a:cubicBezTo>
                  <a:cubicBezTo>
                    <a:pt x="6949" y="1360"/>
                    <a:pt x="6957" y="1366"/>
                    <a:pt x="6957" y="1383"/>
                  </a:cubicBezTo>
                  <a:cubicBezTo>
                    <a:pt x="7004" y="1364"/>
                    <a:pt x="7004" y="1345"/>
                    <a:pt x="7023" y="1327"/>
                  </a:cubicBezTo>
                  <a:cubicBezTo>
                    <a:pt x="7340" y="1308"/>
                    <a:pt x="7649" y="1224"/>
                    <a:pt x="7929" y="1075"/>
                  </a:cubicBezTo>
                  <a:lnTo>
                    <a:pt x="7929" y="1075"/>
                  </a:lnTo>
                  <a:cubicBezTo>
                    <a:pt x="7938" y="1093"/>
                    <a:pt x="7938" y="1121"/>
                    <a:pt x="7919" y="1131"/>
                  </a:cubicBezTo>
                  <a:cubicBezTo>
                    <a:pt x="8003" y="1110"/>
                    <a:pt x="8111" y="1048"/>
                    <a:pt x="8131" y="1048"/>
                  </a:cubicBezTo>
                  <a:lnTo>
                    <a:pt x="8131" y="1048"/>
                  </a:lnTo>
                  <a:cubicBezTo>
                    <a:pt x="8138" y="1048"/>
                    <a:pt x="8135" y="1055"/>
                    <a:pt x="8115" y="1075"/>
                  </a:cubicBezTo>
                  <a:cubicBezTo>
                    <a:pt x="8414" y="963"/>
                    <a:pt x="8582" y="897"/>
                    <a:pt x="8769" y="841"/>
                  </a:cubicBezTo>
                  <a:cubicBezTo>
                    <a:pt x="8816" y="832"/>
                    <a:pt x="8862" y="813"/>
                    <a:pt x="8909" y="785"/>
                  </a:cubicBezTo>
                  <a:cubicBezTo>
                    <a:pt x="8965" y="748"/>
                    <a:pt x="8993" y="682"/>
                    <a:pt x="8984" y="617"/>
                  </a:cubicBezTo>
                  <a:cubicBezTo>
                    <a:pt x="8984" y="542"/>
                    <a:pt x="8928" y="477"/>
                    <a:pt x="8853" y="449"/>
                  </a:cubicBezTo>
                  <a:cubicBezTo>
                    <a:pt x="8816" y="440"/>
                    <a:pt x="8778" y="440"/>
                    <a:pt x="8741" y="430"/>
                  </a:cubicBezTo>
                  <a:lnTo>
                    <a:pt x="8620" y="421"/>
                  </a:lnTo>
                  <a:lnTo>
                    <a:pt x="8620" y="421"/>
                  </a:lnTo>
                  <a:cubicBezTo>
                    <a:pt x="8620" y="430"/>
                    <a:pt x="8629" y="458"/>
                    <a:pt x="8592" y="458"/>
                  </a:cubicBezTo>
                  <a:cubicBezTo>
                    <a:pt x="8528" y="446"/>
                    <a:pt x="8286" y="399"/>
                    <a:pt x="8167" y="399"/>
                  </a:cubicBezTo>
                  <a:cubicBezTo>
                    <a:pt x="8110" y="399"/>
                    <a:pt x="8082" y="409"/>
                    <a:pt x="8115" y="440"/>
                  </a:cubicBezTo>
                  <a:cubicBezTo>
                    <a:pt x="8009" y="425"/>
                    <a:pt x="7973" y="390"/>
                    <a:pt x="7929" y="390"/>
                  </a:cubicBezTo>
                  <a:cubicBezTo>
                    <a:pt x="7915" y="390"/>
                    <a:pt x="7900" y="393"/>
                    <a:pt x="7882" y="402"/>
                  </a:cubicBezTo>
                  <a:cubicBezTo>
                    <a:pt x="7882" y="367"/>
                    <a:pt x="7858" y="354"/>
                    <a:pt x="7833" y="354"/>
                  </a:cubicBezTo>
                  <a:cubicBezTo>
                    <a:pt x="7803" y="354"/>
                    <a:pt x="7770" y="371"/>
                    <a:pt x="7768" y="386"/>
                  </a:cubicBezTo>
                  <a:lnTo>
                    <a:pt x="7768" y="386"/>
                  </a:lnTo>
                  <a:cubicBezTo>
                    <a:pt x="7757" y="366"/>
                    <a:pt x="7697" y="371"/>
                    <a:pt x="7714" y="337"/>
                  </a:cubicBezTo>
                  <a:cubicBezTo>
                    <a:pt x="7238" y="318"/>
                    <a:pt x="6761" y="271"/>
                    <a:pt x="6294" y="187"/>
                  </a:cubicBezTo>
                  <a:cubicBezTo>
                    <a:pt x="6260" y="188"/>
                    <a:pt x="6227" y="188"/>
                    <a:pt x="6194" y="188"/>
                  </a:cubicBezTo>
                  <a:cubicBezTo>
                    <a:pt x="5587" y="188"/>
                    <a:pt x="5251" y="107"/>
                    <a:pt x="4595" y="1"/>
                  </a:cubicBezTo>
                  <a:cubicBezTo>
                    <a:pt x="4581" y="5"/>
                    <a:pt x="4565" y="8"/>
                    <a:pt x="4548" y="8"/>
                  </a:cubicBezTo>
                  <a:cubicBezTo>
                    <a:pt x="4532" y="8"/>
                    <a:pt x="4516" y="5"/>
                    <a:pt x="4502"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9"/>
            <p:cNvSpPr/>
            <p:nvPr/>
          </p:nvSpPr>
          <p:spPr>
            <a:xfrm>
              <a:off x="4941175" y="785400"/>
              <a:ext cx="975" cy="200"/>
            </a:xfrm>
            <a:custGeom>
              <a:avLst/>
              <a:gdLst/>
              <a:ahLst/>
              <a:cxnLst/>
              <a:rect l="l" t="t" r="r" b="b"/>
              <a:pathLst>
                <a:path w="39" h="8" extrusionOk="0">
                  <a:moveTo>
                    <a:pt x="19" y="0"/>
                  </a:moveTo>
                  <a:cubicBezTo>
                    <a:pt x="12" y="0"/>
                    <a:pt x="5" y="2"/>
                    <a:pt x="1" y="7"/>
                  </a:cubicBezTo>
                  <a:lnTo>
                    <a:pt x="38" y="7"/>
                  </a:lnTo>
                  <a:cubicBezTo>
                    <a:pt x="33" y="2"/>
                    <a:pt x="26" y="0"/>
                    <a:pt x="19"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9"/>
            <p:cNvSpPr/>
            <p:nvPr/>
          </p:nvSpPr>
          <p:spPr>
            <a:xfrm>
              <a:off x="4809700" y="648500"/>
              <a:ext cx="154375" cy="71950"/>
            </a:xfrm>
            <a:custGeom>
              <a:avLst/>
              <a:gdLst/>
              <a:ahLst/>
              <a:cxnLst/>
              <a:rect l="l" t="t" r="r" b="b"/>
              <a:pathLst>
                <a:path w="6175" h="2878" extrusionOk="0">
                  <a:moveTo>
                    <a:pt x="97" y="0"/>
                  </a:moveTo>
                  <a:cubicBezTo>
                    <a:pt x="48" y="0"/>
                    <a:pt x="1" y="52"/>
                    <a:pt x="30" y="104"/>
                  </a:cubicBezTo>
                  <a:lnTo>
                    <a:pt x="1534" y="2840"/>
                  </a:lnTo>
                  <a:cubicBezTo>
                    <a:pt x="1543" y="2868"/>
                    <a:pt x="1571" y="2878"/>
                    <a:pt x="1599" y="2878"/>
                  </a:cubicBezTo>
                  <a:lnTo>
                    <a:pt x="6091" y="2327"/>
                  </a:lnTo>
                  <a:cubicBezTo>
                    <a:pt x="6175" y="2318"/>
                    <a:pt x="6175" y="2196"/>
                    <a:pt x="6091" y="2187"/>
                  </a:cubicBezTo>
                  <a:lnTo>
                    <a:pt x="2692" y="1841"/>
                  </a:lnTo>
                  <a:cubicBezTo>
                    <a:pt x="2673" y="1841"/>
                    <a:pt x="2664" y="1841"/>
                    <a:pt x="2654" y="1832"/>
                  </a:cubicBezTo>
                  <a:lnTo>
                    <a:pt x="133" y="11"/>
                  </a:lnTo>
                  <a:cubicBezTo>
                    <a:pt x="122" y="3"/>
                    <a:pt x="109" y="0"/>
                    <a:pt x="97"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9"/>
            <p:cNvSpPr/>
            <p:nvPr/>
          </p:nvSpPr>
          <p:spPr>
            <a:xfrm>
              <a:off x="4808100" y="646750"/>
              <a:ext cx="156925" cy="75350"/>
            </a:xfrm>
            <a:custGeom>
              <a:avLst/>
              <a:gdLst/>
              <a:ahLst/>
              <a:cxnLst/>
              <a:rect l="l" t="t" r="r" b="b"/>
              <a:pathLst>
                <a:path w="6277" h="3014" extrusionOk="0">
                  <a:moveTo>
                    <a:pt x="178" y="90"/>
                  </a:moveTo>
                  <a:lnTo>
                    <a:pt x="150" y="128"/>
                  </a:lnTo>
                  <a:lnTo>
                    <a:pt x="144" y="141"/>
                  </a:lnTo>
                  <a:lnTo>
                    <a:pt x="144" y="141"/>
                  </a:lnTo>
                  <a:cubicBezTo>
                    <a:pt x="143" y="140"/>
                    <a:pt x="142" y="138"/>
                    <a:pt x="141" y="137"/>
                  </a:cubicBezTo>
                  <a:cubicBezTo>
                    <a:pt x="132" y="109"/>
                    <a:pt x="132" y="109"/>
                    <a:pt x="141" y="109"/>
                  </a:cubicBezTo>
                  <a:cubicBezTo>
                    <a:pt x="150" y="109"/>
                    <a:pt x="150" y="109"/>
                    <a:pt x="178" y="90"/>
                  </a:cubicBezTo>
                  <a:close/>
                  <a:moveTo>
                    <a:pt x="149" y="146"/>
                  </a:moveTo>
                  <a:lnTo>
                    <a:pt x="149" y="146"/>
                  </a:lnTo>
                  <a:cubicBezTo>
                    <a:pt x="149" y="148"/>
                    <a:pt x="150" y="149"/>
                    <a:pt x="150" y="149"/>
                  </a:cubicBezTo>
                  <a:cubicBezTo>
                    <a:pt x="150" y="149"/>
                    <a:pt x="149" y="149"/>
                    <a:pt x="147" y="146"/>
                  </a:cubicBezTo>
                  <a:close/>
                  <a:moveTo>
                    <a:pt x="636" y="1089"/>
                  </a:moveTo>
                  <a:cubicBezTo>
                    <a:pt x="671" y="1107"/>
                    <a:pt x="697" y="1140"/>
                    <a:pt x="708" y="1182"/>
                  </a:cubicBezTo>
                  <a:lnTo>
                    <a:pt x="708" y="1182"/>
                  </a:lnTo>
                  <a:cubicBezTo>
                    <a:pt x="683" y="1162"/>
                    <a:pt x="630" y="1114"/>
                    <a:pt x="636" y="1089"/>
                  </a:cubicBezTo>
                  <a:close/>
                  <a:moveTo>
                    <a:pt x="711" y="1183"/>
                  </a:moveTo>
                  <a:cubicBezTo>
                    <a:pt x="718" y="1189"/>
                    <a:pt x="721" y="1192"/>
                    <a:pt x="721" y="1192"/>
                  </a:cubicBezTo>
                  <a:cubicBezTo>
                    <a:pt x="720" y="1192"/>
                    <a:pt x="717" y="1189"/>
                    <a:pt x="711" y="1184"/>
                  </a:cubicBezTo>
                  <a:lnTo>
                    <a:pt x="711" y="1184"/>
                  </a:lnTo>
                  <a:lnTo>
                    <a:pt x="711" y="1183"/>
                  </a:lnTo>
                  <a:close/>
                  <a:moveTo>
                    <a:pt x="2510" y="1834"/>
                  </a:moveTo>
                  <a:cubicBezTo>
                    <a:pt x="2511" y="1835"/>
                    <a:pt x="2512" y="1836"/>
                    <a:pt x="2513" y="1837"/>
                  </a:cubicBezTo>
                  <a:lnTo>
                    <a:pt x="2510" y="1834"/>
                  </a:lnTo>
                  <a:close/>
                  <a:moveTo>
                    <a:pt x="5063" y="2498"/>
                  </a:moveTo>
                  <a:cubicBezTo>
                    <a:pt x="5062" y="2499"/>
                    <a:pt x="5062" y="2499"/>
                    <a:pt x="5062" y="2500"/>
                  </a:cubicBezTo>
                  <a:cubicBezTo>
                    <a:pt x="5062" y="2499"/>
                    <a:pt x="5063" y="2499"/>
                    <a:pt x="5063" y="2498"/>
                  </a:cubicBezTo>
                  <a:close/>
                  <a:moveTo>
                    <a:pt x="3839" y="2761"/>
                  </a:moveTo>
                  <a:cubicBezTo>
                    <a:pt x="3838" y="2761"/>
                    <a:pt x="3838" y="2761"/>
                    <a:pt x="3837" y="2762"/>
                  </a:cubicBezTo>
                  <a:lnTo>
                    <a:pt x="3837" y="2762"/>
                  </a:lnTo>
                  <a:cubicBezTo>
                    <a:pt x="3838" y="2761"/>
                    <a:pt x="3838" y="2761"/>
                    <a:pt x="3839" y="2761"/>
                  </a:cubicBezTo>
                  <a:close/>
                  <a:moveTo>
                    <a:pt x="2271" y="2941"/>
                  </a:moveTo>
                  <a:cubicBezTo>
                    <a:pt x="2267" y="2943"/>
                    <a:pt x="2264" y="2945"/>
                    <a:pt x="2261" y="2948"/>
                  </a:cubicBezTo>
                  <a:cubicBezTo>
                    <a:pt x="2266" y="2945"/>
                    <a:pt x="2269" y="2943"/>
                    <a:pt x="2271" y="2941"/>
                  </a:cubicBezTo>
                  <a:close/>
                  <a:moveTo>
                    <a:pt x="166" y="0"/>
                  </a:moveTo>
                  <a:cubicBezTo>
                    <a:pt x="141" y="0"/>
                    <a:pt x="116" y="5"/>
                    <a:pt x="94" y="16"/>
                  </a:cubicBezTo>
                  <a:cubicBezTo>
                    <a:pt x="66" y="34"/>
                    <a:pt x="48" y="62"/>
                    <a:pt x="38" y="90"/>
                  </a:cubicBezTo>
                  <a:cubicBezTo>
                    <a:pt x="29" y="118"/>
                    <a:pt x="29" y="137"/>
                    <a:pt x="29" y="146"/>
                  </a:cubicBezTo>
                  <a:cubicBezTo>
                    <a:pt x="29" y="146"/>
                    <a:pt x="20" y="146"/>
                    <a:pt x="10" y="109"/>
                  </a:cubicBezTo>
                  <a:cubicBezTo>
                    <a:pt x="1" y="137"/>
                    <a:pt x="1" y="165"/>
                    <a:pt x="10" y="184"/>
                  </a:cubicBezTo>
                  <a:cubicBezTo>
                    <a:pt x="10" y="193"/>
                    <a:pt x="20" y="202"/>
                    <a:pt x="29" y="221"/>
                  </a:cubicBezTo>
                  <a:lnTo>
                    <a:pt x="38" y="230"/>
                  </a:lnTo>
                  <a:lnTo>
                    <a:pt x="76" y="286"/>
                  </a:lnTo>
                  <a:lnTo>
                    <a:pt x="141" y="370"/>
                  </a:lnTo>
                  <a:cubicBezTo>
                    <a:pt x="178" y="436"/>
                    <a:pt x="206" y="483"/>
                    <a:pt x="244" y="529"/>
                  </a:cubicBezTo>
                  <a:cubicBezTo>
                    <a:pt x="318" y="660"/>
                    <a:pt x="393" y="800"/>
                    <a:pt x="459" y="940"/>
                  </a:cubicBezTo>
                  <a:cubicBezTo>
                    <a:pt x="471" y="934"/>
                    <a:pt x="480" y="923"/>
                    <a:pt x="490" y="923"/>
                  </a:cubicBezTo>
                  <a:cubicBezTo>
                    <a:pt x="495" y="923"/>
                    <a:pt x="499" y="925"/>
                    <a:pt x="505" y="931"/>
                  </a:cubicBezTo>
                  <a:cubicBezTo>
                    <a:pt x="521" y="986"/>
                    <a:pt x="598" y="1205"/>
                    <a:pt x="644" y="1205"/>
                  </a:cubicBezTo>
                  <a:cubicBezTo>
                    <a:pt x="651" y="1205"/>
                    <a:pt x="658" y="1198"/>
                    <a:pt x="664" y="1183"/>
                  </a:cubicBezTo>
                  <a:cubicBezTo>
                    <a:pt x="711" y="1267"/>
                    <a:pt x="673" y="1304"/>
                    <a:pt x="729" y="1314"/>
                  </a:cubicBezTo>
                  <a:cubicBezTo>
                    <a:pt x="678" y="1351"/>
                    <a:pt x="719" y="1387"/>
                    <a:pt x="748" y="1387"/>
                  </a:cubicBezTo>
                  <a:cubicBezTo>
                    <a:pt x="753" y="1387"/>
                    <a:pt x="757" y="1387"/>
                    <a:pt x="760" y="1385"/>
                  </a:cubicBezTo>
                  <a:lnTo>
                    <a:pt x="760" y="1385"/>
                  </a:lnTo>
                  <a:cubicBezTo>
                    <a:pt x="745" y="1403"/>
                    <a:pt x="772" y="1427"/>
                    <a:pt x="739" y="1435"/>
                  </a:cubicBezTo>
                  <a:cubicBezTo>
                    <a:pt x="897" y="1687"/>
                    <a:pt x="1038" y="1958"/>
                    <a:pt x="1150" y="2238"/>
                  </a:cubicBezTo>
                  <a:cubicBezTo>
                    <a:pt x="1262" y="2369"/>
                    <a:pt x="1355" y="2528"/>
                    <a:pt x="1439" y="2686"/>
                  </a:cubicBezTo>
                  <a:cubicBezTo>
                    <a:pt x="1467" y="2761"/>
                    <a:pt x="1504" y="2836"/>
                    <a:pt x="1532" y="2920"/>
                  </a:cubicBezTo>
                  <a:cubicBezTo>
                    <a:pt x="1542" y="2948"/>
                    <a:pt x="1570" y="2976"/>
                    <a:pt x="1598" y="2994"/>
                  </a:cubicBezTo>
                  <a:cubicBezTo>
                    <a:pt x="1616" y="3004"/>
                    <a:pt x="1635" y="3013"/>
                    <a:pt x="1654" y="3013"/>
                  </a:cubicBezTo>
                  <a:lnTo>
                    <a:pt x="1850" y="3013"/>
                  </a:lnTo>
                  <a:cubicBezTo>
                    <a:pt x="1915" y="2976"/>
                    <a:pt x="2046" y="3013"/>
                    <a:pt x="2055" y="2938"/>
                  </a:cubicBezTo>
                  <a:cubicBezTo>
                    <a:pt x="2060" y="2948"/>
                    <a:pt x="2073" y="2951"/>
                    <a:pt x="2090" y="2951"/>
                  </a:cubicBezTo>
                  <a:cubicBezTo>
                    <a:pt x="2130" y="2951"/>
                    <a:pt x="2194" y="2932"/>
                    <a:pt x="2229" y="2924"/>
                  </a:cubicBezTo>
                  <a:lnTo>
                    <a:pt x="2229" y="2924"/>
                  </a:lnTo>
                  <a:cubicBezTo>
                    <a:pt x="2231" y="2924"/>
                    <a:pt x="2232" y="2924"/>
                    <a:pt x="2233" y="2924"/>
                  </a:cubicBezTo>
                  <a:cubicBezTo>
                    <a:pt x="2240" y="2924"/>
                    <a:pt x="2246" y="2923"/>
                    <a:pt x="2251" y="2920"/>
                  </a:cubicBezTo>
                  <a:lnTo>
                    <a:pt x="2251" y="2920"/>
                  </a:lnTo>
                  <a:cubicBezTo>
                    <a:pt x="2247" y="2920"/>
                    <a:pt x="2239" y="2921"/>
                    <a:pt x="2229" y="2924"/>
                  </a:cubicBezTo>
                  <a:lnTo>
                    <a:pt x="2229" y="2924"/>
                  </a:lnTo>
                  <a:cubicBezTo>
                    <a:pt x="2214" y="2923"/>
                    <a:pt x="2195" y="2917"/>
                    <a:pt x="2177" y="2910"/>
                  </a:cubicBezTo>
                  <a:cubicBezTo>
                    <a:pt x="2214" y="2910"/>
                    <a:pt x="2235" y="2902"/>
                    <a:pt x="2250" y="2902"/>
                  </a:cubicBezTo>
                  <a:cubicBezTo>
                    <a:pt x="2258" y="2902"/>
                    <a:pt x="2264" y="2904"/>
                    <a:pt x="2270" y="2910"/>
                  </a:cubicBezTo>
                  <a:cubicBezTo>
                    <a:pt x="2238" y="2919"/>
                    <a:pt x="2283" y="2927"/>
                    <a:pt x="2271" y="2941"/>
                  </a:cubicBezTo>
                  <a:lnTo>
                    <a:pt x="2271" y="2941"/>
                  </a:lnTo>
                  <a:cubicBezTo>
                    <a:pt x="2325" y="2906"/>
                    <a:pt x="2395" y="2906"/>
                    <a:pt x="2450" y="2906"/>
                  </a:cubicBezTo>
                  <a:cubicBezTo>
                    <a:pt x="2508" y="2906"/>
                    <a:pt x="2550" y="2906"/>
                    <a:pt x="2541" y="2864"/>
                  </a:cubicBezTo>
                  <a:lnTo>
                    <a:pt x="2541" y="2864"/>
                  </a:lnTo>
                  <a:cubicBezTo>
                    <a:pt x="2575" y="2894"/>
                    <a:pt x="2594" y="2905"/>
                    <a:pt x="2611" y="2905"/>
                  </a:cubicBezTo>
                  <a:cubicBezTo>
                    <a:pt x="2639" y="2905"/>
                    <a:pt x="2660" y="2872"/>
                    <a:pt x="2737" y="2854"/>
                  </a:cubicBezTo>
                  <a:lnTo>
                    <a:pt x="2737" y="2854"/>
                  </a:lnTo>
                  <a:cubicBezTo>
                    <a:pt x="2722" y="2870"/>
                    <a:pt x="2728" y="2875"/>
                    <a:pt x="2744" y="2875"/>
                  </a:cubicBezTo>
                  <a:cubicBezTo>
                    <a:pt x="2779" y="2875"/>
                    <a:pt x="2863" y="2852"/>
                    <a:pt x="2896" y="2852"/>
                  </a:cubicBezTo>
                  <a:cubicBezTo>
                    <a:pt x="2915" y="2852"/>
                    <a:pt x="2918" y="2859"/>
                    <a:pt x="2886" y="2882"/>
                  </a:cubicBezTo>
                  <a:cubicBezTo>
                    <a:pt x="2934" y="2867"/>
                    <a:pt x="2970" y="2863"/>
                    <a:pt x="3001" y="2863"/>
                  </a:cubicBezTo>
                  <a:cubicBezTo>
                    <a:pt x="3046" y="2863"/>
                    <a:pt x="3082" y="2872"/>
                    <a:pt x="3134" y="2872"/>
                  </a:cubicBezTo>
                  <a:cubicBezTo>
                    <a:pt x="3159" y="2872"/>
                    <a:pt x="3188" y="2870"/>
                    <a:pt x="3223" y="2864"/>
                  </a:cubicBezTo>
                  <a:cubicBezTo>
                    <a:pt x="3223" y="2845"/>
                    <a:pt x="3213" y="2817"/>
                    <a:pt x="3232" y="2817"/>
                  </a:cubicBezTo>
                  <a:cubicBezTo>
                    <a:pt x="3255" y="2829"/>
                    <a:pt x="3272" y="2834"/>
                    <a:pt x="3284" y="2834"/>
                  </a:cubicBezTo>
                  <a:cubicBezTo>
                    <a:pt x="3300" y="2834"/>
                    <a:pt x="3307" y="2824"/>
                    <a:pt x="3307" y="2808"/>
                  </a:cubicBezTo>
                  <a:cubicBezTo>
                    <a:pt x="3334" y="2817"/>
                    <a:pt x="3362" y="2821"/>
                    <a:pt x="3389" y="2821"/>
                  </a:cubicBezTo>
                  <a:cubicBezTo>
                    <a:pt x="3448" y="2821"/>
                    <a:pt x="3505" y="2802"/>
                    <a:pt x="3550" y="2770"/>
                  </a:cubicBezTo>
                  <a:cubicBezTo>
                    <a:pt x="3571" y="2788"/>
                    <a:pt x="3606" y="2795"/>
                    <a:pt x="3645" y="2795"/>
                  </a:cubicBezTo>
                  <a:cubicBezTo>
                    <a:pt x="3706" y="2795"/>
                    <a:pt x="3780" y="2779"/>
                    <a:pt x="3837" y="2762"/>
                  </a:cubicBezTo>
                  <a:lnTo>
                    <a:pt x="3837" y="2762"/>
                  </a:lnTo>
                  <a:cubicBezTo>
                    <a:pt x="3834" y="2763"/>
                    <a:pt x="3830" y="2763"/>
                    <a:pt x="3826" y="2763"/>
                  </a:cubicBezTo>
                  <a:cubicBezTo>
                    <a:pt x="3800" y="2763"/>
                    <a:pt x="3769" y="2741"/>
                    <a:pt x="3802" y="2733"/>
                  </a:cubicBezTo>
                  <a:lnTo>
                    <a:pt x="3802" y="2733"/>
                  </a:lnTo>
                  <a:cubicBezTo>
                    <a:pt x="3811" y="2742"/>
                    <a:pt x="3830" y="2752"/>
                    <a:pt x="3839" y="2761"/>
                  </a:cubicBezTo>
                  <a:cubicBezTo>
                    <a:pt x="3857" y="2766"/>
                    <a:pt x="3876" y="2769"/>
                    <a:pt x="3896" y="2769"/>
                  </a:cubicBezTo>
                  <a:cubicBezTo>
                    <a:pt x="3981" y="2769"/>
                    <a:pt x="4072" y="2728"/>
                    <a:pt x="4072" y="2705"/>
                  </a:cubicBezTo>
                  <a:cubicBezTo>
                    <a:pt x="4127" y="2715"/>
                    <a:pt x="4183" y="2720"/>
                    <a:pt x="4234" y="2720"/>
                  </a:cubicBezTo>
                  <a:cubicBezTo>
                    <a:pt x="4331" y="2720"/>
                    <a:pt x="4409" y="2701"/>
                    <a:pt x="4427" y="2658"/>
                  </a:cubicBezTo>
                  <a:cubicBezTo>
                    <a:pt x="4450" y="2671"/>
                    <a:pt x="4471" y="2676"/>
                    <a:pt x="4490" y="2676"/>
                  </a:cubicBezTo>
                  <a:cubicBezTo>
                    <a:pt x="4525" y="2676"/>
                    <a:pt x="4549" y="2658"/>
                    <a:pt x="4549" y="2640"/>
                  </a:cubicBezTo>
                  <a:cubicBezTo>
                    <a:pt x="4603" y="2654"/>
                    <a:pt x="4659" y="2661"/>
                    <a:pt x="4716" y="2661"/>
                  </a:cubicBezTo>
                  <a:cubicBezTo>
                    <a:pt x="4807" y="2661"/>
                    <a:pt x="4898" y="2642"/>
                    <a:pt x="4978" y="2602"/>
                  </a:cubicBezTo>
                  <a:cubicBezTo>
                    <a:pt x="4991" y="2617"/>
                    <a:pt x="5009" y="2622"/>
                    <a:pt x="5030" y="2622"/>
                  </a:cubicBezTo>
                  <a:cubicBezTo>
                    <a:pt x="5114" y="2622"/>
                    <a:pt x="5254" y="2536"/>
                    <a:pt x="5366" y="2536"/>
                  </a:cubicBezTo>
                  <a:cubicBezTo>
                    <a:pt x="5395" y="2536"/>
                    <a:pt x="5421" y="2541"/>
                    <a:pt x="5445" y="2556"/>
                  </a:cubicBezTo>
                  <a:cubicBezTo>
                    <a:pt x="5445" y="2518"/>
                    <a:pt x="5529" y="2565"/>
                    <a:pt x="5567" y="2500"/>
                  </a:cubicBezTo>
                  <a:cubicBezTo>
                    <a:pt x="5585" y="2506"/>
                    <a:pt x="5605" y="2509"/>
                    <a:pt x="5625" y="2509"/>
                  </a:cubicBezTo>
                  <a:cubicBezTo>
                    <a:pt x="5665" y="2509"/>
                    <a:pt x="5707" y="2496"/>
                    <a:pt x="5744" y="2472"/>
                  </a:cubicBezTo>
                  <a:cubicBezTo>
                    <a:pt x="5793" y="2482"/>
                    <a:pt x="5842" y="2487"/>
                    <a:pt x="5891" y="2487"/>
                  </a:cubicBezTo>
                  <a:cubicBezTo>
                    <a:pt x="5973" y="2487"/>
                    <a:pt x="6054" y="2473"/>
                    <a:pt x="6136" y="2444"/>
                  </a:cubicBezTo>
                  <a:cubicBezTo>
                    <a:pt x="6146" y="2448"/>
                    <a:pt x="6157" y="2451"/>
                    <a:pt x="6170" y="2451"/>
                  </a:cubicBezTo>
                  <a:cubicBezTo>
                    <a:pt x="6183" y="2451"/>
                    <a:pt x="6197" y="2448"/>
                    <a:pt x="6211" y="2444"/>
                  </a:cubicBezTo>
                  <a:cubicBezTo>
                    <a:pt x="6239" y="2434"/>
                    <a:pt x="6258" y="2406"/>
                    <a:pt x="6267" y="2388"/>
                  </a:cubicBezTo>
                  <a:cubicBezTo>
                    <a:pt x="6276" y="2350"/>
                    <a:pt x="6276" y="2322"/>
                    <a:pt x="6267" y="2294"/>
                  </a:cubicBezTo>
                  <a:cubicBezTo>
                    <a:pt x="6248" y="2247"/>
                    <a:pt x="6202" y="2219"/>
                    <a:pt x="6155" y="2219"/>
                  </a:cubicBezTo>
                  <a:lnTo>
                    <a:pt x="6155" y="2219"/>
                  </a:lnTo>
                  <a:cubicBezTo>
                    <a:pt x="6183" y="2219"/>
                    <a:pt x="6202" y="2238"/>
                    <a:pt x="6220" y="2257"/>
                  </a:cubicBezTo>
                  <a:cubicBezTo>
                    <a:pt x="6227" y="2278"/>
                    <a:pt x="6224" y="2288"/>
                    <a:pt x="6214" y="2288"/>
                  </a:cubicBezTo>
                  <a:cubicBezTo>
                    <a:pt x="6210" y="2288"/>
                    <a:pt x="6206" y="2287"/>
                    <a:pt x="6202" y="2285"/>
                  </a:cubicBezTo>
                  <a:cubicBezTo>
                    <a:pt x="6211" y="2285"/>
                    <a:pt x="6211" y="2266"/>
                    <a:pt x="6192" y="2257"/>
                  </a:cubicBezTo>
                  <a:cubicBezTo>
                    <a:pt x="6188" y="2252"/>
                    <a:pt x="6181" y="2250"/>
                    <a:pt x="6175" y="2250"/>
                  </a:cubicBezTo>
                  <a:cubicBezTo>
                    <a:pt x="6169" y="2250"/>
                    <a:pt x="6164" y="2252"/>
                    <a:pt x="6164" y="2257"/>
                  </a:cubicBezTo>
                  <a:cubicBezTo>
                    <a:pt x="6192" y="2270"/>
                    <a:pt x="6194" y="2279"/>
                    <a:pt x="6186" y="2279"/>
                  </a:cubicBezTo>
                  <a:cubicBezTo>
                    <a:pt x="6183" y="2279"/>
                    <a:pt x="6179" y="2278"/>
                    <a:pt x="6174" y="2275"/>
                  </a:cubicBezTo>
                  <a:cubicBezTo>
                    <a:pt x="6171" y="2273"/>
                    <a:pt x="6165" y="2272"/>
                    <a:pt x="6158" y="2272"/>
                  </a:cubicBezTo>
                  <a:cubicBezTo>
                    <a:pt x="6142" y="2272"/>
                    <a:pt x="6123" y="2278"/>
                    <a:pt x="6136" y="2285"/>
                  </a:cubicBezTo>
                  <a:cubicBezTo>
                    <a:pt x="6155" y="2285"/>
                    <a:pt x="6136" y="2294"/>
                    <a:pt x="6136" y="2313"/>
                  </a:cubicBezTo>
                  <a:cubicBezTo>
                    <a:pt x="6146" y="2313"/>
                    <a:pt x="6146" y="2322"/>
                    <a:pt x="6146" y="2331"/>
                  </a:cubicBezTo>
                  <a:lnTo>
                    <a:pt x="6146" y="2350"/>
                  </a:lnTo>
                  <a:cubicBezTo>
                    <a:pt x="6146" y="2359"/>
                    <a:pt x="6155" y="2369"/>
                    <a:pt x="6136" y="2378"/>
                  </a:cubicBezTo>
                  <a:lnTo>
                    <a:pt x="6136" y="2359"/>
                  </a:lnTo>
                  <a:cubicBezTo>
                    <a:pt x="6136" y="2359"/>
                    <a:pt x="6127" y="2350"/>
                    <a:pt x="6127" y="2350"/>
                  </a:cubicBezTo>
                  <a:lnTo>
                    <a:pt x="6118" y="2350"/>
                  </a:lnTo>
                  <a:cubicBezTo>
                    <a:pt x="6099" y="2350"/>
                    <a:pt x="6061" y="2359"/>
                    <a:pt x="6071" y="2359"/>
                  </a:cubicBezTo>
                  <a:cubicBezTo>
                    <a:pt x="6089" y="2359"/>
                    <a:pt x="6136" y="2397"/>
                    <a:pt x="6099" y="2397"/>
                  </a:cubicBezTo>
                  <a:cubicBezTo>
                    <a:pt x="6096" y="2392"/>
                    <a:pt x="6089" y="2391"/>
                    <a:pt x="6080" y="2391"/>
                  </a:cubicBezTo>
                  <a:cubicBezTo>
                    <a:pt x="6075" y="2391"/>
                    <a:pt x="6069" y="2391"/>
                    <a:pt x="6062" y="2391"/>
                  </a:cubicBezTo>
                  <a:cubicBezTo>
                    <a:pt x="6042" y="2391"/>
                    <a:pt x="6023" y="2387"/>
                    <a:pt x="6033" y="2350"/>
                  </a:cubicBezTo>
                  <a:lnTo>
                    <a:pt x="6033" y="2350"/>
                  </a:lnTo>
                  <a:cubicBezTo>
                    <a:pt x="5847" y="2369"/>
                    <a:pt x="5669" y="2397"/>
                    <a:pt x="5483" y="2434"/>
                  </a:cubicBezTo>
                  <a:cubicBezTo>
                    <a:pt x="5362" y="2453"/>
                    <a:pt x="5094" y="2434"/>
                    <a:pt x="5063" y="2498"/>
                  </a:cubicBezTo>
                  <a:lnTo>
                    <a:pt x="5063" y="2498"/>
                  </a:lnTo>
                  <a:cubicBezTo>
                    <a:pt x="5063" y="2498"/>
                    <a:pt x="5064" y="2498"/>
                    <a:pt x="5064" y="2498"/>
                  </a:cubicBezTo>
                  <a:cubicBezTo>
                    <a:pt x="5074" y="2498"/>
                    <a:pt x="5114" y="2528"/>
                    <a:pt x="5081" y="2528"/>
                  </a:cubicBezTo>
                  <a:cubicBezTo>
                    <a:pt x="5081" y="2528"/>
                    <a:pt x="5053" y="2490"/>
                    <a:pt x="5044" y="2490"/>
                  </a:cubicBezTo>
                  <a:cubicBezTo>
                    <a:pt x="5018" y="2486"/>
                    <a:pt x="4992" y="2484"/>
                    <a:pt x="4964" y="2484"/>
                  </a:cubicBezTo>
                  <a:cubicBezTo>
                    <a:pt x="4773" y="2484"/>
                    <a:pt x="4534" y="2571"/>
                    <a:pt x="4372" y="2571"/>
                  </a:cubicBezTo>
                  <a:cubicBezTo>
                    <a:pt x="4348" y="2571"/>
                    <a:pt x="4326" y="2569"/>
                    <a:pt x="4306" y="2565"/>
                  </a:cubicBezTo>
                  <a:lnTo>
                    <a:pt x="4306" y="2565"/>
                  </a:lnTo>
                  <a:cubicBezTo>
                    <a:pt x="4306" y="2584"/>
                    <a:pt x="4325" y="2612"/>
                    <a:pt x="4297" y="2612"/>
                  </a:cubicBezTo>
                  <a:cubicBezTo>
                    <a:pt x="4284" y="2599"/>
                    <a:pt x="4255" y="2594"/>
                    <a:pt x="4223" y="2594"/>
                  </a:cubicBezTo>
                  <a:cubicBezTo>
                    <a:pt x="4159" y="2594"/>
                    <a:pt x="4082" y="2615"/>
                    <a:pt x="4100" y="2640"/>
                  </a:cubicBezTo>
                  <a:cubicBezTo>
                    <a:pt x="4095" y="2637"/>
                    <a:pt x="4089" y="2636"/>
                    <a:pt x="4083" y="2636"/>
                  </a:cubicBezTo>
                  <a:cubicBezTo>
                    <a:pt x="4061" y="2636"/>
                    <a:pt x="4038" y="2649"/>
                    <a:pt x="4016" y="2649"/>
                  </a:cubicBezTo>
                  <a:cubicBezTo>
                    <a:pt x="4003" y="2649"/>
                    <a:pt x="3991" y="2645"/>
                    <a:pt x="3979" y="2630"/>
                  </a:cubicBezTo>
                  <a:cubicBezTo>
                    <a:pt x="3983" y="2629"/>
                    <a:pt x="3988" y="2628"/>
                    <a:pt x="3991" y="2628"/>
                  </a:cubicBezTo>
                  <a:cubicBezTo>
                    <a:pt x="4004" y="2628"/>
                    <a:pt x="4013" y="2634"/>
                    <a:pt x="4019" y="2634"/>
                  </a:cubicBezTo>
                  <a:cubicBezTo>
                    <a:pt x="4023" y="2634"/>
                    <a:pt x="4026" y="2631"/>
                    <a:pt x="4026" y="2621"/>
                  </a:cubicBezTo>
                  <a:cubicBezTo>
                    <a:pt x="3997" y="2619"/>
                    <a:pt x="3978" y="2618"/>
                    <a:pt x="3963" y="2618"/>
                  </a:cubicBezTo>
                  <a:cubicBezTo>
                    <a:pt x="3917" y="2618"/>
                    <a:pt x="3920" y="2630"/>
                    <a:pt x="3820" y="2658"/>
                  </a:cubicBezTo>
                  <a:cubicBezTo>
                    <a:pt x="3820" y="2640"/>
                    <a:pt x="3848" y="2630"/>
                    <a:pt x="3820" y="2630"/>
                  </a:cubicBezTo>
                  <a:cubicBezTo>
                    <a:pt x="3791" y="2654"/>
                    <a:pt x="3718" y="2673"/>
                    <a:pt x="3679" y="2673"/>
                  </a:cubicBezTo>
                  <a:cubicBezTo>
                    <a:pt x="3655" y="2673"/>
                    <a:pt x="3644" y="2666"/>
                    <a:pt x="3662" y="2649"/>
                  </a:cubicBezTo>
                  <a:lnTo>
                    <a:pt x="3662" y="2649"/>
                  </a:lnTo>
                  <a:cubicBezTo>
                    <a:pt x="3587" y="2686"/>
                    <a:pt x="3540" y="2658"/>
                    <a:pt x="3503" y="2705"/>
                  </a:cubicBezTo>
                  <a:cubicBezTo>
                    <a:pt x="3477" y="2677"/>
                    <a:pt x="3448" y="2666"/>
                    <a:pt x="3416" y="2666"/>
                  </a:cubicBezTo>
                  <a:cubicBezTo>
                    <a:pt x="3333" y="2666"/>
                    <a:pt x="3227" y="2738"/>
                    <a:pt x="3092" y="2752"/>
                  </a:cubicBezTo>
                  <a:cubicBezTo>
                    <a:pt x="3044" y="2757"/>
                    <a:pt x="2992" y="2759"/>
                    <a:pt x="2939" y="2759"/>
                  </a:cubicBezTo>
                  <a:cubicBezTo>
                    <a:pt x="2846" y="2759"/>
                    <a:pt x="2749" y="2754"/>
                    <a:pt x="2667" y="2754"/>
                  </a:cubicBezTo>
                  <a:cubicBezTo>
                    <a:pt x="2568" y="2754"/>
                    <a:pt x="2491" y="2762"/>
                    <a:pt x="2466" y="2798"/>
                  </a:cubicBezTo>
                  <a:cubicBezTo>
                    <a:pt x="2461" y="2791"/>
                    <a:pt x="2452" y="2789"/>
                    <a:pt x="2441" y="2789"/>
                  </a:cubicBezTo>
                  <a:cubicBezTo>
                    <a:pt x="2399" y="2789"/>
                    <a:pt x="2329" y="2831"/>
                    <a:pt x="2305" y="2831"/>
                  </a:cubicBezTo>
                  <a:cubicBezTo>
                    <a:pt x="2294" y="2831"/>
                    <a:pt x="2293" y="2823"/>
                    <a:pt x="2308" y="2798"/>
                  </a:cubicBezTo>
                  <a:lnTo>
                    <a:pt x="2308" y="2798"/>
                  </a:lnTo>
                  <a:cubicBezTo>
                    <a:pt x="2149" y="2836"/>
                    <a:pt x="1990" y="2864"/>
                    <a:pt x="1841" y="2873"/>
                  </a:cubicBezTo>
                  <a:lnTo>
                    <a:pt x="1729" y="2882"/>
                  </a:lnTo>
                  <a:lnTo>
                    <a:pt x="1645" y="2882"/>
                  </a:lnTo>
                  <a:lnTo>
                    <a:pt x="1635" y="2864"/>
                  </a:lnTo>
                  <a:cubicBezTo>
                    <a:pt x="1626" y="2836"/>
                    <a:pt x="1607" y="2817"/>
                    <a:pt x="1588" y="2789"/>
                  </a:cubicBezTo>
                  <a:cubicBezTo>
                    <a:pt x="1598" y="2565"/>
                    <a:pt x="1224" y="2135"/>
                    <a:pt x="1122" y="1902"/>
                  </a:cubicBezTo>
                  <a:cubicBezTo>
                    <a:pt x="1066" y="1743"/>
                    <a:pt x="991" y="1584"/>
                    <a:pt x="907" y="1426"/>
                  </a:cubicBezTo>
                  <a:cubicBezTo>
                    <a:pt x="888" y="1435"/>
                    <a:pt x="879" y="1454"/>
                    <a:pt x="879" y="1463"/>
                  </a:cubicBezTo>
                  <a:cubicBezTo>
                    <a:pt x="869" y="1444"/>
                    <a:pt x="860" y="1435"/>
                    <a:pt x="841" y="1426"/>
                  </a:cubicBezTo>
                  <a:cubicBezTo>
                    <a:pt x="869" y="1407"/>
                    <a:pt x="897" y="1435"/>
                    <a:pt x="879" y="1379"/>
                  </a:cubicBezTo>
                  <a:cubicBezTo>
                    <a:pt x="785" y="1248"/>
                    <a:pt x="683" y="903"/>
                    <a:pt x="580" y="893"/>
                  </a:cubicBezTo>
                  <a:cubicBezTo>
                    <a:pt x="572" y="860"/>
                    <a:pt x="586" y="827"/>
                    <a:pt x="555" y="827"/>
                  </a:cubicBezTo>
                  <a:cubicBezTo>
                    <a:pt x="552" y="827"/>
                    <a:pt x="548" y="827"/>
                    <a:pt x="543" y="828"/>
                  </a:cubicBezTo>
                  <a:cubicBezTo>
                    <a:pt x="543" y="847"/>
                    <a:pt x="552" y="865"/>
                    <a:pt x="543" y="875"/>
                  </a:cubicBezTo>
                  <a:cubicBezTo>
                    <a:pt x="522" y="834"/>
                    <a:pt x="517" y="804"/>
                    <a:pt x="533" y="804"/>
                  </a:cubicBezTo>
                  <a:lnTo>
                    <a:pt x="533" y="804"/>
                  </a:lnTo>
                  <a:cubicBezTo>
                    <a:pt x="539" y="804"/>
                    <a:pt x="548" y="808"/>
                    <a:pt x="561" y="819"/>
                  </a:cubicBezTo>
                  <a:cubicBezTo>
                    <a:pt x="496" y="763"/>
                    <a:pt x="496" y="707"/>
                    <a:pt x="431" y="688"/>
                  </a:cubicBezTo>
                  <a:cubicBezTo>
                    <a:pt x="440" y="623"/>
                    <a:pt x="347" y="426"/>
                    <a:pt x="262" y="417"/>
                  </a:cubicBezTo>
                  <a:cubicBezTo>
                    <a:pt x="318" y="352"/>
                    <a:pt x="206" y="352"/>
                    <a:pt x="244" y="296"/>
                  </a:cubicBezTo>
                  <a:lnTo>
                    <a:pt x="244" y="296"/>
                  </a:lnTo>
                  <a:cubicBezTo>
                    <a:pt x="241" y="296"/>
                    <a:pt x="239" y="296"/>
                    <a:pt x="237" y="296"/>
                  </a:cubicBezTo>
                  <a:cubicBezTo>
                    <a:pt x="185" y="296"/>
                    <a:pt x="150" y="200"/>
                    <a:pt x="132" y="156"/>
                  </a:cubicBezTo>
                  <a:cubicBezTo>
                    <a:pt x="132" y="165"/>
                    <a:pt x="125" y="170"/>
                    <a:pt x="117" y="170"/>
                  </a:cubicBezTo>
                  <a:cubicBezTo>
                    <a:pt x="108" y="170"/>
                    <a:pt x="99" y="165"/>
                    <a:pt x="94" y="156"/>
                  </a:cubicBezTo>
                  <a:cubicBezTo>
                    <a:pt x="113" y="156"/>
                    <a:pt x="122" y="156"/>
                    <a:pt x="132" y="146"/>
                  </a:cubicBezTo>
                  <a:lnTo>
                    <a:pt x="141" y="146"/>
                  </a:lnTo>
                  <a:lnTo>
                    <a:pt x="141" y="156"/>
                  </a:lnTo>
                  <a:lnTo>
                    <a:pt x="160" y="165"/>
                  </a:lnTo>
                  <a:lnTo>
                    <a:pt x="178" y="174"/>
                  </a:lnTo>
                  <a:lnTo>
                    <a:pt x="225" y="202"/>
                  </a:lnTo>
                  <a:cubicBezTo>
                    <a:pt x="253" y="212"/>
                    <a:pt x="281" y="221"/>
                    <a:pt x="300" y="230"/>
                  </a:cubicBezTo>
                  <a:cubicBezTo>
                    <a:pt x="347" y="249"/>
                    <a:pt x="384" y="286"/>
                    <a:pt x="403" y="333"/>
                  </a:cubicBezTo>
                  <a:cubicBezTo>
                    <a:pt x="561" y="361"/>
                    <a:pt x="655" y="567"/>
                    <a:pt x="795" y="604"/>
                  </a:cubicBezTo>
                  <a:cubicBezTo>
                    <a:pt x="801" y="606"/>
                    <a:pt x="805" y="607"/>
                    <a:pt x="808" y="607"/>
                  </a:cubicBezTo>
                  <a:cubicBezTo>
                    <a:pt x="826" y="607"/>
                    <a:pt x="810" y="578"/>
                    <a:pt x="819" y="578"/>
                  </a:cubicBezTo>
                  <a:lnTo>
                    <a:pt x="819" y="578"/>
                  </a:lnTo>
                  <a:cubicBezTo>
                    <a:pt x="821" y="578"/>
                    <a:pt x="825" y="580"/>
                    <a:pt x="832" y="585"/>
                  </a:cubicBezTo>
                  <a:cubicBezTo>
                    <a:pt x="841" y="585"/>
                    <a:pt x="841" y="641"/>
                    <a:pt x="841" y="641"/>
                  </a:cubicBezTo>
                  <a:cubicBezTo>
                    <a:pt x="860" y="669"/>
                    <a:pt x="907" y="669"/>
                    <a:pt x="907" y="669"/>
                  </a:cubicBezTo>
                  <a:cubicBezTo>
                    <a:pt x="963" y="716"/>
                    <a:pt x="1038" y="753"/>
                    <a:pt x="1112" y="781"/>
                  </a:cubicBezTo>
                  <a:cubicBezTo>
                    <a:pt x="1178" y="884"/>
                    <a:pt x="1271" y="949"/>
                    <a:pt x="1383" y="987"/>
                  </a:cubicBezTo>
                  <a:cubicBezTo>
                    <a:pt x="1338" y="987"/>
                    <a:pt x="1468" y="1118"/>
                    <a:pt x="1544" y="1118"/>
                  </a:cubicBezTo>
                  <a:cubicBezTo>
                    <a:pt x="1546" y="1118"/>
                    <a:pt x="1549" y="1118"/>
                    <a:pt x="1551" y="1118"/>
                  </a:cubicBezTo>
                  <a:cubicBezTo>
                    <a:pt x="1616" y="1220"/>
                    <a:pt x="1813" y="1360"/>
                    <a:pt x="1953" y="1454"/>
                  </a:cubicBezTo>
                  <a:lnTo>
                    <a:pt x="2510" y="1834"/>
                  </a:lnTo>
                  <a:lnTo>
                    <a:pt x="2510" y="1834"/>
                  </a:lnTo>
                  <a:cubicBezTo>
                    <a:pt x="2497" y="1823"/>
                    <a:pt x="2496" y="1786"/>
                    <a:pt x="2512" y="1786"/>
                  </a:cubicBezTo>
                  <a:lnTo>
                    <a:pt x="2512" y="1786"/>
                  </a:lnTo>
                  <a:cubicBezTo>
                    <a:pt x="2515" y="1786"/>
                    <a:pt x="2518" y="1787"/>
                    <a:pt x="2522" y="1790"/>
                  </a:cubicBezTo>
                  <a:cubicBezTo>
                    <a:pt x="2550" y="1818"/>
                    <a:pt x="2504" y="1837"/>
                    <a:pt x="2522" y="1865"/>
                  </a:cubicBezTo>
                  <a:lnTo>
                    <a:pt x="2616" y="1911"/>
                  </a:lnTo>
                  <a:lnTo>
                    <a:pt x="2662" y="1939"/>
                  </a:lnTo>
                  <a:cubicBezTo>
                    <a:pt x="2681" y="1958"/>
                    <a:pt x="2709" y="1967"/>
                    <a:pt x="2737" y="1977"/>
                  </a:cubicBezTo>
                  <a:cubicBezTo>
                    <a:pt x="2812" y="1977"/>
                    <a:pt x="2886" y="1986"/>
                    <a:pt x="2961" y="1986"/>
                  </a:cubicBezTo>
                  <a:cubicBezTo>
                    <a:pt x="3111" y="2005"/>
                    <a:pt x="3260" y="2023"/>
                    <a:pt x="3419" y="2042"/>
                  </a:cubicBezTo>
                  <a:cubicBezTo>
                    <a:pt x="3644" y="2069"/>
                    <a:pt x="3875" y="2087"/>
                    <a:pt x="4107" y="2087"/>
                  </a:cubicBezTo>
                  <a:cubicBezTo>
                    <a:pt x="4192" y="2087"/>
                    <a:pt x="4277" y="2084"/>
                    <a:pt x="4362" y="2079"/>
                  </a:cubicBezTo>
                  <a:cubicBezTo>
                    <a:pt x="4521" y="2145"/>
                    <a:pt x="4848" y="2154"/>
                    <a:pt x="4913" y="2173"/>
                  </a:cubicBezTo>
                  <a:cubicBezTo>
                    <a:pt x="4957" y="2181"/>
                    <a:pt x="5001" y="2185"/>
                    <a:pt x="5047" y="2185"/>
                  </a:cubicBezTo>
                  <a:cubicBezTo>
                    <a:pt x="5159" y="2185"/>
                    <a:pt x="5274" y="2166"/>
                    <a:pt x="5386" y="2166"/>
                  </a:cubicBezTo>
                  <a:cubicBezTo>
                    <a:pt x="5422" y="2166"/>
                    <a:pt x="5457" y="2167"/>
                    <a:pt x="5492" y="2173"/>
                  </a:cubicBezTo>
                  <a:cubicBezTo>
                    <a:pt x="5483" y="2182"/>
                    <a:pt x="5473" y="2191"/>
                    <a:pt x="5473" y="2201"/>
                  </a:cubicBezTo>
                  <a:cubicBezTo>
                    <a:pt x="5487" y="2198"/>
                    <a:pt x="5497" y="2198"/>
                    <a:pt x="5505" y="2198"/>
                  </a:cubicBezTo>
                  <a:cubicBezTo>
                    <a:pt x="5512" y="2198"/>
                    <a:pt x="5518" y="2198"/>
                    <a:pt x="5522" y="2198"/>
                  </a:cubicBezTo>
                  <a:cubicBezTo>
                    <a:pt x="5532" y="2198"/>
                    <a:pt x="5539" y="2196"/>
                    <a:pt x="5557" y="2182"/>
                  </a:cubicBezTo>
                  <a:cubicBezTo>
                    <a:pt x="5772" y="2275"/>
                    <a:pt x="6099" y="2201"/>
                    <a:pt x="6127" y="2275"/>
                  </a:cubicBezTo>
                  <a:lnTo>
                    <a:pt x="6155" y="2126"/>
                  </a:lnTo>
                  <a:lnTo>
                    <a:pt x="6155" y="2126"/>
                  </a:lnTo>
                  <a:cubicBezTo>
                    <a:pt x="6146" y="2126"/>
                    <a:pt x="6155" y="2154"/>
                    <a:pt x="6136" y="2154"/>
                  </a:cubicBezTo>
                  <a:cubicBezTo>
                    <a:pt x="6041" y="2147"/>
                    <a:pt x="5861" y="2105"/>
                    <a:pt x="5756" y="2105"/>
                  </a:cubicBezTo>
                  <a:cubicBezTo>
                    <a:pt x="5726" y="2105"/>
                    <a:pt x="5702" y="2109"/>
                    <a:pt x="5688" y="2117"/>
                  </a:cubicBezTo>
                  <a:cubicBezTo>
                    <a:pt x="5688" y="2098"/>
                    <a:pt x="5669" y="2098"/>
                    <a:pt x="5679" y="2070"/>
                  </a:cubicBezTo>
                  <a:cubicBezTo>
                    <a:pt x="5370" y="2051"/>
                    <a:pt x="4997" y="2089"/>
                    <a:pt x="4689" y="1986"/>
                  </a:cubicBezTo>
                  <a:cubicBezTo>
                    <a:pt x="4667" y="2005"/>
                    <a:pt x="4638" y="2012"/>
                    <a:pt x="4606" y="2012"/>
                  </a:cubicBezTo>
                  <a:cubicBezTo>
                    <a:pt x="4528" y="2012"/>
                    <a:pt x="4426" y="1971"/>
                    <a:pt x="4334" y="1958"/>
                  </a:cubicBezTo>
                  <a:cubicBezTo>
                    <a:pt x="4241" y="1958"/>
                    <a:pt x="4147" y="1958"/>
                    <a:pt x="4044" y="1967"/>
                  </a:cubicBezTo>
                  <a:cubicBezTo>
                    <a:pt x="4030" y="1944"/>
                    <a:pt x="4000" y="1944"/>
                    <a:pt x="3978" y="1944"/>
                  </a:cubicBezTo>
                  <a:cubicBezTo>
                    <a:pt x="3956" y="1944"/>
                    <a:pt x="3942" y="1944"/>
                    <a:pt x="3960" y="1921"/>
                  </a:cubicBezTo>
                  <a:lnTo>
                    <a:pt x="3960" y="1921"/>
                  </a:lnTo>
                  <a:cubicBezTo>
                    <a:pt x="3944" y="1934"/>
                    <a:pt x="3928" y="1937"/>
                    <a:pt x="3914" y="1937"/>
                  </a:cubicBezTo>
                  <a:cubicBezTo>
                    <a:pt x="3904" y="1937"/>
                    <a:pt x="3895" y="1935"/>
                    <a:pt x="3885" y="1935"/>
                  </a:cubicBezTo>
                  <a:cubicBezTo>
                    <a:pt x="3870" y="1935"/>
                    <a:pt x="3854" y="1939"/>
                    <a:pt x="3839" y="1958"/>
                  </a:cubicBezTo>
                  <a:cubicBezTo>
                    <a:pt x="3839" y="1936"/>
                    <a:pt x="3797" y="1927"/>
                    <a:pt x="3744" y="1927"/>
                  </a:cubicBezTo>
                  <a:cubicBezTo>
                    <a:pt x="3706" y="1927"/>
                    <a:pt x="3663" y="1932"/>
                    <a:pt x="3624" y="1939"/>
                  </a:cubicBezTo>
                  <a:cubicBezTo>
                    <a:pt x="3615" y="1921"/>
                    <a:pt x="3624" y="1893"/>
                    <a:pt x="3606" y="1893"/>
                  </a:cubicBezTo>
                  <a:cubicBezTo>
                    <a:pt x="3576" y="1911"/>
                    <a:pt x="3547" y="1917"/>
                    <a:pt x="3518" y="1917"/>
                  </a:cubicBezTo>
                  <a:cubicBezTo>
                    <a:pt x="3472" y="1917"/>
                    <a:pt x="3426" y="1902"/>
                    <a:pt x="3383" y="1902"/>
                  </a:cubicBezTo>
                  <a:cubicBezTo>
                    <a:pt x="3360" y="1902"/>
                    <a:pt x="3337" y="1906"/>
                    <a:pt x="3316" y="1921"/>
                  </a:cubicBezTo>
                  <a:cubicBezTo>
                    <a:pt x="3204" y="1893"/>
                    <a:pt x="3092" y="1874"/>
                    <a:pt x="2971" y="1874"/>
                  </a:cubicBezTo>
                  <a:lnTo>
                    <a:pt x="2746" y="1855"/>
                  </a:lnTo>
                  <a:cubicBezTo>
                    <a:pt x="2737" y="1846"/>
                    <a:pt x="2718" y="1846"/>
                    <a:pt x="2709" y="1837"/>
                  </a:cubicBezTo>
                  <a:lnTo>
                    <a:pt x="2662" y="1799"/>
                  </a:lnTo>
                  <a:lnTo>
                    <a:pt x="2560" y="1734"/>
                  </a:lnTo>
                  <a:cubicBezTo>
                    <a:pt x="2569" y="1724"/>
                    <a:pt x="2597" y="1734"/>
                    <a:pt x="2578" y="1715"/>
                  </a:cubicBezTo>
                  <a:cubicBezTo>
                    <a:pt x="2326" y="1584"/>
                    <a:pt x="2186" y="1388"/>
                    <a:pt x="1990" y="1360"/>
                  </a:cubicBezTo>
                  <a:cubicBezTo>
                    <a:pt x="2046" y="1323"/>
                    <a:pt x="1887" y="1267"/>
                    <a:pt x="1925" y="1230"/>
                  </a:cubicBezTo>
                  <a:cubicBezTo>
                    <a:pt x="1785" y="1220"/>
                    <a:pt x="1645" y="1052"/>
                    <a:pt x="1458" y="903"/>
                  </a:cubicBezTo>
                  <a:cubicBezTo>
                    <a:pt x="1262" y="753"/>
                    <a:pt x="1056" y="623"/>
                    <a:pt x="851" y="501"/>
                  </a:cubicBezTo>
                  <a:cubicBezTo>
                    <a:pt x="757" y="436"/>
                    <a:pt x="692" y="436"/>
                    <a:pt x="720" y="398"/>
                  </a:cubicBezTo>
                  <a:cubicBezTo>
                    <a:pt x="711" y="392"/>
                    <a:pt x="703" y="390"/>
                    <a:pt x="697" y="390"/>
                  </a:cubicBezTo>
                  <a:cubicBezTo>
                    <a:pt x="685" y="390"/>
                    <a:pt x="676" y="398"/>
                    <a:pt x="664" y="398"/>
                  </a:cubicBezTo>
                  <a:cubicBezTo>
                    <a:pt x="599" y="305"/>
                    <a:pt x="524" y="230"/>
                    <a:pt x="440" y="174"/>
                  </a:cubicBezTo>
                  <a:cubicBezTo>
                    <a:pt x="393" y="146"/>
                    <a:pt x="356" y="118"/>
                    <a:pt x="309" y="90"/>
                  </a:cubicBezTo>
                  <a:cubicBezTo>
                    <a:pt x="290" y="81"/>
                    <a:pt x="262" y="72"/>
                    <a:pt x="244" y="72"/>
                  </a:cubicBezTo>
                  <a:cubicBezTo>
                    <a:pt x="216" y="53"/>
                    <a:pt x="197" y="53"/>
                    <a:pt x="169" y="53"/>
                  </a:cubicBezTo>
                  <a:cubicBezTo>
                    <a:pt x="169" y="34"/>
                    <a:pt x="178" y="6"/>
                    <a:pt x="216" y="6"/>
                  </a:cubicBezTo>
                  <a:cubicBezTo>
                    <a:pt x="200" y="2"/>
                    <a:pt x="183" y="0"/>
                    <a:pt x="166"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9"/>
            <p:cNvSpPr/>
            <p:nvPr/>
          </p:nvSpPr>
          <p:spPr>
            <a:xfrm>
              <a:off x="4811625" y="650400"/>
              <a:ext cx="25" cy="25"/>
            </a:xfrm>
            <a:custGeom>
              <a:avLst/>
              <a:gdLst/>
              <a:ahLst/>
              <a:cxnLst/>
              <a:rect l="l" t="t" r="r" b="b"/>
              <a:pathLst>
                <a:path w="1" h="1" extrusionOk="0">
                  <a:moveTo>
                    <a:pt x="0" y="0"/>
                  </a:moveTo>
                  <a:lnTo>
                    <a:pt x="0" y="0"/>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443"/>
        <p:cNvGrpSpPr/>
        <p:nvPr/>
      </p:nvGrpSpPr>
      <p:grpSpPr>
        <a:xfrm>
          <a:off x="0" y="0"/>
          <a:ext cx="0" cy="0"/>
          <a:chOff x="0" y="0"/>
          <a:chExt cx="0" cy="0"/>
        </a:xfrm>
      </p:grpSpPr>
      <p:sp>
        <p:nvSpPr>
          <p:cNvPr id="2444" name="Google Shape;2444;p60"/>
          <p:cNvSpPr txBox="1">
            <a:spLocks noGrp="1"/>
          </p:cNvSpPr>
          <p:nvPr>
            <p:ph type="title"/>
          </p:nvPr>
        </p:nvSpPr>
        <p:spPr>
          <a:xfrm>
            <a:off x="622279" y="392748"/>
            <a:ext cx="435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2445" name="Google Shape;2445;p60"/>
          <p:cNvSpPr txBox="1">
            <a:spLocks noGrp="1"/>
          </p:cNvSpPr>
          <p:nvPr>
            <p:ph type="body" idx="1"/>
          </p:nvPr>
        </p:nvSpPr>
        <p:spPr>
          <a:xfrm>
            <a:off x="604325" y="1268806"/>
            <a:ext cx="3196800" cy="36951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None/>
            </a:pPr>
            <a:r>
              <a:rPr lang="en" sz="1100">
                <a:solidFill>
                  <a:schemeClr val="accent1"/>
                </a:solidFill>
              </a:rPr>
              <a:t>Did you like the resources on this template? Get them for free at our other websites.</a:t>
            </a:r>
            <a:endParaRPr sz="1100">
              <a:solidFill>
                <a:schemeClr val="accent1"/>
              </a:solidFill>
            </a:endParaRPr>
          </a:p>
          <a:p>
            <a:pPr marL="0" lvl="0" indent="0" algn="l" rtl="0">
              <a:spcBef>
                <a:spcPts val="300"/>
              </a:spcBef>
              <a:spcAft>
                <a:spcPts val="0"/>
              </a:spcAft>
              <a:buNone/>
            </a:pPr>
            <a:endParaRPr sz="1100">
              <a:solidFill>
                <a:schemeClr val="accent1"/>
              </a:solidFill>
            </a:endParaRPr>
          </a:p>
          <a:p>
            <a:pPr marL="0" lvl="0" indent="0" algn="l" rtl="0">
              <a:spcBef>
                <a:spcPts val="300"/>
              </a:spcBef>
              <a:spcAft>
                <a:spcPts val="0"/>
              </a:spcAft>
              <a:buNone/>
            </a:pPr>
            <a:r>
              <a:rPr lang="en" sz="1800" b="1">
                <a:solidFill>
                  <a:schemeClr val="lt1"/>
                </a:solidFill>
                <a:latin typeface="Big Shoulders Display"/>
                <a:ea typeface="Big Shoulders Display"/>
                <a:cs typeface="Big Shoulders Display"/>
                <a:sym typeface="Big Shoulders Display"/>
              </a:rPr>
              <a:t>VECTORS</a:t>
            </a:r>
            <a:endParaRPr sz="1100" b="1">
              <a:solidFill>
                <a:schemeClr val="lt1"/>
              </a:solidFill>
              <a:latin typeface="Big Shoulders Display"/>
              <a:ea typeface="Big Shoulders Display"/>
              <a:cs typeface="Big Shoulders Display"/>
              <a:sym typeface="Big Shoulders Display"/>
            </a:endParaRPr>
          </a:p>
          <a:p>
            <a:pPr marL="241300" lvl="0" indent="-196850" algn="l" rtl="0">
              <a:spcBef>
                <a:spcPts val="300"/>
              </a:spcBef>
              <a:spcAft>
                <a:spcPts val="0"/>
              </a:spcAft>
              <a:buClr>
                <a:schemeClr val="accent1"/>
              </a:buClr>
              <a:buSzPts val="1100"/>
              <a:buFont typeface="Nunito Sans Light"/>
              <a:buChar char="●"/>
            </a:pPr>
            <a:r>
              <a:rPr lang="en" sz="1100">
                <a:solidFill>
                  <a:schemeClr val="accent1"/>
                </a:solidFill>
                <a:uFill>
                  <a:noFill/>
                </a:uFill>
                <a:hlinkClick r:id="rId3">
                  <a:extLst>
                    <a:ext uri="{A12FA001-AC4F-418D-AE19-62706E023703}">
                      <ahyp:hlinkClr xmlns:ahyp="http://schemas.microsoft.com/office/drawing/2018/hyperlinkcolor" val="tx"/>
                    </a:ext>
                  </a:extLst>
                </a:hlinkClick>
              </a:rPr>
              <a:t>Flat sport landing page template</a:t>
            </a:r>
            <a:endParaRPr sz="1100">
              <a:solidFill>
                <a:schemeClr val="accent1"/>
              </a:solidFill>
            </a:endParaRPr>
          </a:p>
          <a:p>
            <a:pPr marL="241300" lvl="0" indent="-196850" algn="l" rtl="0">
              <a:spcBef>
                <a:spcPts val="300"/>
              </a:spcBef>
              <a:spcAft>
                <a:spcPts val="0"/>
              </a:spcAft>
              <a:buClr>
                <a:schemeClr val="accent1"/>
              </a:buClr>
              <a:buSzPts val="1100"/>
              <a:buChar char="●"/>
            </a:pPr>
            <a:r>
              <a:rPr lang="en" sz="1100">
                <a:solidFill>
                  <a:schemeClr val="accent1"/>
                </a:solidFill>
                <a:uFill>
                  <a:noFill/>
                </a:uFill>
                <a:hlinkClick r:id="rId4">
                  <a:extLst>
                    <a:ext uri="{A12FA001-AC4F-418D-AE19-62706E023703}">
                      <ahyp:hlinkClr xmlns:ahyp="http://schemas.microsoft.com/office/drawing/2018/hyperlinkcolor" val="tx"/>
                    </a:ext>
                  </a:extLst>
                </a:hlinkClick>
              </a:rPr>
              <a:t>Flat sport landing page template II</a:t>
            </a:r>
            <a:endParaRPr sz="1100">
              <a:solidFill>
                <a:schemeClr val="accent1"/>
              </a:solidFill>
            </a:endParaRPr>
          </a:p>
          <a:p>
            <a:pPr marL="241300" lvl="0" indent="-196850" algn="l" rtl="0">
              <a:spcBef>
                <a:spcPts val="300"/>
              </a:spcBef>
              <a:spcAft>
                <a:spcPts val="0"/>
              </a:spcAft>
              <a:buClr>
                <a:schemeClr val="accent1"/>
              </a:buClr>
              <a:buSzPts val="1100"/>
              <a:buChar char="●"/>
            </a:pPr>
            <a:r>
              <a:rPr lang="en" sz="1100">
                <a:solidFill>
                  <a:schemeClr val="accent1"/>
                </a:solidFill>
                <a:uFill>
                  <a:noFill/>
                </a:uFill>
                <a:hlinkClick r:id="rId5">
                  <a:extLst>
                    <a:ext uri="{A12FA001-AC4F-418D-AE19-62706E023703}">
                      <ahyp:hlinkClr xmlns:ahyp="http://schemas.microsoft.com/office/drawing/2018/hyperlinkcolor" val="tx"/>
                    </a:ext>
                  </a:extLst>
                </a:hlinkClick>
              </a:rPr>
              <a:t>Set of football equipment</a:t>
            </a:r>
            <a:endParaRPr sz="1100">
              <a:solidFill>
                <a:schemeClr val="accent1"/>
              </a:solidFill>
            </a:endParaRPr>
          </a:p>
          <a:p>
            <a:pPr marL="241300" lvl="0" indent="-196850" algn="l" rtl="0">
              <a:spcBef>
                <a:spcPts val="300"/>
              </a:spcBef>
              <a:spcAft>
                <a:spcPts val="0"/>
              </a:spcAft>
              <a:buClr>
                <a:schemeClr val="accent1"/>
              </a:buClr>
              <a:buSzPts val="1100"/>
              <a:buChar char="●"/>
            </a:pPr>
            <a:r>
              <a:rPr lang="en" sz="1100">
                <a:solidFill>
                  <a:schemeClr val="accent1"/>
                </a:solidFill>
                <a:uFill>
                  <a:noFill/>
                </a:uFill>
                <a:hlinkClick r:id="rId6">
                  <a:extLst>
                    <a:ext uri="{A12FA001-AC4F-418D-AE19-62706E023703}">
                      <ahyp:hlinkClr xmlns:ahyp="http://schemas.microsoft.com/office/drawing/2018/hyperlinkcolor" val="tx"/>
                    </a:ext>
                  </a:extLst>
                </a:hlinkClick>
              </a:rPr>
              <a:t>Set of american football elements</a:t>
            </a:r>
            <a:endParaRPr sz="1100">
              <a:solidFill>
                <a:schemeClr val="accent1"/>
              </a:solidFill>
            </a:endParaRPr>
          </a:p>
          <a:p>
            <a:pPr marL="241300" lvl="0" indent="-196850" algn="l" rtl="0">
              <a:spcBef>
                <a:spcPts val="300"/>
              </a:spcBef>
              <a:spcAft>
                <a:spcPts val="0"/>
              </a:spcAft>
              <a:buClr>
                <a:schemeClr val="accent1"/>
              </a:buClr>
              <a:buSzPts val="1100"/>
              <a:buChar char="●"/>
            </a:pPr>
            <a:r>
              <a:rPr lang="en" sz="1100">
                <a:solidFill>
                  <a:schemeClr val="accent1"/>
                </a:solidFill>
                <a:uFill>
                  <a:noFill/>
                </a:uFill>
                <a:hlinkClick r:id="rId7">
                  <a:extLst>
                    <a:ext uri="{A12FA001-AC4F-418D-AE19-62706E023703}">
                      <ahyp:hlinkClr xmlns:ahyp="http://schemas.microsoft.com/office/drawing/2018/hyperlinkcolor" val="tx"/>
                    </a:ext>
                  </a:extLst>
                </a:hlinkClick>
              </a:rPr>
              <a:t>Vintage football background</a:t>
            </a:r>
            <a:endParaRPr sz="1100">
              <a:solidFill>
                <a:schemeClr val="accent1"/>
              </a:solidFill>
            </a:endParaRPr>
          </a:p>
          <a:p>
            <a:pPr marL="241300" lvl="0" indent="-196850" algn="l" rtl="0">
              <a:spcBef>
                <a:spcPts val="300"/>
              </a:spcBef>
              <a:spcAft>
                <a:spcPts val="0"/>
              </a:spcAft>
              <a:buClr>
                <a:schemeClr val="accent1"/>
              </a:buClr>
              <a:buSzPts val="1100"/>
              <a:buChar char="●"/>
            </a:pPr>
            <a:r>
              <a:rPr lang="en" sz="1100">
                <a:solidFill>
                  <a:schemeClr val="accent1"/>
                </a:solidFill>
                <a:uFill>
                  <a:noFill/>
                </a:uFill>
                <a:hlinkClick r:id="rId8">
                  <a:extLst>
                    <a:ext uri="{A12FA001-AC4F-418D-AE19-62706E023703}">
                      <ahyp:hlinkClr xmlns:ahyp="http://schemas.microsoft.com/office/drawing/2018/hyperlinkcolor" val="tx"/>
                    </a:ext>
                  </a:extLst>
                </a:hlinkClick>
              </a:rPr>
              <a:t>American football player background in flat design</a:t>
            </a:r>
            <a:endParaRPr sz="1100">
              <a:solidFill>
                <a:schemeClr val="accent1"/>
              </a:solidFill>
            </a:endParaRPr>
          </a:p>
          <a:p>
            <a:pPr marL="241300" lvl="0" indent="-196850" algn="l" rtl="0">
              <a:spcBef>
                <a:spcPts val="300"/>
              </a:spcBef>
              <a:spcAft>
                <a:spcPts val="0"/>
              </a:spcAft>
              <a:buClr>
                <a:schemeClr val="accent1"/>
              </a:buClr>
              <a:buSzPts val="1100"/>
              <a:buChar char="●"/>
            </a:pPr>
            <a:r>
              <a:rPr lang="en" sz="1100">
                <a:solidFill>
                  <a:schemeClr val="accent1"/>
                </a:solidFill>
                <a:uFill>
                  <a:noFill/>
                </a:uFill>
                <a:hlinkClick r:id="rId9">
                  <a:extLst>
                    <a:ext uri="{A12FA001-AC4F-418D-AE19-62706E023703}">
                      <ahyp:hlinkClr xmlns:ahyp="http://schemas.microsoft.com/office/drawing/2018/hyperlinkcolor" val="tx"/>
                    </a:ext>
                  </a:extLst>
                </a:hlinkClick>
              </a:rPr>
              <a:t>Scoreboard background in flat design</a:t>
            </a:r>
            <a:endParaRPr sz="1100">
              <a:solidFill>
                <a:schemeClr val="accent1"/>
              </a:solidFill>
            </a:endParaRPr>
          </a:p>
          <a:p>
            <a:pPr marL="241300" lvl="0" indent="-196850" algn="l" rtl="0">
              <a:spcBef>
                <a:spcPts val="300"/>
              </a:spcBef>
              <a:spcAft>
                <a:spcPts val="0"/>
              </a:spcAft>
              <a:buClr>
                <a:schemeClr val="accent1"/>
              </a:buClr>
              <a:buSzPts val="1100"/>
              <a:buChar char="●"/>
            </a:pPr>
            <a:r>
              <a:rPr lang="en" sz="1100">
                <a:solidFill>
                  <a:schemeClr val="accent1"/>
                </a:solidFill>
                <a:uFill>
                  <a:noFill/>
                </a:uFill>
                <a:hlinkClick r:id="rId10">
                  <a:extLst>
                    <a:ext uri="{A12FA001-AC4F-418D-AE19-62706E023703}">
                      <ahyp:hlinkClr xmlns:ahyp="http://schemas.microsoft.com/office/drawing/2018/hyperlinkcolor" val="tx"/>
                    </a:ext>
                  </a:extLst>
                </a:hlinkClick>
              </a:rPr>
              <a:t>Pack of football elements</a:t>
            </a:r>
            <a:endParaRPr sz="1100">
              <a:solidFill>
                <a:schemeClr val="accent1"/>
              </a:solidFill>
            </a:endParaRPr>
          </a:p>
        </p:txBody>
      </p:sp>
      <p:sp>
        <p:nvSpPr>
          <p:cNvPr id="2446" name="Google Shape;2446;p60"/>
          <p:cNvSpPr txBox="1">
            <a:spLocks noGrp="1"/>
          </p:cNvSpPr>
          <p:nvPr>
            <p:ph type="body" idx="2"/>
          </p:nvPr>
        </p:nvSpPr>
        <p:spPr>
          <a:xfrm>
            <a:off x="4626925" y="588981"/>
            <a:ext cx="3346800" cy="3695100"/>
          </a:xfrm>
          <a:prstGeom prst="rect">
            <a:avLst/>
          </a:prstGeom>
        </p:spPr>
        <p:txBody>
          <a:bodyPr spcFirstLastPara="1" wrap="square" lIns="91425" tIns="91425" rIns="91425" bIns="91425" anchor="t" anchorCtr="0">
            <a:noAutofit/>
          </a:bodyPr>
          <a:lstStyle/>
          <a:p>
            <a:pPr marL="241300" lvl="0" indent="-196850" algn="l" rtl="0">
              <a:spcBef>
                <a:spcPts val="300"/>
              </a:spcBef>
              <a:spcAft>
                <a:spcPts val="0"/>
              </a:spcAft>
              <a:buClr>
                <a:schemeClr val="accent1"/>
              </a:buClr>
              <a:buSzPts val="1100"/>
              <a:buFont typeface="Nunito Sans Light"/>
              <a:buChar char="●"/>
            </a:pPr>
            <a:r>
              <a:rPr lang="en" sz="1100">
                <a:solidFill>
                  <a:schemeClr val="accent1"/>
                </a:solidFill>
                <a:uFill>
                  <a:noFill/>
                </a:uFill>
                <a:hlinkClick r:id="rId11">
                  <a:extLst>
                    <a:ext uri="{A12FA001-AC4F-418D-AE19-62706E023703}">
                      <ahyp:hlinkClr xmlns:ahyp="http://schemas.microsoft.com/office/drawing/2018/hyperlinkcolor" val="tx"/>
                    </a:ext>
                  </a:extLst>
                </a:hlinkClick>
              </a:rPr>
              <a:t>American football game strategy</a:t>
            </a:r>
            <a:endParaRPr sz="1100">
              <a:solidFill>
                <a:schemeClr val="accent1"/>
              </a:solidFill>
            </a:endParaRPr>
          </a:p>
          <a:p>
            <a:pPr marL="241300" lvl="0" indent="-196850" algn="l" rtl="0">
              <a:spcBef>
                <a:spcPts val="300"/>
              </a:spcBef>
              <a:spcAft>
                <a:spcPts val="0"/>
              </a:spcAft>
              <a:buClr>
                <a:schemeClr val="accent1"/>
              </a:buClr>
              <a:buSzPts val="1100"/>
              <a:buChar char="●"/>
            </a:pPr>
            <a:r>
              <a:rPr lang="en" sz="1100">
                <a:solidFill>
                  <a:schemeClr val="accent1"/>
                </a:solidFill>
                <a:uFill>
                  <a:noFill/>
                </a:uFill>
                <a:hlinkClick r:id="rId12">
                  <a:extLst>
                    <a:ext uri="{A12FA001-AC4F-418D-AE19-62706E023703}">
                      <ahyp:hlinkClr xmlns:ahyp="http://schemas.microsoft.com/office/drawing/2018/hyperlinkcolor" val="tx"/>
                    </a:ext>
                  </a:extLst>
                </a:hlinkClick>
              </a:rPr>
              <a:t>American football element flat collection</a:t>
            </a:r>
            <a:endParaRPr sz="1100">
              <a:solidFill>
                <a:schemeClr val="accent1"/>
              </a:solidFill>
            </a:endParaRPr>
          </a:p>
          <a:p>
            <a:pPr marL="241300" lvl="0" indent="-196850" algn="l" rtl="0">
              <a:spcBef>
                <a:spcPts val="300"/>
              </a:spcBef>
              <a:spcAft>
                <a:spcPts val="0"/>
              </a:spcAft>
              <a:buClr>
                <a:schemeClr val="accent1"/>
              </a:buClr>
              <a:buSzPts val="1100"/>
              <a:buChar char="●"/>
            </a:pPr>
            <a:r>
              <a:rPr lang="en" sz="1100">
                <a:solidFill>
                  <a:schemeClr val="accent1"/>
                </a:solidFill>
                <a:uFill>
                  <a:noFill/>
                </a:uFill>
                <a:hlinkClick r:id="rId13">
                  <a:extLst>
                    <a:ext uri="{A12FA001-AC4F-418D-AE19-62706E023703}">
                      <ahyp:hlinkClr xmlns:ahyp="http://schemas.microsoft.com/office/drawing/2018/hyperlinkcolor" val="tx"/>
                    </a:ext>
                  </a:extLst>
                </a:hlinkClick>
              </a:rPr>
              <a:t>Young people jumping and smiling</a:t>
            </a:r>
            <a:endParaRPr sz="1100">
              <a:solidFill>
                <a:schemeClr val="accent1"/>
              </a:solidFill>
            </a:endParaRPr>
          </a:p>
          <a:p>
            <a:pPr marL="241300" lvl="0" indent="-196850" algn="l" rtl="0">
              <a:spcBef>
                <a:spcPts val="300"/>
              </a:spcBef>
              <a:spcAft>
                <a:spcPts val="0"/>
              </a:spcAft>
              <a:buClr>
                <a:schemeClr val="accent1"/>
              </a:buClr>
              <a:buSzPts val="1100"/>
              <a:buChar char="●"/>
            </a:pPr>
            <a:r>
              <a:rPr lang="en" sz="1100">
                <a:solidFill>
                  <a:schemeClr val="accent1"/>
                </a:solidFill>
                <a:uFill>
                  <a:noFill/>
                </a:uFill>
                <a:hlinkClick r:id="rId14">
                  <a:extLst>
                    <a:ext uri="{A12FA001-AC4F-418D-AE19-62706E023703}">
                      <ahyp:hlinkClr xmlns:ahyp="http://schemas.microsoft.com/office/drawing/2018/hyperlinkcolor" val="tx"/>
                    </a:ext>
                  </a:extLst>
                </a:hlinkClick>
              </a:rPr>
              <a:t>American football sport landing page</a:t>
            </a:r>
            <a:endParaRPr sz="1100">
              <a:solidFill>
                <a:schemeClr val="accent1"/>
              </a:solidFill>
            </a:endParaRPr>
          </a:p>
          <a:p>
            <a:pPr marL="241300" lvl="0" indent="-196850" algn="l" rtl="0">
              <a:spcBef>
                <a:spcPts val="300"/>
              </a:spcBef>
              <a:spcAft>
                <a:spcPts val="0"/>
              </a:spcAft>
              <a:buClr>
                <a:schemeClr val="accent1"/>
              </a:buClr>
              <a:buSzPts val="1100"/>
              <a:buChar char="●"/>
            </a:pPr>
            <a:r>
              <a:rPr lang="en" sz="1100">
                <a:solidFill>
                  <a:schemeClr val="accent1"/>
                </a:solidFill>
                <a:uFill>
                  <a:noFill/>
                </a:uFill>
                <a:hlinkClick r:id="rId15">
                  <a:extLst>
                    <a:ext uri="{A12FA001-AC4F-418D-AE19-62706E023703}">
                      <ahyp:hlinkClr xmlns:ahyp="http://schemas.microsoft.com/office/drawing/2018/hyperlinkcolor" val="tx"/>
                    </a:ext>
                  </a:extLst>
                </a:hlinkClick>
              </a:rPr>
              <a:t>Youtube player in device with flat design</a:t>
            </a:r>
            <a:endParaRPr sz="1100">
              <a:solidFill>
                <a:schemeClr val="accent1"/>
              </a:solidFill>
            </a:endParaRPr>
          </a:p>
          <a:p>
            <a:pPr marL="241300" lvl="0" indent="-196850" algn="l" rtl="0">
              <a:spcBef>
                <a:spcPts val="300"/>
              </a:spcBef>
              <a:spcAft>
                <a:spcPts val="0"/>
              </a:spcAft>
              <a:buClr>
                <a:schemeClr val="accent1"/>
              </a:buClr>
              <a:buSzPts val="1100"/>
              <a:buChar char="●"/>
            </a:pPr>
            <a:r>
              <a:rPr lang="en" sz="1100">
                <a:solidFill>
                  <a:schemeClr val="accent1"/>
                </a:solidFill>
                <a:uFill>
                  <a:noFill/>
                </a:uFill>
                <a:hlinkClick r:id="rId16">
                  <a:extLst>
                    <a:ext uri="{A12FA001-AC4F-418D-AE19-62706E023703}">
                      <ahyp:hlinkClr xmlns:ahyp="http://schemas.microsoft.com/office/drawing/2018/hyperlinkcolor" val="tx"/>
                    </a:ext>
                  </a:extLst>
                </a:hlinkClick>
              </a:rPr>
              <a:t>News concept for landing page</a:t>
            </a:r>
            <a:endParaRPr sz="1100">
              <a:solidFill>
                <a:schemeClr val="accent1"/>
              </a:solidFill>
            </a:endParaRPr>
          </a:p>
          <a:p>
            <a:pPr marL="0" lvl="0" indent="0" algn="l" rtl="0">
              <a:spcBef>
                <a:spcPts val="0"/>
              </a:spcBef>
              <a:spcAft>
                <a:spcPts val="0"/>
              </a:spcAft>
              <a:buNone/>
            </a:pPr>
            <a:endParaRPr>
              <a:solidFill>
                <a:schemeClr val="accent1"/>
              </a:solidFill>
            </a:endParaRPr>
          </a:p>
          <a:p>
            <a:pPr marL="0" lvl="0" indent="0" algn="l" rtl="0">
              <a:spcBef>
                <a:spcPts val="1600"/>
              </a:spcBef>
              <a:spcAft>
                <a:spcPts val="0"/>
              </a:spcAft>
              <a:buNone/>
            </a:pPr>
            <a:r>
              <a:rPr lang="en" sz="1800" b="1">
                <a:solidFill>
                  <a:schemeClr val="lt1"/>
                </a:solidFill>
                <a:latin typeface="Big Shoulders Display"/>
                <a:ea typeface="Big Shoulders Display"/>
                <a:cs typeface="Big Shoulders Display"/>
                <a:sym typeface="Big Shoulders Display"/>
              </a:rPr>
              <a:t>PHOTOS</a:t>
            </a:r>
            <a:endParaRPr sz="1800" b="1">
              <a:solidFill>
                <a:schemeClr val="lt1"/>
              </a:solidFill>
              <a:latin typeface="Big Shoulders Display"/>
              <a:ea typeface="Big Shoulders Display"/>
              <a:cs typeface="Big Shoulders Display"/>
              <a:sym typeface="Big Shoulders Display"/>
            </a:endParaRPr>
          </a:p>
          <a:p>
            <a:pPr marL="241300" lvl="0" indent="-196850" algn="l" rtl="0">
              <a:spcBef>
                <a:spcPts val="300"/>
              </a:spcBef>
              <a:spcAft>
                <a:spcPts val="0"/>
              </a:spcAft>
              <a:buClr>
                <a:schemeClr val="accent1"/>
              </a:buClr>
              <a:buSzPts val="1100"/>
              <a:buChar char="●"/>
            </a:pPr>
            <a:r>
              <a:rPr lang="en">
                <a:solidFill>
                  <a:schemeClr val="accent1"/>
                </a:solidFill>
                <a:uFill>
                  <a:noFill/>
                </a:uFill>
                <a:hlinkClick r:id="rId17">
                  <a:extLst>
                    <a:ext uri="{A12FA001-AC4F-418D-AE19-62706E023703}">
                      <ahyp:hlinkClr xmlns:ahyp="http://schemas.microsoft.com/office/drawing/2018/hyperlinkcolor" val="tx"/>
                    </a:ext>
                  </a:extLst>
                </a:hlinkClick>
              </a:rPr>
              <a:t>Front view girl holding a ball with copy space</a:t>
            </a:r>
            <a:endParaRPr>
              <a:solidFill>
                <a:schemeClr val="accent1"/>
              </a:solidFill>
            </a:endParaRPr>
          </a:p>
          <a:p>
            <a:pPr marL="241300" lvl="0" indent="-196850" algn="l" rtl="0">
              <a:spcBef>
                <a:spcPts val="300"/>
              </a:spcBef>
              <a:spcAft>
                <a:spcPts val="0"/>
              </a:spcAft>
              <a:buClr>
                <a:schemeClr val="accent1"/>
              </a:buClr>
              <a:buSzPts val="1100"/>
              <a:buChar char="●"/>
            </a:pPr>
            <a:r>
              <a:rPr lang="en">
                <a:solidFill>
                  <a:schemeClr val="accent1"/>
                </a:solidFill>
                <a:uFill>
                  <a:noFill/>
                </a:uFill>
                <a:hlinkClick r:id="rId18">
                  <a:extLst>
                    <a:ext uri="{A12FA001-AC4F-418D-AE19-62706E023703}">
                      <ahyp:hlinkClr xmlns:ahyp="http://schemas.microsoft.com/office/drawing/2018/hyperlinkcolor" val="tx"/>
                    </a:ext>
                  </a:extLst>
                </a:hlinkClick>
              </a:rPr>
              <a:t>Women legs sitting next to a trophy</a:t>
            </a:r>
            <a:endParaRPr>
              <a:solidFill>
                <a:schemeClr val="accent1"/>
              </a:solidFill>
            </a:endParaRPr>
          </a:p>
          <a:p>
            <a:pPr marL="0" lvl="0" indent="0" algn="l" rtl="0">
              <a:spcBef>
                <a:spcPts val="300"/>
              </a:spcBef>
              <a:spcAft>
                <a:spcPts val="0"/>
              </a:spcAft>
              <a:buNone/>
            </a:pPr>
            <a:endParaRPr>
              <a:solidFill>
                <a:schemeClr val="accent1"/>
              </a:solidFill>
            </a:endParaRPr>
          </a:p>
          <a:p>
            <a:pPr marL="0" lvl="0" indent="0" algn="l" rtl="0">
              <a:spcBef>
                <a:spcPts val="0"/>
              </a:spcBef>
              <a:spcAft>
                <a:spcPts val="0"/>
              </a:spcAft>
              <a:buNone/>
            </a:pPr>
            <a:r>
              <a:rPr lang="en" sz="1800" b="1">
                <a:solidFill>
                  <a:schemeClr val="lt1"/>
                </a:solidFill>
                <a:latin typeface="Big Shoulders Display"/>
                <a:ea typeface="Big Shoulders Display"/>
                <a:cs typeface="Big Shoulders Display"/>
                <a:sym typeface="Big Shoulders Display"/>
              </a:rPr>
              <a:t>ICONS</a:t>
            </a:r>
            <a:endParaRPr sz="1800" b="1">
              <a:solidFill>
                <a:schemeClr val="lt1"/>
              </a:solidFill>
              <a:latin typeface="Big Shoulders Display"/>
              <a:ea typeface="Big Shoulders Display"/>
              <a:cs typeface="Big Shoulders Display"/>
              <a:sym typeface="Big Shoulders Display"/>
            </a:endParaRPr>
          </a:p>
          <a:p>
            <a:pPr marL="241300" lvl="0" indent="-196850" algn="l" rtl="0">
              <a:spcBef>
                <a:spcPts val="300"/>
              </a:spcBef>
              <a:spcAft>
                <a:spcPts val="0"/>
              </a:spcAft>
              <a:buClr>
                <a:schemeClr val="accent1"/>
              </a:buClr>
              <a:buSzPts val="1100"/>
              <a:buChar char="●"/>
            </a:pPr>
            <a:r>
              <a:rPr lang="en">
                <a:solidFill>
                  <a:schemeClr val="accent1"/>
                </a:solidFill>
                <a:uFill>
                  <a:noFill/>
                </a:uFill>
                <a:hlinkClick r:id="rId19">
                  <a:extLst>
                    <a:ext uri="{A12FA001-AC4F-418D-AE19-62706E023703}">
                      <ahyp:hlinkClr xmlns:ahyp="http://schemas.microsoft.com/office/drawing/2018/hyperlinkcolor" val="tx"/>
                    </a:ext>
                  </a:extLst>
                </a:hlinkClick>
              </a:rPr>
              <a:t>Pack Multimedia 10</a:t>
            </a:r>
            <a:endParaRPr>
              <a:solidFill>
                <a:schemeClr val="accent1"/>
              </a:solidFill>
            </a:endParaRPr>
          </a:p>
          <a:p>
            <a:pPr marL="241300" lvl="0" indent="-196850" algn="l" rtl="0">
              <a:spcBef>
                <a:spcPts val="300"/>
              </a:spcBef>
              <a:spcAft>
                <a:spcPts val="0"/>
              </a:spcAft>
              <a:buClr>
                <a:schemeClr val="accent1"/>
              </a:buClr>
              <a:buSzPts val="1100"/>
              <a:buChar char="●"/>
            </a:pPr>
            <a:r>
              <a:rPr lang="en">
                <a:solidFill>
                  <a:schemeClr val="accent1"/>
                </a:solidFill>
                <a:uFill>
                  <a:noFill/>
                </a:uFill>
                <a:hlinkClick r:id="rId20">
                  <a:extLst>
                    <a:ext uri="{A12FA001-AC4F-418D-AE19-62706E023703}">
                      <ahyp:hlinkClr xmlns:ahyp="http://schemas.microsoft.com/office/drawing/2018/hyperlinkcolor" val="tx"/>
                    </a:ext>
                  </a:extLst>
                </a:hlinkClick>
              </a:rPr>
              <a:t>Pack Football 4</a:t>
            </a:r>
            <a:endParaRPr>
              <a:solidFill>
                <a:schemeClr val="accent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50"/>
        <p:cNvGrpSpPr/>
        <p:nvPr/>
      </p:nvGrpSpPr>
      <p:grpSpPr>
        <a:xfrm>
          <a:off x="0" y="0"/>
          <a:ext cx="0" cy="0"/>
          <a:chOff x="0" y="0"/>
          <a:chExt cx="0" cy="0"/>
        </a:xfrm>
      </p:grpSpPr>
      <p:sp>
        <p:nvSpPr>
          <p:cNvPr id="2451" name="Google Shape;2451;p61"/>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2452" name="Google Shape;2452;p61"/>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2453" name="Google Shape;2453;p61"/>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57"/>
        <p:cNvGrpSpPr/>
        <p:nvPr/>
      </p:nvGrpSpPr>
      <p:grpSpPr>
        <a:xfrm>
          <a:off x="0" y="0"/>
          <a:ext cx="0" cy="0"/>
          <a:chOff x="0" y="0"/>
          <a:chExt cx="0" cy="0"/>
        </a:xfrm>
      </p:grpSpPr>
      <p:sp>
        <p:nvSpPr>
          <p:cNvPr id="2458" name="Google Shape;2458;p62"/>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2459" name="Google Shape;2459;p62"/>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2460" name="Google Shape;2460;p62"/>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64"/>
        <p:cNvGrpSpPr/>
        <p:nvPr/>
      </p:nvGrpSpPr>
      <p:grpSpPr>
        <a:xfrm>
          <a:off x="0" y="0"/>
          <a:ext cx="0" cy="0"/>
          <a:chOff x="0" y="0"/>
          <a:chExt cx="0" cy="0"/>
        </a:xfrm>
      </p:grpSpPr>
      <p:sp>
        <p:nvSpPr>
          <p:cNvPr id="2465" name="Google Shape;2465;p63"/>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466" name="Google Shape;2466;p63"/>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467" name="Google Shape;2467;p63"/>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ial"/>
                <a:ea typeface="Arial"/>
                <a:cs typeface="Arial"/>
                <a:sym typeface="Arial"/>
              </a:rPr>
              <a:t>Big Shoulders Display</a:t>
            </a:r>
            <a:endParaRPr b="1">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https://fonts.google.com/specimen/Big+Shoulders+Display</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Nunito Sans</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https://fonts.google.com/specimen/Nunito+Sans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2468" name="Google Shape;2468;p63"/>
          <p:cNvGrpSpPr/>
          <p:nvPr/>
        </p:nvGrpSpPr>
        <p:grpSpPr>
          <a:xfrm>
            <a:off x="2048274" y="3498875"/>
            <a:ext cx="3976875" cy="754200"/>
            <a:chOff x="2052655" y="3498875"/>
            <a:chExt cx="3976875" cy="754200"/>
          </a:xfrm>
        </p:grpSpPr>
        <p:sp>
          <p:nvSpPr>
            <p:cNvPr id="2469" name="Google Shape;2469;p63"/>
            <p:cNvSpPr/>
            <p:nvPr/>
          </p:nvSpPr>
          <p:spPr>
            <a:xfrm>
              <a:off x="3114480" y="3498875"/>
              <a:ext cx="791400" cy="754200"/>
            </a:xfrm>
            <a:prstGeom prst="roundRect">
              <a:avLst>
                <a:gd name="adj" fmla="val 16667"/>
              </a:avLst>
            </a:prstGeom>
            <a:solidFill>
              <a:srgbClr val="B85C4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3"/>
            <p:cNvSpPr/>
            <p:nvPr/>
          </p:nvSpPr>
          <p:spPr>
            <a:xfrm>
              <a:off x="4176300" y="3498875"/>
              <a:ext cx="791400" cy="754200"/>
            </a:xfrm>
            <a:prstGeom prst="roundRect">
              <a:avLst>
                <a:gd name="adj" fmla="val 16667"/>
              </a:avLst>
            </a:prstGeom>
            <a:solidFill>
              <a:srgbClr val="DEAF6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3"/>
            <p:cNvSpPr/>
            <p:nvPr/>
          </p:nvSpPr>
          <p:spPr>
            <a:xfrm>
              <a:off x="5238120" y="3498875"/>
              <a:ext cx="791400" cy="754200"/>
            </a:xfrm>
            <a:prstGeom prst="roundRect">
              <a:avLst>
                <a:gd name="adj" fmla="val 16667"/>
              </a:avLst>
            </a:prstGeom>
            <a:solidFill>
              <a:srgbClr val="90A36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3"/>
            <p:cNvSpPr/>
            <p:nvPr/>
          </p:nvSpPr>
          <p:spPr>
            <a:xfrm>
              <a:off x="2052655" y="3498875"/>
              <a:ext cx="791400" cy="754200"/>
            </a:xfrm>
            <a:prstGeom prst="roundRect">
              <a:avLst>
                <a:gd name="adj" fmla="val 16667"/>
              </a:avLst>
            </a:prstGeom>
            <a:solidFill>
              <a:srgbClr val="1D2C5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3"/>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#b85c4f</a:t>
              </a:r>
              <a:endParaRPr sz="1000">
                <a:solidFill>
                  <a:srgbClr val="FFFFFF"/>
                </a:solidFill>
              </a:endParaRPr>
            </a:p>
          </p:txBody>
        </p:sp>
        <p:sp>
          <p:nvSpPr>
            <p:cNvPr id="2474" name="Google Shape;2474;p63"/>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#deaf6b</a:t>
              </a:r>
              <a:endParaRPr sz="1000">
                <a:solidFill>
                  <a:srgbClr val="FFFFFF"/>
                </a:solidFill>
              </a:endParaRPr>
            </a:p>
          </p:txBody>
        </p:sp>
        <p:sp>
          <p:nvSpPr>
            <p:cNvPr id="2475" name="Google Shape;2475;p63"/>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#90a364</a:t>
              </a:r>
              <a:endParaRPr sz="1000">
                <a:solidFill>
                  <a:srgbClr val="FFFFFF"/>
                </a:solidFill>
              </a:endParaRPr>
            </a:p>
          </p:txBody>
        </p:sp>
        <p:sp>
          <p:nvSpPr>
            <p:cNvPr id="2476" name="Google Shape;2476;p63"/>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#1d2c52</a:t>
              </a:r>
              <a:endParaRPr sz="1000">
                <a:solidFill>
                  <a:srgbClr val="FFFFFF"/>
                </a:solidFill>
              </a:endParaRPr>
            </a:p>
          </p:txBody>
        </p:sp>
      </p:grpSp>
      <p:grpSp>
        <p:nvGrpSpPr>
          <p:cNvPr id="2477" name="Google Shape;2477;p63"/>
          <p:cNvGrpSpPr/>
          <p:nvPr/>
        </p:nvGrpSpPr>
        <p:grpSpPr>
          <a:xfrm>
            <a:off x="6304324" y="3498875"/>
            <a:ext cx="791402" cy="754200"/>
            <a:chOff x="5238130" y="3498875"/>
            <a:chExt cx="791402" cy="754200"/>
          </a:xfrm>
        </p:grpSpPr>
        <p:sp>
          <p:nvSpPr>
            <p:cNvPr id="2478" name="Google Shape;2478;p63"/>
            <p:cNvSpPr/>
            <p:nvPr/>
          </p:nvSpPr>
          <p:spPr>
            <a:xfrm>
              <a:off x="5238132" y="3498875"/>
              <a:ext cx="791400" cy="754200"/>
            </a:xfrm>
            <a:prstGeom prst="roundRect">
              <a:avLst>
                <a:gd name="adj" fmla="val 16667"/>
              </a:avLst>
            </a:prstGeom>
            <a:solidFill>
              <a:srgbClr val="B6D6C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3"/>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#b6d6c7</a:t>
              </a:r>
              <a:endParaRPr sz="1000">
                <a:solidFill>
                  <a:srgbClr val="FFFFFF"/>
                </a:solidFill>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83"/>
        <p:cNvGrpSpPr/>
        <p:nvPr/>
      </p:nvGrpSpPr>
      <p:grpSpPr>
        <a:xfrm>
          <a:off x="0" y="0"/>
          <a:ext cx="0" cy="0"/>
          <a:chOff x="0" y="0"/>
          <a:chExt cx="0" cy="0"/>
        </a:xfrm>
      </p:grpSpPr>
      <p:sp>
        <p:nvSpPr>
          <p:cNvPr id="2484" name="Google Shape;2484;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2485" name="Google Shape;2485;p64"/>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2486" name="Google Shape;2486;p64"/>
          <p:cNvGrpSpPr/>
          <p:nvPr/>
        </p:nvGrpSpPr>
        <p:grpSpPr>
          <a:xfrm>
            <a:off x="5082708" y="3095784"/>
            <a:ext cx="442841" cy="514271"/>
            <a:chOff x="4727025" y="1332775"/>
            <a:chExt cx="59900" cy="69625"/>
          </a:xfrm>
        </p:grpSpPr>
        <p:sp>
          <p:nvSpPr>
            <p:cNvPr id="2487" name="Google Shape;2487;p6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9" name="Google Shape;2489;p64"/>
          <p:cNvGrpSpPr/>
          <p:nvPr/>
        </p:nvGrpSpPr>
        <p:grpSpPr>
          <a:xfrm>
            <a:off x="5758025" y="2343272"/>
            <a:ext cx="500909" cy="500899"/>
            <a:chOff x="4820425" y="1329900"/>
            <a:chExt cx="70175" cy="70350"/>
          </a:xfrm>
        </p:grpSpPr>
        <p:sp>
          <p:nvSpPr>
            <p:cNvPr id="2490" name="Google Shape;2490;p6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 name="Google Shape;2494;p64"/>
          <p:cNvGrpSpPr/>
          <p:nvPr/>
        </p:nvGrpSpPr>
        <p:grpSpPr>
          <a:xfrm>
            <a:off x="6410648" y="2355062"/>
            <a:ext cx="538135" cy="493119"/>
            <a:chOff x="4903200" y="1331525"/>
            <a:chExt cx="73575" cy="67425"/>
          </a:xfrm>
        </p:grpSpPr>
        <p:sp>
          <p:nvSpPr>
            <p:cNvPr id="2495" name="Google Shape;2495;p6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496" name="Google Shape;2496;p6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7" name="Google Shape;2497;p64"/>
          <p:cNvGrpSpPr/>
          <p:nvPr/>
        </p:nvGrpSpPr>
        <p:grpSpPr>
          <a:xfrm>
            <a:off x="5670599" y="3097040"/>
            <a:ext cx="544563" cy="511895"/>
            <a:chOff x="4815575" y="1416800"/>
            <a:chExt cx="73750" cy="71400"/>
          </a:xfrm>
        </p:grpSpPr>
        <p:sp>
          <p:nvSpPr>
            <p:cNvPr id="2498" name="Google Shape;2498;p6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1" name="Google Shape;2501;p64"/>
          <p:cNvGrpSpPr/>
          <p:nvPr/>
        </p:nvGrpSpPr>
        <p:grpSpPr>
          <a:xfrm>
            <a:off x="6367224" y="3096746"/>
            <a:ext cx="602914" cy="512477"/>
            <a:chOff x="4902475" y="1418875"/>
            <a:chExt cx="74500" cy="63775"/>
          </a:xfrm>
        </p:grpSpPr>
        <p:sp>
          <p:nvSpPr>
            <p:cNvPr id="2502" name="Google Shape;2502;p6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4"/>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4" name="Google Shape;2504;p64"/>
          <p:cNvGrpSpPr/>
          <p:nvPr/>
        </p:nvGrpSpPr>
        <p:grpSpPr>
          <a:xfrm>
            <a:off x="5783096" y="3835985"/>
            <a:ext cx="515391" cy="525699"/>
            <a:chOff x="4818100" y="1507675"/>
            <a:chExt cx="71225" cy="71625"/>
          </a:xfrm>
        </p:grpSpPr>
        <p:sp>
          <p:nvSpPr>
            <p:cNvPr id="2505" name="Google Shape;2505;p6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9" name="Google Shape;2509;p64"/>
          <p:cNvGrpSpPr/>
          <p:nvPr/>
        </p:nvGrpSpPr>
        <p:grpSpPr>
          <a:xfrm>
            <a:off x="5121199" y="3857517"/>
            <a:ext cx="522956" cy="489869"/>
            <a:chOff x="4721450" y="1509475"/>
            <a:chExt cx="79350" cy="74325"/>
          </a:xfrm>
        </p:grpSpPr>
        <p:sp>
          <p:nvSpPr>
            <p:cNvPr id="2510" name="Google Shape;2510;p6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4" name="Google Shape;2514;p64"/>
          <p:cNvGrpSpPr/>
          <p:nvPr/>
        </p:nvGrpSpPr>
        <p:grpSpPr>
          <a:xfrm>
            <a:off x="6444441" y="3837269"/>
            <a:ext cx="525704" cy="535436"/>
            <a:chOff x="4906800" y="1507500"/>
            <a:chExt cx="70350" cy="71075"/>
          </a:xfrm>
        </p:grpSpPr>
        <p:sp>
          <p:nvSpPr>
            <p:cNvPr id="2515" name="Google Shape;2515;p6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0" name="Google Shape;2520;p64"/>
          <p:cNvGrpSpPr/>
          <p:nvPr/>
        </p:nvGrpSpPr>
        <p:grpSpPr>
          <a:xfrm>
            <a:off x="4477263" y="2343250"/>
            <a:ext cx="508054" cy="508095"/>
            <a:chOff x="3736598" y="2170606"/>
            <a:chExt cx="404889" cy="404889"/>
          </a:xfrm>
        </p:grpSpPr>
        <p:sp>
          <p:nvSpPr>
            <p:cNvPr id="2521" name="Google Shape;2521;p6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5" name="Google Shape;2525;p64"/>
          <p:cNvGrpSpPr/>
          <p:nvPr/>
        </p:nvGrpSpPr>
        <p:grpSpPr>
          <a:xfrm>
            <a:off x="3765303" y="2343345"/>
            <a:ext cx="575790" cy="507904"/>
            <a:chOff x="3161917" y="2170682"/>
            <a:chExt cx="458870" cy="404737"/>
          </a:xfrm>
        </p:grpSpPr>
        <p:sp>
          <p:nvSpPr>
            <p:cNvPr id="2526" name="Google Shape;2526;p6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527" name="Google Shape;2527;p6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9" name="Google Shape;2529;p64"/>
          <p:cNvGrpSpPr/>
          <p:nvPr/>
        </p:nvGrpSpPr>
        <p:grpSpPr>
          <a:xfrm>
            <a:off x="3792833" y="3103717"/>
            <a:ext cx="520730" cy="498567"/>
            <a:chOff x="3179914" y="2889488"/>
            <a:chExt cx="422876" cy="404911"/>
          </a:xfrm>
        </p:grpSpPr>
        <p:sp>
          <p:nvSpPr>
            <p:cNvPr id="2530" name="Google Shape;2530;p6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6" name="Google Shape;2536;p64"/>
          <p:cNvGrpSpPr/>
          <p:nvPr/>
        </p:nvGrpSpPr>
        <p:grpSpPr>
          <a:xfrm>
            <a:off x="4421513" y="3103677"/>
            <a:ext cx="516145" cy="498648"/>
            <a:chOff x="3729467" y="2889422"/>
            <a:chExt cx="419153" cy="404977"/>
          </a:xfrm>
        </p:grpSpPr>
        <p:sp>
          <p:nvSpPr>
            <p:cNvPr id="2537" name="Google Shape;2537;p6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4" name="Google Shape;2544;p64"/>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4"/>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4"/>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4"/>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8" name="Google Shape;2548;p64"/>
          <p:cNvGrpSpPr/>
          <p:nvPr/>
        </p:nvGrpSpPr>
        <p:grpSpPr>
          <a:xfrm>
            <a:off x="7141841" y="2550562"/>
            <a:ext cx="166473" cy="141497"/>
            <a:chOff x="4660325" y="1866850"/>
            <a:chExt cx="68350" cy="58100"/>
          </a:xfrm>
        </p:grpSpPr>
        <p:sp>
          <p:nvSpPr>
            <p:cNvPr id="2549" name="Google Shape;2549;p6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1" name="Google Shape;2551;p64"/>
          <p:cNvGrpSpPr/>
          <p:nvPr/>
        </p:nvGrpSpPr>
        <p:grpSpPr>
          <a:xfrm>
            <a:off x="7451186" y="2576286"/>
            <a:ext cx="162515" cy="90049"/>
            <a:chOff x="4791775" y="1877500"/>
            <a:chExt cx="66725" cy="36975"/>
          </a:xfrm>
        </p:grpSpPr>
        <p:sp>
          <p:nvSpPr>
            <p:cNvPr id="2552" name="Google Shape;2552;p6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4" name="Google Shape;2554;p64"/>
          <p:cNvGrpSpPr/>
          <p:nvPr/>
        </p:nvGrpSpPr>
        <p:grpSpPr>
          <a:xfrm>
            <a:off x="7772899" y="2576286"/>
            <a:ext cx="144979" cy="90049"/>
            <a:chOff x="4923925" y="1877500"/>
            <a:chExt cx="59525" cy="36975"/>
          </a:xfrm>
        </p:grpSpPr>
        <p:sp>
          <p:nvSpPr>
            <p:cNvPr id="2555" name="Google Shape;2555;p6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7" name="Google Shape;2557;p64"/>
          <p:cNvGrpSpPr/>
          <p:nvPr/>
        </p:nvGrpSpPr>
        <p:grpSpPr>
          <a:xfrm>
            <a:off x="8067390" y="2558477"/>
            <a:ext cx="141447" cy="125667"/>
            <a:chOff x="5058450" y="1870100"/>
            <a:chExt cx="58075" cy="51600"/>
          </a:xfrm>
        </p:grpSpPr>
        <p:sp>
          <p:nvSpPr>
            <p:cNvPr id="2558" name="Google Shape;2558;p6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0" name="Google Shape;2560;p64"/>
          <p:cNvGrpSpPr/>
          <p:nvPr/>
        </p:nvGrpSpPr>
        <p:grpSpPr>
          <a:xfrm>
            <a:off x="7481905" y="2980885"/>
            <a:ext cx="101077" cy="107645"/>
            <a:chOff x="4811425" y="2065025"/>
            <a:chExt cx="41500" cy="44200"/>
          </a:xfrm>
        </p:grpSpPr>
        <p:sp>
          <p:nvSpPr>
            <p:cNvPr id="2561" name="Google Shape;2561;p6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2563;p64"/>
          <p:cNvGrpSpPr/>
          <p:nvPr/>
        </p:nvGrpSpPr>
        <p:grpSpPr>
          <a:xfrm>
            <a:off x="7774342" y="2981098"/>
            <a:ext cx="120867" cy="107218"/>
            <a:chOff x="4929875" y="2065025"/>
            <a:chExt cx="49625" cy="44025"/>
          </a:xfrm>
        </p:grpSpPr>
        <p:sp>
          <p:nvSpPr>
            <p:cNvPr id="2564" name="Google Shape;2564;p6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6" name="Google Shape;2566;p64"/>
          <p:cNvGrpSpPr/>
          <p:nvPr/>
        </p:nvGrpSpPr>
        <p:grpSpPr>
          <a:xfrm>
            <a:off x="8103011" y="2984112"/>
            <a:ext cx="70206" cy="101191"/>
            <a:chOff x="5083925" y="2066350"/>
            <a:chExt cx="28825" cy="41550"/>
          </a:xfrm>
        </p:grpSpPr>
        <p:sp>
          <p:nvSpPr>
            <p:cNvPr id="2567" name="Google Shape;2567;p6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9" name="Google Shape;2569;p64"/>
          <p:cNvGrpSpPr/>
          <p:nvPr/>
        </p:nvGrpSpPr>
        <p:grpSpPr>
          <a:xfrm>
            <a:off x="7134565" y="2999759"/>
            <a:ext cx="181026" cy="69896"/>
            <a:chOff x="4659775" y="2072775"/>
            <a:chExt cx="74325" cy="28700"/>
          </a:xfrm>
        </p:grpSpPr>
        <p:sp>
          <p:nvSpPr>
            <p:cNvPr id="2570" name="Google Shape;2570;p6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3" name="Google Shape;2573;p64"/>
          <p:cNvGrpSpPr/>
          <p:nvPr/>
        </p:nvGrpSpPr>
        <p:grpSpPr>
          <a:xfrm>
            <a:off x="8054421" y="2790324"/>
            <a:ext cx="167387" cy="89197"/>
            <a:chOff x="4662475" y="1976500"/>
            <a:chExt cx="68725" cy="36625"/>
          </a:xfrm>
        </p:grpSpPr>
        <p:sp>
          <p:nvSpPr>
            <p:cNvPr id="2574" name="Google Shape;2574;p6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7" name="Google Shape;2577;p64"/>
          <p:cNvGrpSpPr/>
          <p:nvPr/>
        </p:nvGrpSpPr>
        <p:grpSpPr>
          <a:xfrm>
            <a:off x="7751326" y="2793764"/>
            <a:ext cx="166899" cy="82317"/>
            <a:chOff x="4920150" y="1977875"/>
            <a:chExt cx="68525" cy="33800"/>
          </a:xfrm>
        </p:grpSpPr>
        <p:sp>
          <p:nvSpPr>
            <p:cNvPr id="2578" name="Google Shape;2578;p6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1" name="Google Shape;2581;p64"/>
          <p:cNvGrpSpPr/>
          <p:nvPr/>
        </p:nvGrpSpPr>
        <p:grpSpPr>
          <a:xfrm>
            <a:off x="7162483" y="3197682"/>
            <a:ext cx="125190" cy="127859"/>
            <a:chOff x="4676550" y="2160575"/>
            <a:chExt cx="51400" cy="52500"/>
          </a:xfrm>
        </p:grpSpPr>
        <p:sp>
          <p:nvSpPr>
            <p:cNvPr id="2582" name="Google Shape;2582;p6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5" name="Google Shape;2585;p64"/>
          <p:cNvGrpSpPr/>
          <p:nvPr/>
        </p:nvGrpSpPr>
        <p:grpSpPr>
          <a:xfrm>
            <a:off x="7459741" y="3204714"/>
            <a:ext cx="145405" cy="113794"/>
            <a:chOff x="4768325" y="2163475"/>
            <a:chExt cx="59700" cy="46725"/>
          </a:xfrm>
        </p:grpSpPr>
        <p:sp>
          <p:nvSpPr>
            <p:cNvPr id="2586" name="Google Shape;2586;p6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8" name="Google Shape;2588;p64"/>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4"/>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4"/>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4"/>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4"/>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4"/>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4" name="Google Shape;2594;p64"/>
          <p:cNvGrpSpPr/>
          <p:nvPr/>
        </p:nvGrpSpPr>
        <p:grpSpPr>
          <a:xfrm>
            <a:off x="7476059" y="3459808"/>
            <a:ext cx="112768" cy="106853"/>
            <a:chOff x="4768575" y="2253950"/>
            <a:chExt cx="46300" cy="43875"/>
          </a:xfrm>
        </p:grpSpPr>
        <p:sp>
          <p:nvSpPr>
            <p:cNvPr id="2595" name="Google Shape;2595;p6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7" name="Google Shape;2597;p64"/>
          <p:cNvGrpSpPr/>
          <p:nvPr/>
        </p:nvGrpSpPr>
        <p:grpSpPr>
          <a:xfrm>
            <a:off x="7775682" y="3948834"/>
            <a:ext cx="118187" cy="146246"/>
            <a:chOff x="4960900" y="2433225"/>
            <a:chExt cx="48525" cy="60050"/>
          </a:xfrm>
        </p:grpSpPr>
        <p:sp>
          <p:nvSpPr>
            <p:cNvPr id="2598" name="Google Shape;2598;p6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0" name="Google Shape;2600;p64"/>
          <p:cNvGrpSpPr/>
          <p:nvPr/>
        </p:nvGrpSpPr>
        <p:grpSpPr>
          <a:xfrm>
            <a:off x="7464247" y="4212895"/>
            <a:ext cx="136394" cy="143810"/>
            <a:chOff x="4854075" y="2527625"/>
            <a:chExt cx="56000" cy="59050"/>
          </a:xfrm>
        </p:grpSpPr>
        <p:sp>
          <p:nvSpPr>
            <p:cNvPr id="2601" name="Google Shape;2601;p6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3" name="Google Shape;2603;p64"/>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4"/>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4"/>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6" name="Google Shape;2606;p64"/>
          <p:cNvGrpSpPr/>
          <p:nvPr/>
        </p:nvGrpSpPr>
        <p:grpSpPr>
          <a:xfrm>
            <a:off x="8088458" y="3676639"/>
            <a:ext cx="99312" cy="160797"/>
            <a:chOff x="5059700" y="2334775"/>
            <a:chExt cx="40775" cy="66025"/>
          </a:xfrm>
        </p:grpSpPr>
        <p:sp>
          <p:nvSpPr>
            <p:cNvPr id="2607" name="Google Shape;2607;p6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6" name="Google Shape;2616;p64"/>
          <p:cNvGrpSpPr/>
          <p:nvPr/>
        </p:nvGrpSpPr>
        <p:grpSpPr>
          <a:xfrm>
            <a:off x="8045622" y="3941771"/>
            <a:ext cx="184984" cy="160371"/>
            <a:chOff x="5037700" y="2430325"/>
            <a:chExt cx="75950" cy="65850"/>
          </a:xfrm>
        </p:grpSpPr>
        <p:sp>
          <p:nvSpPr>
            <p:cNvPr id="2617" name="Google Shape;2617;p6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9" name="Google Shape;2619;p64"/>
          <p:cNvGrpSpPr/>
          <p:nvPr/>
        </p:nvGrpSpPr>
        <p:grpSpPr>
          <a:xfrm>
            <a:off x="7465128" y="3708223"/>
            <a:ext cx="173014" cy="97629"/>
            <a:chOff x="4756975" y="2341800"/>
            <a:chExt cx="91975" cy="51925"/>
          </a:xfrm>
        </p:grpSpPr>
        <p:sp>
          <p:nvSpPr>
            <p:cNvPr id="2620" name="Google Shape;2620;p6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0" name="Google Shape;2640;p64"/>
          <p:cNvGrpSpPr/>
          <p:nvPr/>
        </p:nvGrpSpPr>
        <p:grpSpPr>
          <a:xfrm>
            <a:off x="7732065" y="4196920"/>
            <a:ext cx="212497" cy="175761"/>
            <a:chOff x="4943575" y="2516350"/>
            <a:chExt cx="98675" cy="81700"/>
          </a:xfrm>
        </p:grpSpPr>
        <p:sp>
          <p:nvSpPr>
            <p:cNvPr id="2641" name="Google Shape;2641;p6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9" name="Google Shape;2719;p64"/>
          <p:cNvGrpSpPr/>
          <p:nvPr/>
        </p:nvGrpSpPr>
        <p:grpSpPr>
          <a:xfrm>
            <a:off x="1990126" y="3423163"/>
            <a:ext cx="965351" cy="134611"/>
            <a:chOff x="4411970" y="2962952"/>
            <a:chExt cx="706544" cy="104212"/>
          </a:xfrm>
        </p:grpSpPr>
        <p:sp>
          <p:nvSpPr>
            <p:cNvPr id="2720" name="Google Shape;2720;p6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4" name="Google Shape;2724;p64"/>
          <p:cNvGrpSpPr/>
          <p:nvPr/>
        </p:nvGrpSpPr>
        <p:grpSpPr>
          <a:xfrm>
            <a:off x="1990126" y="3012077"/>
            <a:ext cx="960158" cy="289172"/>
            <a:chOff x="4411970" y="2726085"/>
            <a:chExt cx="643107" cy="193659"/>
          </a:xfrm>
        </p:grpSpPr>
        <p:sp>
          <p:nvSpPr>
            <p:cNvPr id="2725" name="Google Shape;2725;p6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8" name="Google Shape;2728;p64"/>
          <p:cNvGrpSpPr/>
          <p:nvPr/>
        </p:nvGrpSpPr>
        <p:grpSpPr>
          <a:xfrm>
            <a:off x="993018" y="3278187"/>
            <a:ext cx="833173" cy="259209"/>
            <a:chOff x="4411970" y="4340222"/>
            <a:chExt cx="779467" cy="242683"/>
          </a:xfrm>
        </p:grpSpPr>
        <p:sp>
          <p:nvSpPr>
            <p:cNvPr id="2729" name="Google Shape;2729;p6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2" name="Google Shape;2732;p64"/>
          <p:cNvGrpSpPr/>
          <p:nvPr/>
        </p:nvGrpSpPr>
        <p:grpSpPr>
          <a:xfrm>
            <a:off x="1990126" y="2673933"/>
            <a:ext cx="965160" cy="216230"/>
            <a:chOff x="4411970" y="2468674"/>
            <a:chExt cx="747317" cy="167425"/>
          </a:xfrm>
        </p:grpSpPr>
        <p:sp>
          <p:nvSpPr>
            <p:cNvPr id="2733" name="Google Shape;2733;p6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5" name="Google Shape;2735;p64"/>
          <p:cNvGrpSpPr/>
          <p:nvPr/>
        </p:nvGrpSpPr>
        <p:grpSpPr>
          <a:xfrm>
            <a:off x="988873" y="2578650"/>
            <a:ext cx="810451" cy="319148"/>
            <a:chOff x="4411970" y="3686602"/>
            <a:chExt cx="797845" cy="314215"/>
          </a:xfrm>
        </p:grpSpPr>
        <p:sp>
          <p:nvSpPr>
            <p:cNvPr id="2736" name="Google Shape;2736;p64"/>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4"/>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4"/>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4"/>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4"/>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1" name="Google Shape;2741;p64"/>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2" name="Google Shape;2742;p64"/>
          <p:cNvGrpSpPr/>
          <p:nvPr/>
        </p:nvGrpSpPr>
        <p:grpSpPr>
          <a:xfrm>
            <a:off x="988970" y="2333174"/>
            <a:ext cx="1970333" cy="208784"/>
            <a:chOff x="6336019" y="3733725"/>
            <a:chExt cx="2566206" cy="351310"/>
          </a:xfrm>
        </p:grpSpPr>
        <p:sp>
          <p:nvSpPr>
            <p:cNvPr id="2743" name="Google Shape;2743;p64"/>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4"/>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4"/>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4"/>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7" name="Google Shape;2747;p64"/>
          <p:cNvGrpSpPr/>
          <p:nvPr/>
        </p:nvGrpSpPr>
        <p:grpSpPr>
          <a:xfrm>
            <a:off x="1990126" y="3940729"/>
            <a:ext cx="946551" cy="153200"/>
            <a:chOff x="4404545" y="3301592"/>
            <a:chExt cx="782403" cy="129272"/>
          </a:xfrm>
        </p:grpSpPr>
        <p:sp>
          <p:nvSpPr>
            <p:cNvPr id="2748" name="Google Shape;2748;p6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4"/>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0" name="Google Shape;2750;p64"/>
          <p:cNvGrpSpPr/>
          <p:nvPr/>
        </p:nvGrpSpPr>
        <p:grpSpPr>
          <a:xfrm>
            <a:off x="1990126" y="3679688"/>
            <a:ext cx="962257" cy="139127"/>
            <a:chOff x="4411970" y="3131459"/>
            <a:chExt cx="710520" cy="117397"/>
          </a:xfrm>
        </p:grpSpPr>
        <p:sp>
          <p:nvSpPr>
            <p:cNvPr id="2751" name="Google Shape;2751;p6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3" name="Google Shape;2753;p64"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4" name="Google Shape;2754;p64"/>
          <p:cNvGrpSpPr/>
          <p:nvPr/>
        </p:nvGrpSpPr>
        <p:grpSpPr>
          <a:xfrm>
            <a:off x="990271" y="3614482"/>
            <a:ext cx="823838" cy="458988"/>
            <a:chOff x="4411970" y="1801825"/>
            <a:chExt cx="734586" cy="409262"/>
          </a:xfrm>
        </p:grpSpPr>
        <p:sp>
          <p:nvSpPr>
            <p:cNvPr id="2755" name="Google Shape;2755;p6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7" name="Google Shape;2757;p64"/>
          <p:cNvGrpSpPr/>
          <p:nvPr/>
        </p:nvGrpSpPr>
        <p:grpSpPr>
          <a:xfrm>
            <a:off x="990271" y="4162908"/>
            <a:ext cx="856348" cy="212039"/>
            <a:chOff x="4411970" y="2233974"/>
            <a:chExt cx="763574" cy="189068"/>
          </a:xfrm>
        </p:grpSpPr>
        <p:sp>
          <p:nvSpPr>
            <p:cNvPr id="2758" name="Google Shape;2758;p64"/>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4"/>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0" name="Google Shape;2760;p64"/>
          <p:cNvGrpSpPr/>
          <p:nvPr/>
        </p:nvGrpSpPr>
        <p:grpSpPr>
          <a:xfrm>
            <a:off x="3100467" y="2338244"/>
            <a:ext cx="511602" cy="511602"/>
            <a:chOff x="5681300" y="2527788"/>
            <a:chExt cx="805800" cy="805800"/>
          </a:xfrm>
        </p:grpSpPr>
        <p:sp>
          <p:nvSpPr>
            <p:cNvPr id="2761" name="Google Shape;2761;p64"/>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3" name="Google Shape;2763;p64"/>
          <p:cNvGrpSpPr/>
          <p:nvPr/>
        </p:nvGrpSpPr>
        <p:grpSpPr>
          <a:xfrm>
            <a:off x="3097662" y="3104827"/>
            <a:ext cx="513021" cy="512935"/>
            <a:chOff x="4049800" y="640400"/>
            <a:chExt cx="858900" cy="858900"/>
          </a:xfrm>
        </p:grpSpPr>
        <p:sp>
          <p:nvSpPr>
            <p:cNvPr id="2764" name="Google Shape;2764;p64"/>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4"/>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6" name="Google Shape;2766;p64"/>
          <p:cNvGrpSpPr/>
          <p:nvPr/>
        </p:nvGrpSpPr>
        <p:grpSpPr>
          <a:xfrm>
            <a:off x="3014861" y="3756719"/>
            <a:ext cx="686489" cy="686585"/>
            <a:chOff x="5080188" y="927900"/>
            <a:chExt cx="961200" cy="961200"/>
          </a:xfrm>
        </p:grpSpPr>
        <p:sp>
          <p:nvSpPr>
            <p:cNvPr id="2767" name="Google Shape;2767;p64"/>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4"/>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4"/>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4"/>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5" name="Google Shape;2775;p64"/>
          <p:cNvGrpSpPr/>
          <p:nvPr/>
        </p:nvGrpSpPr>
        <p:grpSpPr>
          <a:xfrm>
            <a:off x="3798012" y="3849448"/>
            <a:ext cx="510373" cy="510937"/>
            <a:chOff x="7508249" y="1522825"/>
            <a:chExt cx="1326332" cy="1322987"/>
          </a:xfrm>
        </p:grpSpPr>
        <p:sp>
          <p:nvSpPr>
            <p:cNvPr id="2776" name="Google Shape;2776;p64"/>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4"/>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4"/>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4"/>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4"/>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4"/>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4"/>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4"/>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4"/>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4"/>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6" name="Google Shape;2786;p64"/>
          <p:cNvGrpSpPr/>
          <p:nvPr/>
        </p:nvGrpSpPr>
        <p:grpSpPr>
          <a:xfrm>
            <a:off x="4489605" y="3850853"/>
            <a:ext cx="492652" cy="503348"/>
            <a:chOff x="6039282" y="1042577"/>
            <a:chExt cx="734315" cy="731929"/>
          </a:xfrm>
        </p:grpSpPr>
        <p:sp>
          <p:nvSpPr>
            <p:cNvPr id="2787" name="Google Shape;2787;p6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8" name="Google Shape;2808;p64"/>
          <p:cNvGrpSpPr/>
          <p:nvPr/>
        </p:nvGrpSpPr>
        <p:grpSpPr>
          <a:xfrm>
            <a:off x="5130019" y="2346894"/>
            <a:ext cx="483304" cy="504902"/>
            <a:chOff x="1825800" y="1651625"/>
            <a:chExt cx="568125" cy="591775"/>
          </a:xfrm>
        </p:grpSpPr>
        <p:sp>
          <p:nvSpPr>
            <p:cNvPr id="2809" name="Google Shape;2809;p64"/>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4"/>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4"/>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4"/>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4"/>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5" name="Google Shape;2815;p64"/>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4"/>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4"/>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4"/>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822"/>
        <p:cNvGrpSpPr/>
        <p:nvPr/>
      </p:nvGrpSpPr>
      <p:grpSpPr>
        <a:xfrm>
          <a:off x="0" y="0"/>
          <a:ext cx="0" cy="0"/>
          <a:chOff x="0" y="0"/>
          <a:chExt cx="0" cy="0"/>
        </a:xfrm>
      </p:grpSpPr>
      <p:grpSp>
        <p:nvGrpSpPr>
          <p:cNvPr id="2823" name="Google Shape;2823;p65"/>
          <p:cNvGrpSpPr/>
          <p:nvPr/>
        </p:nvGrpSpPr>
        <p:grpSpPr>
          <a:xfrm>
            <a:off x="745571" y="1168666"/>
            <a:ext cx="2492868" cy="1379876"/>
            <a:chOff x="2654821" y="2311071"/>
            <a:chExt cx="2279715" cy="1262120"/>
          </a:xfrm>
        </p:grpSpPr>
        <p:grpSp>
          <p:nvGrpSpPr>
            <p:cNvPr id="2824" name="Google Shape;2824;p65"/>
            <p:cNvGrpSpPr/>
            <p:nvPr/>
          </p:nvGrpSpPr>
          <p:grpSpPr>
            <a:xfrm>
              <a:off x="4034269" y="2840745"/>
              <a:ext cx="40212" cy="36437"/>
              <a:chOff x="4293400" y="2574725"/>
              <a:chExt cx="84425" cy="80100"/>
            </a:xfrm>
          </p:grpSpPr>
          <p:sp>
            <p:nvSpPr>
              <p:cNvPr id="2825" name="Google Shape;2825;p6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826" name="Google Shape;2826;p6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7" name="Google Shape;2827;p65"/>
            <p:cNvGrpSpPr/>
            <p:nvPr/>
          </p:nvGrpSpPr>
          <p:grpSpPr>
            <a:xfrm>
              <a:off x="3894606" y="2334874"/>
              <a:ext cx="913198" cy="518984"/>
              <a:chOff x="4000175" y="1462675"/>
              <a:chExt cx="1917275" cy="1140875"/>
            </a:xfrm>
          </p:grpSpPr>
          <p:sp>
            <p:nvSpPr>
              <p:cNvPr id="2828" name="Google Shape;2828;p6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829" name="Google Shape;2829;p65"/>
              <p:cNvGrpSpPr/>
              <p:nvPr/>
            </p:nvGrpSpPr>
            <p:grpSpPr>
              <a:xfrm>
                <a:off x="4000175" y="1462675"/>
                <a:ext cx="1917275" cy="1140875"/>
                <a:chOff x="4000175" y="1462675"/>
                <a:chExt cx="1917275" cy="1140875"/>
              </a:xfrm>
            </p:grpSpPr>
            <p:sp>
              <p:nvSpPr>
                <p:cNvPr id="2830" name="Google Shape;2830;p6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831" name="Google Shape;2831;p6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835" name="Google Shape;2835;p6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36" name="Google Shape;2836;p65"/>
            <p:cNvGrpSpPr/>
            <p:nvPr/>
          </p:nvGrpSpPr>
          <p:grpSpPr>
            <a:xfrm>
              <a:off x="3875768" y="2846704"/>
              <a:ext cx="44796" cy="47366"/>
              <a:chOff x="3960625" y="2587825"/>
              <a:chExt cx="94050" cy="104125"/>
            </a:xfrm>
          </p:grpSpPr>
          <p:sp>
            <p:nvSpPr>
              <p:cNvPr id="2837" name="Google Shape;2837;p6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838" name="Google Shape;2838;p6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9" name="Google Shape;2839;p65"/>
            <p:cNvGrpSpPr/>
            <p:nvPr/>
          </p:nvGrpSpPr>
          <p:grpSpPr>
            <a:xfrm>
              <a:off x="3782759" y="2807162"/>
              <a:ext cx="82686" cy="85487"/>
              <a:chOff x="3765350" y="2500900"/>
              <a:chExt cx="173600" cy="187925"/>
            </a:xfrm>
          </p:grpSpPr>
          <p:sp>
            <p:nvSpPr>
              <p:cNvPr id="2840" name="Google Shape;2840;p6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841" name="Google Shape;2841;p6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6" name="Google Shape;2846;p65"/>
            <p:cNvGrpSpPr/>
            <p:nvPr/>
          </p:nvGrpSpPr>
          <p:grpSpPr>
            <a:xfrm>
              <a:off x="3775674" y="2798496"/>
              <a:ext cx="40545" cy="23564"/>
              <a:chOff x="3750475" y="2481850"/>
              <a:chExt cx="85125" cy="51800"/>
            </a:xfrm>
          </p:grpSpPr>
          <p:sp>
            <p:nvSpPr>
              <p:cNvPr id="2847" name="Google Shape;2847;p6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849" name="Google Shape;2849;p65"/>
            <p:cNvGrpSpPr/>
            <p:nvPr/>
          </p:nvGrpSpPr>
          <p:grpSpPr>
            <a:xfrm>
              <a:off x="3716946" y="2776024"/>
              <a:ext cx="81971" cy="76912"/>
              <a:chOff x="3627175" y="2432450"/>
              <a:chExt cx="172100" cy="169075"/>
            </a:xfrm>
          </p:grpSpPr>
          <p:sp>
            <p:nvSpPr>
              <p:cNvPr id="2850" name="Google Shape;2850;p6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852" name="Google Shape;2852;p6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853" name="Google Shape;2853;p65"/>
            <p:cNvGrpSpPr/>
            <p:nvPr/>
          </p:nvGrpSpPr>
          <p:grpSpPr>
            <a:xfrm>
              <a:off x="3685682" y="2845624"/>
              <a:ext cx="29311" cy="45055"/>
              <a:chOff x="3561536" y="2585450"/>
              <a:chExt cx="61539" cy="99045"/>
            </a:xfrm>
          </p:grpSpPr>
          <p:sp>
            <p:nvSpPr>
              <p:cNvPr id="2854" name="Google Shape;2854;p6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856" name="Google Shape;2856;p65"/>
            <p:cNvGrpSpPr/>
            <p:nvPr/>
          </p:nvGrpSpPr>
          <p:grpSpPr>
            <a:xfrm>
              <a:off x="3849905" y="2572252"/>
              <a:ext cx="74339" cy="119559"/>
              <a:chOff x="3906325" y="1984500"/>
              <a:chExt cx="156075" cy="262825"/>
            </a:xfrm>
          </p:grpSpPr>
          <p:sp>
            <p:nvSpPr>
              <p:cNvPr id="2857" name="Google Shape;2857;p6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858" name="Google Shape;2858;p6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9" name="Google Shape;2859;p65"/>
            <p:cNvGrpSpPr/>
            <p:nvPr/>
          </p:nvGrpSpPr>
          <p:grpSpPr>
            <a:xfrm>
              <a:off x="2654821" y="2414345"/>
              <a:ext cx="667570" cy="558731"/>
              <a:chOff x="1397225" y="1637375"/>
              <a:chExt cx="1401575" cy="1228250"/>
            </a:xfrm>
          </p:grpSpPr>
          <p:sp>
            <p:nvSpPr>
              <p:cNvPr id="2860" name="Google Shape;2860;p6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861" name="Google Shape;2861;p65"/>
              <p:cNvGrpSpPr/>
              <p:nvPr/>
            </p:nvGrpSpPr>
            <p:grpSpPr>
              <a:xfrm>
                <a:off x="1397225" y="1637375"/>
                <a:ext cx="1398775" cy="1228250"/>
                <a:chOff x="1397225" y="1637375"/>
                <a:chExt cx="1398775" cy="1228250"/>
              </a:xfrm>
            </p:grpSpPr>
            <p:sp>
              <p:nvSpPr>
                <p:cNvPr id="2862" name="Google Shape;2862;p6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64" name="Google Shape;2864;p65"/>
            <p:cNvGrpSpPr/>
            <p:nvPr/>
          </p:nvGrpSpPr>
          <p:grpSpPr>
            <a:xfrm>
              <a:off x="3230417" y="3103734"/>
              <a:ext cx="282982" cy="280332"/>
              <a:chOff x="2605700" y="3152850"/>
              <a:chExt cx="594125" cy="616250"/>
            </a:xfrm>
          </p:grpSpPr>
          <p:sp>
            <p:nvSpPr>
              <p:cNvPr id="2865" name="Google Shape;2865;p6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866" name="Google Shape;2866;p6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867" name="Google Shape;2867;p65"/>
            <p:cNvGrpSpPr/>
            <p:nvPr/>
          </p:nvGrpSpPr>
          <p:grpSpPr>
            <a:xfrm>
              <a:off x="3265985" y="3226989"/>
              <a:ext cx="87151" cy="346202"/>
              <a:chOff x="2680375" y="3423800"/>
              <a:chExt cx="182975" cy="761050"/>
            </a:xfrm>
          </p:grpSpPr>
          <p:sp>
            <p:nvSpPr>
              <p:cNvPr id="2868" name="Google Shape;2868;p6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869" name="Google Shape;2869;p6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0" name="Google Shape;2870;p65"/>
            <p:cNvGrpSpPr/>
            <p:nvPr/>
          </p:nvGrpSpPr>
          <p:grpSpPr>
            <a:xfrm>
              <a:off x="3855466" y="3289811"/>
              <a:ext cx="112514" cy="94210"/>
              <a:chOff x="3918000" y="3561900"/>
              <a:chExt cx="236225" cy="207100"/>
            </a:xfrm>
          </p:grpSpPr>
          <p:sp>
            <p:nvSpPr>
              <p:cNvPr id="2871" name="Google Shape;2871;p6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872" name="Google Shape;2872;p6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3" name="Google Shape;2873;p6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876" name="Google Shape;2876;p65"/>
            <p:cNvGrpSpPr/>
            <p:nvPr/>
          </p:nvGrpSpPr>
          <p:grpSpPr>
            <a:xfrm>
              <a:off x="2905224" y="2311071"/>
              <a:ext cx="596721" cy="528992"/>
              <a:chOff x="1922950" y="1410350"/>
              <a:chExt cx="1252825" cy="1162875"/>
            </a:xfrm>
          </p:grpSpPr>
          <p:sp>
            <p:nvSpPr>
              <p:cNvPr id="2877" name="Google Shape;2877;p6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893" name="Google Shape;2893;p6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13" name="Google Shape;2913;p6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14" name="Google Shape;2914;p6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5" name="Google Shape;2915;p65"/>
            <p:cNvGrpSpPr/>
            <p:nvPr/>
          </p:nvGrpSpPr>
          <p:grpSpPr>
            <a:xfrm>
              <a:off x="3280929" y="3294542"/>
              <a:ext cx="109894" cy="272224"/>
              <a:chOff x="2711750" y="3572300"/>
              <a:chExt cx="230725" cy="598425"/>
            </a:xfrm>
          </p:grpSpPr>
          <p:sp>
            <p:nvSpPr>
              <p:cNvPr id="2916" name="Google Shape;2916;p6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8" name="Google Shape;2918;p6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9" name="Google Shape;2919;p65"/>
            <p:cNvGrpSpPr/>
            <p:nvPr/>
          </p:nvGrpSpPr>
          <p:grpSpPr>
            <a:xfrm>
              <a:off x="3790439" y="2408636"/>
              <a:ext cx="73017" cy="75684"/>
              <a:chOff x="3781475" y="1624825"/>
              <a:chExt cx="153300" cy="166375"/>
            </a:xfrm>
          </p:grpSpPr>
          <p:sp>
            <p:nvSpPr>
              <p:cNvPr id="2920" name="Google Shape;2920;p6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4" name="Google Shape;2924;p6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1" name="Google Shape;2931;p65"/>
            <p:cNvGrpSpPr/>
            <p:nvPr/>
          </p:nvGrpSpPr>
          <p:grpSpPr>
            <a:xfrm>
              <a:off x="4403342" y="3107749"/>
              <a:ext cx="316680" cy="101374"/>
              <a:chOff x="5068275" y="3161675"/>
              <a:chExt cx="664875" cy="222850"/>
            </a:xfrm>
          </p:grpSpPr>
          <p:sp>
            <p:nvSpPr>
              <p:cNvPr id="2932" name="Google Shape;2932;p6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6" name="Google Shape;2936;p6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65" name="Google Shape;2965;p65"/>
            <p:cNvGrpSpPr/>
            <p:nvPr/>
          </p:nvGrpSpPr>
          <p:grpSpPr>
            <a:xfrm>
              <a:off x="3697513" y="2707266"/>
              <a:ext cx="59549" cy="79733"/>
              <a:chOff x="3586375" y="2281300"/>
              <a:chExt cx="125025" cy="175275"/>
            </a:xfrm>
          </p:grpSpPr>
          <p:sp>
            <p:nvSpPr>
              <p:cNvPr id="2966" name="Google Shape;2966;p6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8" name="Google Shape;2968;p6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69" name="Google Shape;2969;p65"/>
            <p:cNvGrpSpPr/>
            <p:nvPr/>
          </p:nvGrpSpPr>
          <p:grpSpPr>
            <a:xfrm>
              <a:off x="4513224" y="3221724"/>
              <a:ext cx="274563" cy="280321"/>
              <a:chOff x="5298975" y="3412225"/>
              <a:chExt cx="576450" cy="616225"/>
            </a:xfrm>
          </p:grpSpPr>
          <p:sp>
            <p:nvSpPr>
              <p:cNvPr id="2970" name="Google Shape;2970;p6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71" name="Google Shape;2971;p6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2" name="Google Shape;2972;p65"/>
            <p:cNvGrpSpPr/>
            <p:nvPr/>
          </p:nvGrpSpPr>
          <p:grpSpPr>
            <a:xfrm>
              <a:off x="4824403" y="3421846"/>
              <a:ext cx="110132" cy="130647"/>
              <a:chOff x="5952300" y="3852150"/>
              <a:chExt cx="231225" cy="287200"/>
            </a:xfrm>
          </p:grpSpPr>
          <p:sp>
            <p:nvSpPr>
              <p:cNvPr id="2973" name="Google Shape;2973;p6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5" name="Google Shape;2975;p6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3" name="Google Shape;2983;p65"/>
            <p:cNvGrpSpPr/>
            <p:nvPr/>
          </p:nvGrpSpPr>
          <p:grpSpPr>
            <a:xfrm>
              <a:off x="4295710" y="3079670"/>
              <a:ext cx="14968" cy="27135"/>
              <a:chOff x="4842300" y="3099950"/>
              <a:chExt cx="31425" cy="59650"/>
            </a:xfrm>
          </p:grpSpPr>
          <p:sp>
            <p:nvSpPr>
              <p:cNvPr id="2984" name="Google Shape;2984;p6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8" name="Google Shape;2988;p6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6" name="Google Shape;2996;p65"/>
            <p:cNvGrpSpPr/>
            <p:nvPr/>
          </p:nvGrpSpPr>
          <p:grpSpPr>
            <a:xfrm>
              <a:off x="3831056" y="2816010"/>
              <a:ext cx="37378" cy="27612"/>
              <a:chOff x="3866750" y="2520350"/>
              <a:chExt cx="78475" cy="60700"/>
            </a:xfrm>
          </p:grpSpPr>
          <p:sp>
            <p:nvSpPr>
              <p:cNvPr id="2997" name="Google Shape;2997;p6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1" name="Google Shape;3001;p6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018" name="Google Shape;3018;p6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030" name="Google Shape;3030;p6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3" name="Google Shape;3043;p65"/>
            <p:cNvGrpSpPr/>
            <p:nvPr/>
          </p:nvGrpSpPr>
          <p:grpSpPr>
            <a:xfrm>
              <a:off x="3632736" y="3051591"/>
              <a:ext cx="63288" cy="45217"/>
              <a:chOff x="3450375" y="3038225"/>
              <a:chExt cx="132875" cy="99400"/>
            </a:xfrm>
          </p:grpSpPr>
          <p:sp>
            <p:nvSpPr>
              <p:cNvPr id="3044" name="Google Shape;3044;p6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6" name="Google Shape;3046;p6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55" name="Google Shape;3055;p6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65" name="Google Shape;3065;p6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071" name="Google Shape;3071;p6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5"/>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1" name="Google Shape;3081;p65"/>
          <p:cNvGrpSpPr/>
          <p:nvPr/>
        </p:nvGrpSpPr>
        <p:grpSpPr>
          <a:xfrm>
            <a:off x="3554131" y="1233340"/>
            <a:ext cx="2078182" cy="1366558"/>
            <a:chOff x="235800" y="830650"/>
            <a:chExt cx="6978450" cy="4588844"/>
          </a:xfrm>
        </p:grpSpPr>
        <p:sp>
          <p:nvSpPr>
            <p:cNvPr id="3082" name="Google Shape;3082;p65"/>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5"/>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5"/>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5"/>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5"/>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5"/>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8" name="Google Shape;3088;p65"/>
          <p:cNvGrpSpPr/>
          <p:nvPr/>
        </p:nvGrpSpPr>
        <p:grpSpPr>
          <a:xfrm>
            <a:off x="742628" y="3064442"/>
            <a:ext cx="2622876" cy="1333540"/>
            <a:chOff x="238125" y="1038125"/>
            <a:chExt cx="7146800" cy="3633625"/>
          </a:xfrm>
        </p:grpSpPr>
        <p:sp>
          <p:nvSpPr>
            <p:cNvPr id="3089" name="Google Shape;3089;p6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1" name="Google Shape;4661;p65"/>
          <p:cNvGrpSpPr/>
          <p:nvPr/>
        </p:nvGrpSpPr>
        <p:grpSpPr>
          <a:xfrm>
            <a:off x="5857556" y="1206552"/>
            <a:ext cx="2590840" cy="1380235"/>
            <a:chOff x="233350" y="949250"/>
            <a:chExt cx="7137300" cy="3802300"/>
          </a:xfrm>
        </p:grpSpPr>
        <p:sp>
          <p:nvSpPr>
            <p:cNvPr id="4662" name="Google Shape;4662;p6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3" name="Google Shape;4713;p65"/>
          <p:cNvGrpSpPr/>
          <p:nvPr/>
        </p:nvGrpSpPr>
        <p:grpSpPr>
          <a:xfrm>
            <a:off x="7671985" y="3251325"/>
            <a:ext cx="104231" cy="320340"/>
            <a:chOff x="7564426" y="3224343"/>
            <a:chExt cx="119985" cy="368801"/>
          </a:xfrm>
        </p:grpSpPr>
        <p:sp>
          <p:nvSpPr>
            <p:cNvPr id="4714" name="Google Shape;4714;p6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6" name="Google Shape;4716;p65"/>
          <p:cNvGrpSpPr/>
          <p:nvPr/>
        </p:nvGrpSpPr>
        <p:grpSpPr>
          <a:xfrm>
            <a:off x="7371473" y="3245427"/>
            <a:ext cx="189489" cy="332132"/>
            <a:chOff x="8370831" y="3202002"/>
            <a:chExt cx="218129" cy="382376"/>
          </a:xfrm>
        </p:grpSpPr>
        <p:sp>
          <p:nvSpPr>
            <p:cNvPr id="4717" name="Google Shape;4717;p6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9" name="Google Shape;4719;p65"/>
          <p:cNvGrpSpPr/>
          <p:nvPr/>
        </p:nvGrpSpPr>
        <p:grpSpPr>
          <a:xfrm>
            <a:off x="8094863" y="3656559"/>
            <a:ext cx="309429" cy="267000"/>
            <a:chOff x="6742064" y="3750480"/>
            <a:chExt cx="399315" cy="344560"/>
          </a:xfrm>
        </p:grpSpPr>
        <p:sp>
          <p:nvSpPr>
            <p:cNvPr id="4720" name="Google Shape;4720;p6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2" name="Google Shape;4722;p65"/>
          <p:cNvGrpSpPr/>
          <p:nvPr/>
        </p:nvGrpSpPr>
        <p:grpSpPr>
          <a:xfrm>
            <a:off x="7633882" y="4007606"/>
            <a:ext cx="180437" cy="281608"/>
            <a:chOff x="7248525" y="3739696"/>
            <a:chExt cx="230531" cy="359790"/>
          </a:xfrm>
        </p:grpSpPr>
        <p:sp>
          <p:nvSpPr>
            <p:cNvPr id="4723" name="Google Shape;4723;p6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5" name="Google Shape;4725;p65"/>
          <p:cNvGrpSpPr/>
          <p:nvPr/>
        </p:nvGrpSpPr>
        <p:grpSpPr>
          <a:xfrm>
            <a:off x="7879801" y="3650830"/>
            <a:ext cx="162896" cy="278710"/>
            <a:chOff x="7601242" y="3729267"/>
            <a:chExt cx="222566" cy="380803"/>
          </a:xfrm>
        </p:grpSpPr>
        <p:sp>
          <p:nvSpPr>
            <p:cNvPr id="4726" name="Google Shape;4726;p6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8" name="Google Shape;4728;p65"/>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9" name="Google Shape;4729;p65"/>
          <p:cNvGrpSpPr/>
          <p:nvPr/>
        </p:nvGrpSpPr>
        <p:grpSpPr>
          <a:xfrm>
            <a:off x="7369446" y="3651971"/>
            <a:ext cx="193543" cy="275990"/>
            <a:chOff x="8304647" y="3738687"/>
            <a:chExt cx="225076" cy="320956"/>
          </a:xfrm>
        </p:grpSpPr>
        <p:sp>
          <p:nvSpPr>
            <p:cNvPr id="4730" name="Google Shape;4730;p65"/>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3" name="Google Shape;4733;p65"/>
          <p:cNvGrpSpPr/>
          <p:nvPr/>
        </p:nvGrpSpPr>
        <p:grpSpPr>
          <a:xfrm>
            <a:off x="7641939" y="3651971"/>
            <a:ext cx="178492" cy="275990"/>
            <a:chOff x="8615101" y="3738687"/>
            <a:chExt cx="207573" cy="320956"/>
          </a:xfrm>
        </p:grpSpPr>
        <p:sp>
          <p:nvSpPr>
            <p:cNvPr id="4734" name="Google Shape;4734;p65"/>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37" name="Google Shape;4737;p65"/>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38" name="Google Shape;4738;p65"/>
          <p:cNvGrpSpPr/>
          <p:nvPr/>
        </p:nvGrpSpPr>
        <p:grpSpPr>
          <a:xfrm>
            <a:off x="6036644" y="3773459"/>
            <a:ext cx="557670" cy="511283"/>
            <a:chOff x="6015419" y="3716859"/>
            <a:chExt cx="557671" cy="511283"/>
          </a:xfrm>
        </p:grpSpPr>
        <p:sp>
          <p:nvSpPr>
            <p:cNvPr id="4739" name="Google Shape;4739;p65"/>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0" name="Google Shape;4740;p65"/>
            <p:cNvGrpSpPr/>
            <p:nvPr/>
          </p:nvGrpSpPr>
          <p:grpSpPr>
            <a:xfrm>
              <a:off x="6036094" y="3716980"/>
              <a:ext cx="529860" cy="510468"/>
              <a:chOff x="6036094" y="3716980"/>
              <a:chExt cx="529860" cy="510468"/>
            </a:xfrm>
          </p:grpSpPr>
          <p:sp>
            <p:nvSpPr>
              <p:cNvPr id="4741" name="Google Shape;4741;p65"/>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5"/>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5"/>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5"/>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5"/>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5"/>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5"/>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5"/>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5"/>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5"/>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51" name="Google Shape;4751;p65"/>
          <p:cNvGrpSpPr/>
          <p:nvPr/>
        </p:nvGrpSpPr>
        <p:grpSpPr>
          <a:xfrm>
            <a:off x="6665529" y="3130228"/>
            <a:ext cx="576302" cy="511871"/>
            <a:chOff x="6644304" y="3073628"/>
            <a:chExt cx="576302" cy="511871"/>
          </a:xfrm>
        </p:grpSpPr>
        <p:sp>
          <p:nvSpPr>
            <p:cNvPr id="4752" name="Google Shape;4752;p6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3" name="Google Shape;4753;p65"/>
            <p:cNvGrpSpPr/>
            <p:nvPr/>
          </p:nvGrpSpPr>
          <p:grpSpPr>
            <a:xfrm>
              <a:off x="6712169" y="3085440"/>
              <a:ext cx="481622" cy="494913"/>
              <a:chOff x="6712169" y="3085440"/>
              <a:chExt cx="481622" cy="494913"/>
            </a:xfrm>
          </p:grpSpPr>
          <p:sp>
            <p:nvSpPr>
              <p:cNvPr id="4754" name="Google Shape;4754;p65"/>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5"/>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5"/>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5"/>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5"/>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9" name="Google Shape;4759;p65"/>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5"/>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5"/>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2" name="Google Shape;4762;p65"/>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3" name="Google Shape;4763;p65"/>
          <p:cNvGrpSpPr/>
          <p:nvPr/>
        </p:nvGrpSpPr>
        <p:grpSpPr>
          <a:xfrm>
            <a:off x="6673379" y="3773223"/>
            <a:ext cx="560631" cy="511352"/>
            <a:chOff x="6652154" y="3716623"/>
            <a:chExt cx="560631" cy="511352"/>
          </a:xfrm>
        </p:grpSpPr>
        <p:sp>
          <p:nvSpPr>
            <p:cNvPr id="4764" name="Google Shape;4764;p65"/>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5" name="Google Shape;4765;p65"/>
            <p:cNvGrpSpPr/>
            <p:nvPr/>
          </p:nvGrpSpPr>
          <p:grpSpPr>
            <a:xfrm>
              <a:off x="6669657" y="3716715"/>
              <a:ext cx="466779" cy="464290"/>
              <a:chOff x="6669657" y="3716715"/>
              <a:chExt cx="466779" cy="464290"/>
            </a:xfrm>
          </p:grpSpPr>
          <p:sp>
            <p:nvSpPr>
              <p:cNvPr id="4766" name="Google Shape;4766;p65"/>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5"/>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5"/>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5"/>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5"/>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5"/>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5"/>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5"/>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5"/>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5"/>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5"/>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5"/>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5"/>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79" name="Google Shape;4779;p65"/>
          <p:cNvGrpSpPr/>
          <p:nvPr/>
        </p:nvGrpSpPr>
        <p:grpSpPr>
          <a:xfrm>
            <a:off x="7867470" y="4054631"/>
            <a:ext cx="187557" cy="187557"/>
            <a:chOff x="8565775" y="671075"/>
            <a:chExt cx="441000" cy="441000"/>
          </a:xfrm>
        </p:grpSpPr>
        <p:sp>
          <p:nvSpPr>
            <p:cNvPr id="4780" name="Google Shape;4780;p6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5"/>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2" name="Google Shape;4782;p65"/>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5"/>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4" name="Google Shape;4784;p65"/>
          <p:cNvGrpSpPr/>
          <p:nvPr/>
        </p:nvGrpSpPr>
        <p:grpSpPr>
          <a:xfrm>
            <a:off x="6021325" y="3132850"/>
            <a:ext cx="587871" cy="512373"/>
            <a:chOff x="6000100" y="3076250"/>
            <a:chExt cx="587871" cy="512373"/>
          </a:xfrm>
        </p:grpSpPr>
        <p:sp>
          <p:nvSpPr>
            <p:cNvPr id="4785" name="Google Shape;4785;p65"/>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6" name="Google Shape;4786;p65"/>
            <p:cNvGrpSpPr/>
            <p:nvPr/>
          </p:nvGrpSpPr>
          <p:grpSpPr>
            <a:xfrm>
              <a:off x="6031360" y="3076713"/>
              <a:ext cx="539107" cy="480965"/>
              <a:chOff x="6031360" y="3076713"/>
              <a:chExt cx="539107" cy="480965"/>
            </a:xfrm>
          </p:grpSpPr>
          <p:sp>
            <p:nvSpPr>
              <p:cNvPr id="4787" name="Google Shape;4787;p65"/>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5"/>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5"/>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5"/>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5"/>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5"/>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5"/>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4" name="Google Shape;4794;p65"/>
          <p:cNvGrpSpPr/>
          <p:nvPr/>
        </p:nvGrpSpPr>
        <p:grpSpPr>
          <a:xfrm>
            <a:off x="3597785" y="3065882"/>
            <a:ext cx="2241344" cy="1330656"/>
            <a:chOff x="3597785" y="3065882"/>
            <a:chExt cx="2241344" cy="1330656"/>
          </a:xfrm>
        </p:grpSpPr>
        <p:grpSp>
          <p:nvGrpSpPr>
            <p:cNvPr id="4795" name="Google Shape;4795;p65"/>
            <p:cNvGrpSpPr/>
            <p:nvPr/>
          </p:nvGrpSpPr>
          <p:grpSpPr>
            <a:xfrm>
              <a:off x="5296908" y="3937355"/>
              <a:ext cx="143198" cy="32380"/>
              <a:chOff x="5296908" y="3937355"/>
              <a:chExt cx="143198" cy="32380"/>
            </a:xfrm>
          </p:grpSpPr>
          <p:sp>
            <p:nvSpPr>
              <p:cNvPr id="4796" name="Google Shape;4796;p65"/>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7" name="Google Shape;4797;p65"/>
              <p:cNvGrpSpPr/>
              <p:nvPr/>
            </p:nvGrpSpPr>
            <p:grpSpPr>
              <a:xfrm>
                <a:off x="5402331" y="3937355"/>
                <a:ext cx="37776" cy="32380"/>
                <a:chOff x="5402331" y="3937355"/>
                <a:chExt cx="37776" cy="32380"/>
              </a:xfrm>
            </p:grpSpPr>
            <p:sp>
              <p:nvSpPr>
                <p:cNvPr id="4798" name="Google Shape;4798;p65"/>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5"/>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0" name="Google Shape;4800;p65"/>
              <p:cNvGrpSpPr/>
              <p:nvPr/>
            </p:nvGrpSpPr>
            <p:grpSpPr>
              <a:xfrm>
                <a:off x="5296908" y="3937355"/>
                <a:ext cx="37783" cy="32380"/>
                <a:chOff x="5296908" y="3937355"/>
                <a:chExt cx="37783" cy="32380"/>
              </a:xfrm>
            </p:grpSpPr>
            <p:sp>
              <p:nvSpPr>
                <p:cNvPr id="4801" name="Google Shape;4801;p65"/>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5"/>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3" name="Google Shape;4803;p65"/>
            <p:cNvGrpSpPr/>
            <p:nvPr/>
          </p:nvGrpSpPr>
          <p:grpSpPr>
            <a:xfrm>
              <a:off x="4724163" y="3119631"/>
              <a:ext cx="120838" cy="84218"/>
              <a:chOff x="4724163" y="3119631"/>
              <a:chExt cx="120838" cy="84218"/>
            </a:xfrm>
          </p:grpSpPr>
          <p:grpSp>
            <p:nvGrpSpPr>
              <p:cNvPr id="4804" name="Google Shape;4804;p65"/>
              <p:cNvGrpSpPr/>
              <p:nvPr/>
            </p:nvGrpSpPr>
            <p:grpSpPr>
              <a:xfrm>
                <a:off x="4746712" y="3132773"/>
                <a:ext cx="86869" cy="56424"/>
                <a:chOff x="4746712" y="3132773"/>
                <a:chExt cx="86869" cy="56424"/>
              </a:xfrm>
            </p:grpSpPr>
            <p:sp>
              <p:nvSpPr>
                <p:cNvPr id="4805" name="Google Shape;4805;p65"/>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5"/>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7" name="Google Shape;4807;p65"/>
              <p:cNvGrpSpPr/>
              <p:nvPr/>
            </p:nvGrpSpPr>
            <p:grpSpPr>
              <a:xfrm>
                <a:off x="4773634" y="3143336"/>
                <a:ext cx="37776" cy="32451"/>
                <a:chOff x="4773634" y="3143336"/>
                <a:chExt cx="37776" cy="32451"/>
              </a:xfrm>
            </p:grpSpPr>
            <p:sp>
              <p:nvSpPr>
                <p:cNvPr id="4808" name="Google Shape;4808;p65"/>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5"/>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0" name="Google Shape;4810;p65"/>
              <p:cNvGrpSpPr/>
              <p:nvPr/>
            </p:nvGrpSpPr>
            <p:grpSpPr>
              <a:xfrm>
                <a:off x="4724163" y="3131248"/>
                <a:ext cx="37776" cy="32459"/>
                <a:chOff x="4724163" y="3131248"/>
                <a:chExt cx="37776" cy="32459"/>
              </a:xfrm>
            </p:grpSpPr>
            <p:sp>
              <p:nvSpPr>
                <p:cNvPr id="4811" name="Google Shape;4811;p65"/>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5"/>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3" name="Google Shape;4813;p65"/>
              <p:cNvGrpSpPr/>
              <p:nvPr/>
            </p:nvGrpSpPr>
            <p:grpSpPr>
              <a:xfrm>
                <a:off x="4755081" y="3176054"/>
                <a:ext cx="32357" cy="27795"/>
                <a:chOff x="4755081" y="3176054"/>
                <a:chExt cx="32357" cy="27795"/>
              </a:xfrm>
            </p:grpSpPr>
            <p:sp>
              <p:nvSpPr>
                <p:cNvPr id="4814" name="Google Shape;4814;p65"/>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5"/>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6" name="Google Shape;4816;p65"/>
              <p:cNvGrpSpPr/>
              <p:nvPr/>
            </p:nvGrpSpPr>
            <p:grpSpPr>
              <a:xfrm>
                <a:off x="4812550" y="3119631"/>
                <a:ext cx="32451" cy="27803"/>
                <a:chOff x="4812550" y="3119631"/>
                <a:chExt cx="32451" cy="27803"/>
              </a:xfrm>
            </p:grpSpPr>
            <p:sp>
              <p:nvSpPr>
                <p:cNvPr id="4817" name="Google Shape;4817;p65"/>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5"/>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9" name="Google Shape;4819;p65"/>
            <p:cNvGrpSpPr/>
            <p:nvPr/>
          </p:nvGrpSpPr>
          <p:grpSpPr>
            <a:xfrm>
              <a:off x="5382826" y="4027197"/>
              <a:ext cx="268967" cy="250422"/>
              <a:chOff x="5382826" y="4027197"/>
              <a:chExt cx="268967" cy="250422"/>
            </a:xfrm>
          </p:grpSpPr>
          <p:grpSp>
            <p:nvGrpSpPr>
              <p:cNvPr id="4820" name="Google Shape;4820;p65"/>
              <p:cNvGrpSpPr/>
              <p:nvPr/>
            </p:nvGrpSpPr>
            <p:grpSpPr>
              <a:xfrm>
                <a:off x="5405280" y="4042510"/>
                <a:ext cx="237570" cy="218647"/>
                <a:chOff x="5405280" y="4042510"/>
                <a:chExt cx="237570" cy="218647"/>
              </a:xfrm>
            </p:grpSpPr>
            <p:sp>
              <p:nvSpPr>
                <p:cNvPr id="4821" name="Google Shape;4821;p65"/>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5"/>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5"/>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5"/>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5"/>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5"/>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7" name="Google Shape;4827;p65"/>
              <p:cNvGrpSpPr/>
              <p:nvPr/>
            </p:nvGrpSpPr>
            <p:grpSpPr>
              <a:xfrm>
                <a:off x="5382826" y="4125549"/>
                <a:ext cx="37776" cy="32380"/>
                <a:chOff x="5382826" y="4125549"/>
                <a:chExt cx="37776" cy="32380"/>
              </a:xfrm>
            </p:grpSpPr>
            <p:sp>
              <p:nvSpPr>
                <p:cNvPr id="4828" name="Google Shape;4828;p65"/>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5"/>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0" name="Google Shape;4830;p65"/>
              <p:cNvGrpSpPr/>
              <p:nvPr/>
            </p:nvGrpSpPr>
            <p:grpSpPr>
              <a:xfrm>
                <a:off x="5475680" y="4195587"/>
                <a:ext cx="37783" cy="32364"/>
                <a:chOff x="5475680" y="4195587"/>
                <a:chExt cx="37783" cy="32364"/>
              </a:xfrm>
            </p:grpSpPr>
            <p:sp>
              <p:nvSpPr>
                <p:cNvPr id="4831" name="Google Shape;4831;p65"/>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5"/>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3" name="Google Shape;4833;p65"/>
              <p:cNvGrpSpPr/>
              <p:nvPr/>
            </p:nvGrpSpPr>
            <p:grpSpPr>
              <a:xfrm>
                <a:off x="5532575" y="4027197"/>
                <a:ext cx="33308" cy="32262"/>
                <a:chOff x="5532575" y="4027197"/>
                <a:chExt cx="33308" cy="32262"/>
              </a:xfrm>
            </p:grpSpPr>
            <p:sp>
              <p:nvSpPr>
                <p:cNvPr id="4834" name="Google Shape;4834;p65"/>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5"/>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6" name="Google Shape;4836;p65"/>
              <p:cNvGrpSpPr/>
              <p:nvPr/>
            </p:nvGrpSpPr>
            <p:grpSpPr>
              <a:xfrm>
                <a:off x="5590706" y="4245348"/>
                <a:ext cx="33497" cy="32270"/>
                <a:chOff x="5590706" y="4245348"/>
                <a:chExt cx="33497" cy="32270"/>
              </a:xfrm>
            </p:grpSpPr>
            <p:sp>
              <p:nvSpPr>
                <p:cNvPr id="4837" name="Google Shape;4837;p65"/>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5"/>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9" name="Google Shape;4839;p65"/>
              <p:cNvGrpSpPr/>
              <p:nvPr/>
            </p:nvGrpSpPr>
            <p:grpSpPr>
              <a:xfrm>
                <a:off x="5618681" y="4109677"/>
                <a:ext cx="33112" cy="32357"/>
                <a:chOff x="5618681" y="4109677"/>
                <a:chExt cx="33112" cy="32357"/>
              </a:xfrm>
            </p:grpSpPr>
            <p:sp>
              <p:nvSpPr>
                <p:cNvPr id="4840" name="Google Shape;4840;p65"/>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5"/>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2" name="Google Shape;4842;p65"/>
              <p:cNvGrpSpPr/>
              <p:nvPr/>
            </p:nvGrpSpPr>
            <p:grpSpPr>
              <a:xfrm>
                <a:off x="5479298" y="4128262"/>
                <a:ext cx="31405" cy="26906"/>
                <a:chOff x="5479298" y="4128262"/>
                <a:chExt cx="31405" cy="26906"/>
              </a:xfrm>
            </p:grpSpPr>
            <p:sp>
              <p:nvSpPr>
                <p:cNvPr id="4843" name="Google Shape;4843;p65"/>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5"/>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5" name="Google Shape;4845;p65"/>
              <p:cNvGrpSpPr/>
              <p:nvPr/>
            </p:nvGrpSpPr>
            <p:grpSpPr>
              <a:xfrm>
                <a:off x="5582903" y="4180116"/>
                <a:ext cx="31499" cy="26898"/>
                <a:chOff x="5582903" y="4180116"/>
                <a:chExt cx="31499" cy="26898"/>
              </a:xfrm>
            </p:grpSpPr>
            <p:sp>
              <p:nvSpPr>
                <p:cNvPr id="4846" name="Google Shape;4846;p65"/>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5"/>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48" name="Google Shape;4848;p65"/>
            <p:cNvGrpSpPr/>
            <p:nvPr/>
          </p:nvGrpSpPr>
          <p:grpSpPr>
            <a:xfrm>
              <a:off x="3977681" y="3230323"/>
              <a:ext cx="94584" cy="84085"/>
              <a:chOff x="3977681" y="3230323"/>
              <a:chExt cx="94584" cy="84085"/>
            </a:xfrm>
          </p:grpSpPr>
          <p:grpSp>
            <p:nvGrpSpPr>
              <p:cNvPr id="4849" name="Google Shape;4849;p65"/>
              <p:cNvGrpSpPr/>
              <p:nvPr/>
            </p:nvGrpSpPr>
            <p:grpSpPr>
              <a:xfrm>
                <a:off x="4000135" y="3243041"/>
                <a:ext cx="59570" cy="57186"/>
                <a:chOff x="4000135" y="3243041"/>
                <a:chExt cx="59570" cy="57186"/>
              </a:xfrm>
            </p:grpSpPr>
            <p:sp>
              <p:nvSpPr>
                <p:cNvPr id="4850" name="Google Shape;4850;p65"/>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5"/>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5"/>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3" name="Google Shape;4853;p65"/>
              <p:cNvGrpSpPr/>
              <p:nvPr/>
            </p:nvGrpSpPr>
            <p:grpSpPr>
              <a:xfrm>
                <a:off x="3977681" y="3245872"/>
                <a:ext cx="37783" cy="32380"/>
                <a:chOff x="3977681" y="3245872"/>
                <a:chExt cx="37783" cy="32380"/>
              </a:xfrm>
            </p:grpSpPr>
            <p:sp>
              <p:nvSpPr>
                <p:cNvPr id="4854" name="Google Shape;4854;p65"/>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5"/>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65"/>
              <p:cNvGrpSpPr/>
              <p:nvPr/>
            </p:nvGrpSpPr>
            <p:grpSpPr>
              <a:xfrm>
                <a:off x="4040860" y="3262672"/>
                <a:ext cx="31405" cy="27001"/>
                <a:chOff x="4040860" y="3262672"/>
                <a:chExt cx="31405" cy="27001"/>
              </a:xfrm>
            </p:grpSpPr>
            <p:sp>
              <p:nvSpPr>
                <p:cNvPr id="4857" name="Google Shape;4857;p65"/>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5"/>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9" name="Google Shape;4859;p65"/>
              <p:cNvGrpSpPr/>
              <p:nvPr/>
            </p:nvGrpSpPr>
            <p:grpSpPr>
              <a:xfrm>
                <a:off x="4021072" y="3230323"/>
                <a:ext cx="31397" cy="26906"/>
                <a:chOff x="4021072" y="3230323"/>
                <a:chExt cx="31397" cy="26906"/>
              </a:xfrm>
            </p:grpSpPr>
            <p:sp>
              <p:nvSpPr>
                <p:cNvPr id="4860" name="Google Shape;4860;p65"/>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5"/>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2" name="Google Shape;4862;p65"/>
              <p:cNvGrpSpPr/>
              <p:nvPr/>
            </p:nvGrpSpPr>
            <p:grpSpPr>
              <a:xfrm>
                <a:off x="4001472" y="3287462"/>
                <a:ext cx="31499" cy="26945"/>
                <a:chOff x="4001472" y="3287462"/>
                <a:chExt cx="31499" cy="26945"/>
              </a:xfrm>
            </p:grpSpPr>
            <p:sp>
              <p:nvSpPr>
                <p:cNvPr id="4863" name="Google Shape;4863;p65"/>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5"/>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65" name="Google Shape;4865;p65"/>
            <p:cNvGrpSpPr/>
            <p:nvPr/>
          </p:nvGrpSpPr>
          <p:grpSpPr>
            <a:xfrm>
              <a:off x="4084715" y="3258865"/>
              <a:ext cx="184961" cy="137268"/>
              <a:chOff x="4084715" y="3258865"/>
              <a:chExt cx="184961" cy="137268"/>
            </a:xfrm>
          </p:grpSpPr>
          <p:grpSp>
            <p:nvGrpSpPr>
              <p:cNvPr id="4866" name="Google Shape;4866;p65"/>
              <p:cNvGrpSpPr/>
              <p:nvPr/>
            </p:nvGrpSpPr>
            <p:grpSpPr>
              <a:xfrm>
                <a:off x="4107453" y="3271583"/>
                <a:ext cx="153470" cy="110275"/>
                <a:chOff x="4107453" y="3271583"/>
                <a:chExt cx="153470" cy="110275"/>
              </a:xfrm>
            </p:grpSpPr>
            <p:sp>
              <p:nvSpPr>
                <p:cNvPr id="4867" name="Google Shape;4867;p65"/>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5"/>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5"/>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5"/>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1" name="Google Shape;4871;p65"/>
              <p:cNvGrpSpPr/>
              <p:nvPr/>
            </p:nvGrpSpPr>
            <p:grpSpPr>
              <a:xfrm>
                <a:off x="4136947" y="3258865"/>
                <a:ext cx="31499" cy="27001"/>
                <a:chOff x="4136947" y="3258865"/>
                <a:chExt cx="31499" cy="27001"/>
              </a:xfrm>
            </p:grpSpPr>
            <p:sp>
              <p:nvSpPr>
                <p:cNvPr id="4872" name="Google Shape;4872;p65"/>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5"/>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4" name="Google Shape;4874;p65"/>
              <p:cNvGrpSpPr/>
              <p:nvPr/>
            </p:nvGrpSpPr>
            <p:grpSpPr>
              <a:xfrm>
                <a:off x="4084715" y="3266478"/>
                <a:ext cx="31468" cy="26898"/>
                <a:chOff x="4084715" y="3266478"/>
                <a:chExt cx="31468" cy="26898"/>
              </a:xfrm>
            </p:grpSpPr>
            <p:sp>
              <p:nvSpPr>
                <p:cNvPr id="4875" name="Google Shape;4875;p65"/>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5"/>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7" name="Google Shape;4877;p65"/>
              <p:cNvGrpSpPr/>
              <p:nvPr/>
            </p:nvGrpSpPr>
            <p:grpSpPr>
              <a:xfrm>
                <a:off x="4159213" y="3279849"/>
                <a:ext cx="31405" cy="26945"/>
                <a:chOff x="4159213" y="3279849"/>
                <a:chExt cx="31405" cy="26945"/>
              </a:xfrm>
            </p:grpSpPr>
            <p:sp>
              <p:nvSpPr>
                <p:cNvPr id="4878" name="Google Shape;4878;p65"/>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5"/>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0" name="Google Shape;4880;p65"/>
              <p:cNvGrpSpPr/>
              <p:nvPr/>
            </p:nvGrpSpPr>
            <p:grpSpPr>
              <a:xfrm>
                <a:off x="4201550" y="3266502"/>
                <a:ext cx="31405" cy="26883"/>
                <a:chOff x="4201550" y="3266502"/>
                <a:chExt cx="31405" cy="26883"/>
              </a:xfrm>
            </p:grpSpPr>
            <p:sp>
              <p:nvSpPr>
                <p:cNvPr id="4881" name="Google Shape;4881;p65"/>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5"/>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3" name="Google Shape;4883;p65"/>
              <p:cNvGrpSpPr/>
              <p:nvPr/>
            </p:nvGrpSpPr>
            <p:grpSpPr>
              <a:xfrm>
                <a:off x="4201550" y="3338278"/>
                <a:ext cx="31405" cy="26930"/>
                <a:chOff x="4201550" y="3338278"/>
                <a:chExt cx="31405" cy="26930"/>
              </a:xfrm>
            </p:grpSpPr>
            <p:sp>
              <p:nvSpPr>
                <p:cNvPr id="4884" name="Google Shape;4884;p65"/>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5"/>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6" name="Google Shape;4886;p65"/>
              <p:cNvGrpSpPr/>
              <p:nvPr/>
            </p:nvGrpSpPr>
            <p:grpSpPr>
              <a:xfrm>
                <a:off x="4238272" y="3369132"/>
                <a:ext cx="31405" cy="27001"/>
                <a:chOff x="4238272" y="3369132"/>
                <a:chExt cx="31405" cy="27001"/>
              </a:xfrm>
            </p:grpSpPr>
            <p:sp>
              <p:nvSpPr>
                <p:cNvPr id="4887" name="Google Shape;4887;p65"/>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5"/>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89" name="Google Shape;4889;p65"/>
            <p:cNvGrpSpPr/>
            <p:nvPr/>
          </p:nvGrpSpPr>
          <p:grpSpPr>
            <a:xfrm>
              <a:off x="4068639" y="3200169"/>
              <a:ext cx="77643" cy="37272"/>
              <a:chOff x="4068639" y="3200169"/>
              <a:chExt cx="77643" cy="37272"/>
            </a:xfrm>
          </p:grpSpPr>
          <p:sp>
            <p:nvSpPr>
              <p:cNvPr id="4890" name="Google Shape;4890;p65"/>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1" name="Google Shape;4891;p65"/>
              <p:cNvGrpSpPr/>
              <p:nvPr/>
            </p:nvGrpSpPr>
            <p:grpSpPr>
              <a:xfrm>
                <a:off x="4114878" y="3200169"/>
                <a:ext cx="31405" cy="26993"/>
                <a:chOff x="4114878" y="3200169"/>
                <a:chExt cx="31405" cy="26993"/>
              </a:xfrm>
            </p:grpSpPr>
            <p:sp>
              <p:nvSpPr>
                <p:cNvPr id="4892" name="Google Shape;4892;p65"/>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5"/>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4" name="Google Shape;4894;p65"/>
              <p:cNvGrpSpPr/>
              <p:nvPr/>
            </p:nvGrpSpPr>
            <p:grpSpPr>
              <a:xfrm>
                <a:off x="4068639" y="3210535"/>
                <a:ext cx="31499" cy="26906"/>
                <a:chOff x="4068639" y="3210535"/>
                <a:chExt cx="31499" cy="26906"/>
              </a:xfrm>
            </p:grpSpPr>
            <p:sp>
              <p:nvSpPr>
                <p:cNvPr id="4895" name="Google Shape;4895;p65"/>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5"/>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97" name="Google Shape;4897;p65"/>
            <p:cNvGrpSpPr/>
            <p:nvPr/>
          </p:nvGrpSpPr>
          <p:grpSpPr>
            <a:xfrm>
              <a:off x="3869702" y="3066935"/>
              <a:ext cx="382664" cy="190294"/>
              <a:chOff x="3869702" y="3066935"/>
              <a:chExt cx="382664" cy="190294"/>
            </a:xfrm>
          </p:grpSpPr>
          <p:grpSp>
            <p:nvGrpSpPr>
              <p:cNvPr id="4898" name="Google Shape;4898;p65"/>
              <p:cNvGrpSpPr/>
              <p:nvPr/>
            </p:nvGrpSpPr>
            <p:grpSpPr>
              <a:xfrm>
                <a:off x="3888633" y="3082351"/>
                <a:ext cx="351172" cy="160698"/>
                <a:chOff x="3888633" y="3082351"/>
                <a:chExt cx="351172" cy="160698"/>
              </a:xfrm>
            </p:grpSpPr>
            <p:sp>
              <p:nvSpPr>
                <p:cNvPr id="4899" name="Google Shape;4899;p65"/>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5"/>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5"/>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5"/>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5"/>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5"/>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5" name="Google Shape;4905;p65"/>
              <p:cNvGrpSpPr/>
              <p:nvPr/>
            </p:nvGrpSpPr>
            <p:grpSpPr>
              <a:xfrm>
                <a:off x="4143703" y="3066935"/>
                <a:ext cx="37783" cy="32357"/>
                <a:chOff x="4143703" y="3066935"/>
                <a:chExt cx="37783" cy="32357"/>
              </a:xfrm>
            </p:grpSpPr>
            <p:sp>
              <p:nvSpPr>
                <p:cNvPr id="4906" name="Google Shape;4906;p65"/>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5"/>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8" name="Google Shape;4908;p65"/>
              <p:cNvGrpSpPr/>
              <p:nvPr/>
            </p:nvGrpSpPr>
            <p:grpSpPr>
              <a:xfrm>
                <a:off x="4044565" y="3103563"/>
                <a:ext cx="37783" cy="32451"/>
                <a:chOff x="4044565" y="3103563"/>
                <a:chExt cx="37783" cy="32451"/>
              </a:xfrm>
            </p:grpSpPr>
            <p:sp>
              <p:nvSpPr>
                <p:cNvPr id="4909" name="Google Shape;4909;p65"/>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5"/>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1" name="Google Shape;4911;p65"/>
              <p:cNvGrpSpPr/>
              <p:nvPr/>
            </p:nvGrpSpPr>
            <p:grpSpPr>
              <a:xfrm>
                <a:off x="4017454" y="3188237"/>
                <a:ext cx="37776" cy="32357"/>
                <a:chOff x="4017454" y="3188237"/>
                <a:chExt cx="37776" cy="32357"/>
              </a:xfrm>
            </p:grpSpPr>
            <p:sp>
              <p:nvSpPr>
                <p:cNvPr id="4912" name="Google Shape;4912;p65"/>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5"/>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4" name="Google Shape;4914;p65"/>
              <p:cNvGrpSpPr/>
              <p:nvPr/>
            </p:nvGrpSpPr>
            <p:grpSpPr>
              <a:xfrm>
                <a:off x="3921548" y="3157509"/>
                <a:ext cx="37783" cy="32357"/>
                <a:chOff x="3921548" y="3157509"/>
                <a:chExt cx="37783" cy="32357"/>
              </a:xfrm>
            </p:grpSpPr>
            <p:sp>
              <p:nvSpPr>
                <p:cNvPr id="4915" name="Google Shape;4915;p65"/>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5"/>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7" name="Google Shape;4917;p65"/>
              <p:cNvGrpSpPr/>
              <p:nvPr/>
            </p:nvGrpSpPr>
            <p:grpSpPr>
              <a:xfrm>
                <a:off x="3939056" y="3211620"/>
                <a:ext cx="37783" cy="32380"/>
                <a:chOff x="3939056" y="3211620"/>
                <a:chExt cx="37783" cy="32380"/>
              </a:xfrm>
            </p:grpSpPr>
            <p:sp>
              <p:nvSpPr>
                <p:cNvPr id="4918" name="Google Shape;4918;p65"/>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5"/>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0" name="Google Shape;4920;p65"/>
              <p:cNvGrpSpPr/>
              <p:nvPr/>
            </p:nvGrpSpPr>
            <p:grpSpPr>
              <a:xfrm>
                <a:off x="4176240" y="3136965"/>
                <a:ext cx="31405" cy="26930"/>
                <a:chOff x="4176240" y="3136965"/>
                <a:chExt cx="31405" cy="26930"/>
              </a:xfrm>
            </p:grpSpPr>
            <p:sp>
              <p:nvSpPr>
                <p:cNvPr id="4921" name="Google Shape;4921;p65"/>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5"/>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3" name="Google Shape;4923;p65"/>
              <p:cNvGrpSpPr/>
              <p:nvPr/>
            </p:nvGrpSpPr>
            <p:grpSpPr>
              <a:xfrm>
                <a:off x="4133148" y="3152593"/>
                <a:ext cx="31499" cy="27001"/>
                <a:chOff x="4133148" y="3152593"/>
                <a:chExt cx="31499" cy="27001"/>
              </a:xfrm>
            </p:grpSpPr>
            <p:sp>
              <p:nvSpPr>
                <p:cNvPr id="4924" name="Google Shape;4924;p65"/>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5"/>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65"/>
              <p:cNvGrpSpPr/>
              <p:nvPr/>
            </p:nvGrpSpPr>
            <p:grpSpPr>
              <a:xfrm>
                <a:off x="4220866" y="3073534"/>
                <a:ext cx="31499" cy="26898"/>
                <a:chOff x="4220866" y="3073534"/>
                <a:chExt cx="31499" cy="26898"/>
              </a:xfrm>
            </p:grpSpPr>
            <p:sp>
              <p:nvSpPr>
                <p:cNvPr id="4927" name="Google Shape;4927;p65"/>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5"/>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9" name="Google Shape;4929;p65"/>
              <p:cNvGrpSpPr/>
              <p:nvPr/>
            </p:nvGrpSpPr>
            <p:grpSpPr>
              <a:xfrm>
                <a:off x="3869702" y="3230323"/>
                <a:ext cx="31499" cy="26906"/>
                <a:chOff x="3869702" y="3230323"/>
                <a:chExt cx="31499" cy="26906"/>
              </a:xfrm>
            </p:grpSpPr>
            <p:sp>
              <p:nvSpPr>
                <p:cNvPr id="4930" name="Google Shape;4930;p65"/>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5"/>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32" name="Google Shape;4932;p65"/>
            <p:cNvGrpSpPr/>
            <p:nvPr/>
          </p:nvGrpSpPr>
          <p:grpSpPr>
            <a:xfrm>
              <a:off x="4271383" y="3065882"/>
              <a:ext cx="304556" cy="341663"/>
              <a:chOff x="4271383" y="3065882"/>
              <a:chExt cx="304556" cy="341663"/>
            </a:xfrm>
          </p:grpSpPr>
          <p:grpSp>
            <p:nvGrpSpPr>
              <p:cNvPr id="4933" name="Google Shape;4933;p65"/>
              <p:cNvGrpSpPr/>
              <p:nvPr/>
            </p:nvGrpSpPr>
            <p:grpSpPr>
              <a:xfrm>
                <a:off x="4293838" y="3078639"/>
                <a:ext cx="269353" cy="311973"/>
                <a:chOff x="4293838" y="3078639"/>
                <a:chExt cx="269353" cy="311973"/>
              </a:xfrm>
            </p:grpSpPr>
            <p:sp>
              <p:nvSpPr>
                <p:cNvPr id="4934" name="Google Shape;4934;p65"/>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5"/>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5"/>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5"/>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5"/>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5"/>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5"/>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5"/>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5"/>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5"/>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5"/>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5"/>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5"/>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5"/>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5"/>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5"/>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5"/>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1" name="Google Shape;4951;p65"/>
              <p:cNvGrpSpPr/>
              <p:nvPr/>
            </p:nvGrpSpPr>
            <p:grpSpPr>
              <a:xfrm>
                <a:off x="4538164" y="3342061"/>
                <a:ext cx="37776" cy="32380"/>
                <a:chOff x="4538164" y="3342061"/>
                <a:chExt cx="37776" cy="32380"/>
              </a:xfrm>
            </p:grpSpPr>
            <p:sp>
              <p:nvSpPr>
                <p:cNvPr id="4952" name="Google Shape;4952;p65"/>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5"/>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4" name="Google Shape;4954;p65"/>
              <p:cNvGrpSpPr/>
              <p:nvPr/>
            </p:nvGrpSpPr>
            <p:grpSpPr>
              <a:xfrm>
                <a:off x="4271383" y="3194742"/>
                <a:ext cx="37783" cy="32420"/>
                <a:chOff x="4271383" y="3194742"/>
                <a:chExt cx="37783" cy="32420"/>
              </a:xfrm>
            </p:grpSpPr>
            <p:sp>
              <p:nvSpPr>
                <p:cNvPr id="4955" name="Google Shape;4955;p65"/>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5"/>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7" name="Google Shape;4957;p65"/>
              <p:cNvGrpSpPr/>
              <p:nvPr/>
            </p:nvGrpSpPr>
            <p:grpSpPr>
              <a:xfrm>
                <a:off x="4284416" y="3084058"/>
                <a:ext cx="37783" cy="32357"/>
                <a:chOff x="4284416" y="3084058"/>
                <a:chExt cx="37783" cy="32357"/>
              </a:xfrm>
            </p:grpSpPr>
            <p:sp>
              <p:nvSpPr>
                <p:cNvPr id="4958" name="Google Shape;4958;p65"/>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5"/>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0" name="Google Shape;4960;p65"/>
              <p:cNvGrpSpPr/>
              <p:nvPr/>
            </p:nvGrpSpPr>
            <p:grpSpPr>
              <a:xfrm>
                <a:off x="4478697" y="3297561"/>
                <a:ext cx="37776" cy="32451"/>
                <a:chOff x="4478697" y="3297561"/>
                <a:chExt cx="37776" cy="32451"/>
              </a:xfrm>
            </p:grpSpPr>
            <p:sp>
              <p:nvSpPr>
                <p:cNvPr id="4961" name="Google Shape;4961;p65"/>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5"/>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 name="Google Shape;4963;p65"/>
              <p:cNvGrpSpPr/>
              <p:nvPr/>
            </p:nvGrpSpPr>
            <p:grpSpPr>
              <a:xfrm>
                <a:off x="4411813" y="3331711"/>
                <a:ext cx="37776" cy="32451"/>
                <a:chOff x="4411813" y="3331711"/>
                <a:chExt cx="37776" cy="32451"/>
              </a:xfrm>
            </p:grpSpPr>
            <p:sp>
              <p:nvSpPr>
                <p:cNvPr id="4964" name="Google Shape;4964;p65"/>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5"/>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6" name="Google Shape;4966;p65"/>
              <p:cNvGrpSpPr/>
              <p:nvPr/>
            </p:nvGrpSpPr>
            <p:grpSpPr>
              <a:xfrm>
                <a:off x="4337984" y="3375188"/>
                <a:ext cx="37776" cy="32357"/>
                <a:chOff x="4337984" y="3375188"/>
                <a:chExt cx="37776" cy="32357"/>
              </a:xfrm>
            </p:grpSpPr>
            <p:sp>
              <p:nvSpPr>
                <p:cNvPr id="4967" name="Google Shape;4967;p65"/>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5"/>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9" name="Google Shape;4969;p65"/>
              <p:cNvGrpSpPr/>
              <p:nvPr/>
            </p:nvGrpSpPr>
            <p:grpSpPr>
              <a:xfrm>
                <a:off x="4494867" y="3090530"/>
                <a:ext cx="37878" cy="32451"/>
                <a:chOff x="4494867" y="3090530"/>
                <a:chExt cx="37878" cy="32451"/>
              </a:xfrm>
            </p:grpSpPr>
            <p:sp>
              <p:nvSpPr>
                <p:cNvPr id="4970" name="Google Shape;4970;p65"/>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5"/>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2" name="Google Shape;4972;p65"/>
              <p:cNvGrpSpPr/>
              <p:nvPr/>
            </p:nvGrpSpPr>
            <p:grpSpPr>
              <a:xfrm>
                <a:off x="4525124" y="3207774"/>
                <a:ext cx="37783" cy="32420"/>
                <a:chOff x="4525124" y="3207774"/>
                <a:chExt cx="37783" cy="32420"/>
              </a:xfrm>
            </p:grpSpPr>
            <p:sp>
              <p:nvSpPr>
                <p:cNvPr id="4973" name="Google Shape;4973;p65"/>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5"/>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5" name="Google Shape;4975;p65"/>
              <p:cNvGrpSpPr/>
              <p:nvPr/>
            </p:nvGrpSpPr>
            <p:grpSpPr>
              <a:xfrm>
                <a:off x="4440544" y="3176479"/>
                <a:ext cx="31499" cy="26898"/>
                <a:chOff x="4440544" y="3176479"/>
                <a:chExt cx="31499" cy="26898"/>
              </a:xfrm>
            </p:grpSpPr>
            <p:sp>
              <p:nvSpPr>
                <p:cNvPr id="4976" name="Google Shape;4976;p65"/>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5"/>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8" name="Google Shape;4978;p65"/>
              <p:cNvGrpSpPr/>
              <p:nvPr/>
            </p:nvGrpSpPr>
            <p:grpSpPr>
              <a:xfrm>
                <a:off x="4350545" y="3156400"/>
                <a:ext cx="31405" cy="27001"/>
                <a:chOff x="4350545" y="3156400"/>
                <a:chExt cx="31405" cy="27001"/>
              </a:xfrm>
            </p:grpSpPr>
            <p:sp>
              <p:nvSpPr>
                <p:cNvPr id="4979" name="Google Shape;4979;p65"/>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5"/>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1" name="Google Shape;4981;p65"/>
              <p:cNvGrpSpPr/>
              <p:nvPr/>
            </p:nvGrpSpPr>
            <p:grpSpPr>
              <a:xfrm>
                <a:off x="4376703" y="3255058"/>
                <a:ext cx="31405" cy="27001"/>
                <a:chOff x="4376703" y="3255058"/>
                <a:chExt cx="31405" cy="27001"/>
              </a:xfrm>
            </p:grpSpPr>
            <p:sp>
              <p:nvSpPr>
                <p:cNvPr id="4982" name="Google Shape;4982;p65"/>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5"/>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4" name="Google Shape;4984;p65"/>
              <p:cNvGrpSpPr/>
              <p:nvPr/>
            </p:nvGrpSpPr>
            <p:grpSpPr>
              <a:xfrm>
                <a:off x="4331322" y="3283656"/>
                <a:ext cx="31405" cy="26945"/>
                <a:chOff x="4331322" y="3283656"/>
                <a:chExt cx="31405" cy="26945"/>
              </a:xfrm>
            </p:grpSpPr>
            <p:sp>
              <p:nvSpPr>
                <p:cNvPr id="4985" name="Google Shape;4985;p65"/>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5"/>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65"/>
              <p:cNvGrpSpPr/>
              <p:nvPr/>
            </p:nvGrpSpPr>
            <p:grpSpPr>
              <a:xfrm>
                <a:off x="4380510" y="3065882"/>
                <a:ext cx="31405" cy="26938"/>
                <a:chOff x="4380510" y="3065882"/>
                <a:chExt cx="31405" cy="26938"/>
              </a:xfrm>
            </p:grpSpPr>
            <p:sp>
              <p:nvSpPr>
                <p:cNvPr id="4988" name="Google Shape;4988;p65"/>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5"/>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90" name="Google Shape;4990;p65"/>
            <p:cNvGrpSpPr/>
            <p:nvPr/>
          </p:nvGrpSpPr>
          <p:grpSpPr>
            <a:xfrm>
              <a:off x="4558998" y="3188237"/>
              <a:ext cx="1280131" cy="1052746"/>
              <a:chOff x="4558998" y="3188237"/>
              <a:chExt cx="1280131" cy="1052746"/>
            </a:xfrm>
          </p:grpSpPr>
          <p:sp>
            <p:nvSpPr>
              <p:cNvPr id="4991" name="Google Shape;4991;p65"/>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2" name="Google Shape;4992;p65"/>
              <p:cNvGrpSpPr/>
              <p:nvPr/>
            </p:nvGrpSpPr>
            <p:grpSpPr>
              <a:xfrm>
                <a:off x="4579164" y="3203653"/>
                <a:ext cx="1244833" cy="1020397"/>
                <a:chOff x="4579164" y="3203653"/>
                <a:chExt cx="1244833" cy="1020397"/>
              </a:xfrm>
            </p:grpSpPr>
            <p:sp>
              <p:nvSpPr>
                <p:cNvPr id="4993" name="Google Shape;4993;p65"/>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5"/>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5" name="Google Shape;4995;p65"/>
                <p:cNvGrpSpPr/>
                <p:nvPr/>
              </p:nvGrpSpPr>
              <p:grpSpPr>
                <a:xfrm>
                  <a:off x="4579164" y="3203653"/>
                  <a:ext cx="1244833" cy="1020397"/>
                  <a:chOff x="4579164" y="3203653"/>
                  <a:chExt cx="1244833" cy="1020397"/>
                </a:xfrm>
              </p:grpSpPr>
              <p:sp>
                <p:nvSpPr>
                  <p:cNvPr id="4996" name="Google Shape;4996;p65"/>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5"/>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8" name="Google Shape;4998;p65"/>
                  <p:cNvGrpSpPr/>
                  <p:nvPr/>
                </p:nvGrpSpPr>
                <p:grpSpPr>
                  <a:xfrm>
                    <a:off x="4579164" y="3203653"/>
                    <a:ext cx="1244833" cy="1020397"/>
                    <a:chOff x="4579164" y="3203653"/>
                    <a:chExt cx="1244833" cy="1020397"/>
                  </a:xfrm>
                </p:grpSpPr>
                <p:sp>
                  <p:nvSpPr>
                    <p:cNvPr id="4999" name="Google Shape;4999;p65"/>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5"/>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5"/>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5"/>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5"/>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5"/>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5"/>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5"/>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7" name="Google Shape;5007;p65"/>
                    <p:cNvGrpSpPr/>
                    <p:nvPr/>
                  </p:nvGrpSpPr>
                  <p:grpSpPr>
                    <a:xfrm>
                      <a:off x="4579164" y="3203653"/>
                      <a:ext cx="1244833" cy="1020397"/>
                      <a:chOff x="4579164" y="3203653"/>
                      <a:chExt cx="1244833" cy="1020397"/>
                    </a:xfrm>
                  </p:grpSpPr>
                  <p:sp>
                    <p:nvSpPr>
                      <p:cNvPr id="5008" name="Google Shape;5008;p65"/>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5"/>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5"/>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5"/>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5"/>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5"/>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5"/>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5"/>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5"/>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5"/>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5"/>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5"/>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5"/>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5"/>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2" name="Google Shape;5022;p65"/>
                      <p:cNvGrpSpPr/>
                      <p:nvPr/>
                    </p:nvGrpSpPr>
                    <p:grpSpPr>
                      <a:xfrm>
                        <a:off x="4579164" y="3203653"/>
                        <a:ext cx="1244833" cy="1020397"/>
                        <a:chOff x="4579164" y="3203653"/>
                        <a:chExt cx="1244833" cy="1020397"/>
                      </a:xfrm>
                    </p:grpSpPr>
                    <p:sp>
                      <p:nvSpPr>
                        <p:cNvPr id="5023" name="Google Shape;5023;p65"/>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5"/>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5"/>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5"/>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5"/>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5"/>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5"/>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5"/>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5"/>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5"/>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5"/>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5"/>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5"/>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5"/>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5"/>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5"/>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5"/>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5"/>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5"/>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5"/>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5"/>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5"/>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5"/>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5"/>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7" name="Google Shape;5047;p65"/>
                        <p:cNvGrpSpPr/>
                        <p:nvPr/>
                      </p:nvGrpSpPr>
                      <p:grpSpPr>
                        <a:xfrm>
                          <a:off x="4579164" y="3203653"/>
                          <a:ext cx="1244833" cy="1020397"/>
                          <a:chOff x="4579164" y="3203653"/>
                          <a:chExt cx="1244833" cy="1020397"/>
                        </a:xfrm>
                      </p:grpSpPr>
                      <p:sp>
                        <p:nvSpPr>
                          <p:cNvPr id="5048" name="Google Shape;5048;p65"/>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9" name="Google Shape;5049;p65"/>
                          <p:cNvGrpSpPr/>
                          <p:nvPr/>
                        </p:nvGrpSpPr>
                        <p:grpSpPr>
                          <a:xfrm>
                            <a:off x="4579164" y="3203653"/>
                            <a:ext cx="1244833" cy="1020397"/>
                            <a:chOff x="4579164" y="3203653"/>
                            <a:chExt cx="1244833" cy="1020397"/>
                          </a:xfrm>
                        </p:grpSpPr>
                        <p:sp>
                          <p:nvSpPr>
                            <p:cNvPr id="5050" name="Google Shape;5050;p65"/>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5"/>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5"/>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5"/>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5"/>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5"/>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5"/>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57" name="Google Shape;5057;p65"/>
                            <p:cNvGrpSpPr/>
                            <p:nvPr/>
                          </p:nvGrpSpPr>
                          <p:grpSpPr>
                            <a:xfrm>
                              <a:off x="4579164" y="3203653"/>
                              <a:ext cx="1244833" cy="1020397"/>
                              <a:chOff x="4579164" y="3203653"/>
                              <a:chExt cx="1244833" cy="1020397"/>
                            </a:xfrm>
                          </p:grpSpPr>
                          <p:sp>
                            <p:nvSpPr>
                              <p:cNvPr id="5058" name="Google Shape;5058;p65"/>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5"/>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5"/>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5"/>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5"/>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5"/>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5"/>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5"/>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5"/>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5"/>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5"/>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5"/>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5"/>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1" name="Google Shape;5071;p65"/>
                              <p:cNvGrpSpPr/>
                              <p:nvPr/>
                            </p:nvGrpSpPr>
                            <p:grpSpPr>
                              <a:xfrm>
                                <a:off x="4579164" y="3203653"/>
                                <a:ext cx="1244833" cy="1020397"/>
                                <a:chOff x="4579164" y="3203653"/>
                                <a:chExt cx="1244833" cy="1020397"/>
                              </a:xfrm>
                            </p:grpSpPr>
                            <p:sp>
                              <p:nvSpPr>
                                <p:cNvPr id="5072" name="Google Shape;5072;p65"/>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5"/>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5"/>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5"/>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5"/>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5"/>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5"/>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9" name="Google Shape;5079;p65"/>
                                <p:cNvGrpSpPr/>
                                <p:nvPr/>
                              </p:nvGrpSpPr>
                              <p:grpSpPr>
                                <a:xfrm>
                                  <a:off x="4579164" y="3203653"/>
                                  <a:ext cx="1244833" cy="1020397"/>
                                  <a:chOff x="4579164" y="3203653"/>
                                  <a:chExt cx="1244833" cy="1020397"/>
                                </a:xfrm>
                              </p:grpSpPr>
                              <p:sp>
                                <p:nvSpPr>
                                  <p:cNvPr id="5080" name="Google Shape;5080;p65"/>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5"/>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5"/>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5"/>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5"/>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5" name="Google Shape;5085;p65"/>
                                  <p:cNvGrpSpPr/>
                                  <p:nvPr/>
                                </p:nvGrpSpPr>
                                <p:grpSpPr>
                                  <a:xfrm>
                                    <a:off x="4579164" y="3203653"/>
                                    <a:ext cx="1244833" cy="1020397"/>
                                    <a:chOff x="4579164" y="3203653"/>
                                    <a:chExt cx="1244833" cy="1020397"/>
                                  </a:xfrm>
                                </p:grpSpPr>
                                <p:sp>
                                  <p:nvSpPr>
                                    <p:cNvPr id="5086" name="Google Shape;5086;p65"/>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5"/>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5"/>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5"/>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090" name="Google Shape;5090;p65"/>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5"/>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5"/>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093" name="Google Shape;5093;p65"/>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094" name="Google Shape;5094;p65"/>
              <p:cNvGrpSpPr/>
              <p:nvPr/>
            </p:nvGrpSpPr>
            <p:grpSpPr>
              <a:xfrm>
                <a:off x="4595437" y="3598775"/>
                <a:ext cx="37776" cy="32451"/>
                <a:chOff x="4595437" y="3598775"/>
                <a:chExt cx="37776" cy="32451"/>
              </a:xfrm>
            </p:grpSpPr>
            <p:sp>
              <p:nvSpPr>
                <p:cNvPr id="5095" name="Google Shape;5095;p65"/>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5"/>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7" name="Google Shape;5097;p65"/>
              <p:cNvGrpSpPr/>
              <p:nvPr/>
            </p:nvGrpSpPr>
            <p:grpSpPr>
              <a:xfrm>
                <a:off x="4641864" y="3524443"/>
                <a:ext cx="37776" cy="32380"/>
                <a:chOff x="4641864" y="3524443"/>
                <a:chExt cx="37776" cy="32380"/>
              </a:xfrm>
            </p:grpSpPr>
            <p:sp>
              <p:nvSpPr>
                <p:cNvPr id="5098" name="Google Shape;5098;p65"/>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5"/>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0" name="Google Shape;5100;p65"/>
              <p:cNvGrpSpPr/>
              <p:nvPr/>
            </p:nvGrpSpPr>
            <p:grpSpPr>
              <a:xfrm>
                <a:off x="4648431" y="3893901"/>
                <a:ext cx="37776" cy="32357"/>
                <a:chOff x="4648431" y="3893901"/>
                <a:chExt cx="37776" cy="32357"/>
              </a:xfrm>
            </p:grpSpPr>
            <p:sp>
              <p:nvSpPr>
                <p:cNvPr id="5101" name="Google Shape;5101;p65"/>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5"/>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65"/>
              <p:cNvGrpSpPr/>
              <p:nvPr/>
            </p:nvGrpSpPr>
            <p:grpSpPr>
              <a:xfrm>
                <a:off x="4567752" y="3722908"/>
                <a:ext cx="37870" cy="32380"/>
                <a:chOff x="4567752" y="3722908"/>
                <a:chExt cx="37870" cy="32380"/>
              </a:xfrm>
            </p:grpSpPr>
            <p:sp>
              <p:nvSpPr>
                <p:cNvPr id="5104" name="Google Shape;5104;p65"/>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5"/>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6" name="Google Shape;5106;p65"/>
              <p:cNvGrpSpPr/>
              <p:nvPr/>
            </p:nvGrpSpPr>
            <p:grpSpPr>
              <a:xfrm>
                <a:off x="4617506" y="3652052"/>
                <a:ext cx="37783" cy="32357"/>
                <a:chOff x="4617506" y="3652052"/>
                <a:chExt cx="37783" cy="32357"/>
              </a:xfrm>
            </p:grpSpPr>
            <p:sp>
              <p:nvSpPr>
                <p:cNvPr id="5107" name="Google Shape;5107;p65"/>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5"/>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65"/>
              <p:cNvGrpSpPr/>
              <p:nvPr/>
            </p:nvGrpSpPr>
            <p:grpSpPr>
              <a:xfrm>
                <a:off x="4739005" y="3554149"/>
                <a:ext cx="37870" cy="32357"/>
                <a:chOff x="4739005" y="3554149"/>
                <a:chExt cx="37870" cy="32357"/>
              </a:xfrm>
            </p:grpSpPr>
            <p:sp>
              <p:nvSpPr>
                <p:cNvPr id="5110" name="Google Shape;5110;p65"/>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5"/>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2" name="Google Shape;5112;p65"/>
              <p:cNvGrpSpPr/>
              <p:nvPr/>
            </p:nvGrpSpPr>
            <p:grpSpPr>
              <a:xfrm>
                <a:off x="4806557" y="3630258"/>
                <a:ext cx="37776" cy="32364"/>
                <a:chOff x="4806557" y="3630258"/>
                <a:chExt cx="37776" cy="32364"/>
              </a:xfrm>
            </p:grpSpPr>
            <p:sp>
              <p:nvSpPr>
                <p:cNvPr id="5113" name="Google Shape;5113;p65"/>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5"/>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5" name="Google Shape;5115;p65"/>
              <p:cNvGrpSpPr/>
              <p:nvPr/>
            </p:nvGrpSpPr>
            <p:grpSpPr>
              <a:xfrm>
                <a:off x="4737007" y="4004357"/>
                <a:ext cx="37870" cy="32357"/>
                <a:chOff x="4737007" y="4004357"/>
                <a:chExt cx="37870" cy="32357"/>
              </a:xfrm>
            </p:grpSpPr>
            <p:sp>
              <p:nvSpPr>
                <p:cNvPr id="5116" name="Google Shape;5116;p65"/>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5"/>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8" name="Google Shape;5118;p65"/>
              <p:cNvGrpSpPr/>
              <p:nvPr/>
            </p:nvGrpSpPr>
            <p:grpSpPr>
              <a:xfrm>
                <a:off x="4773634" y="4208627"/>
                <a:ext cx="37776" cy="32357"/>
                <a:chOff x="4773634" y="4208627"/>
                <a:chExt cx="37776" cy="32357"/>
              </a:xfrm>
            </p:grpSpPr>
            <p:sp>
              <p:nvSpPr>
                <p:cNvPr id="5119" name="Google Shape;5119;p65"/>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5"/>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1" name="Google Shape;5121;p65"/>
              <p:cNvGrpSpPr/>
              <p:nvPr/>
            </p:nvGrpSpPr>
            <p:grpSpPr>
              <a:xfrm>
                <a:off x="4888282" y="4074764"/>
                <a:ext cx="37776" cy="32451"/>
                <a:chOff x="4888282" y="4074764"/>
                <a:chExt cx="37776" cy="32451"/>
              </a:xfrm>
            </p:grpSpPr>
            <p:sp>
              <p:nvSpPr>
                <p:cNvPr id="5122" name="Google Shape;5122;p65"/>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5"/>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4" name="Google Shape;5124;p65"/>
              <p:cNvGrpSpPr/>
              <p:nvPr/>
            </p:nvGrpSpPr>
            <p:grpSpPr>
              <a:xfrm>
                <a:off x="4901315" y="3804271"/>
                <a:ext cx="37776" cy="32364"/>
                <a:chOff x="4901315" y="3804271"/>
                <a:chExt cx="37776" cy="32364"/>
              </a:xfrm>
            </p:grpSpPr>
            <p:sp>
              <p:nvSpPr>
                <p:cNvPr id="5125" name="Google Shape;5125;p65"/>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5"/>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7" name="Google Shape;5127;p65"/>
              <p:cNvGrpSpPr/>
              <p:nvPr/>
            </p:nvGrpSpPr>
            <p:grpSpPr>
              <a:xfrm>
                <a:off x="4866394" y="3715035"/>
                <a:ext cx="37846" cy="32357"/>
                <a:chOff x="4866394" y="3715035"/>
                <a:chExt cx="37846" cy="32357"/>
              </a:xfrm>
            </p:grpSpPr>
            <p:sp>
              <p:nvSpPr>
                <p:cNvPr id="5128" name="Google Shape;5128;p65"/>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5"/>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65"/>
              <p:cNvGrpSpPr/>
              <p:nvPr/>
            </p:nvGrpSpPr>
            <p:grpSpPr>
              <a:xfrm>
                <a:off x="4979233" y="3839798"/>
                <a:ext cx="37878" cy="32420"/>
                <a:chOff x="4979233" y="3839798"/>
                <a:chExt cx="37878" cy="32420"/>
              </a:xfrm>
            </p:grpSpPr>
            <p:sp>
              <p:nvSpPr>
                <p:cNvPr id="5131" name="Google Shape;5131;p65"/>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5"/>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3" name="Google Shape;5133;p65"/>
              <p:cNvGrpSpPr/>
              <p:nvPr/>
            </p:nvGrpSpPr>
            <p:grpSpPr>
              <a:xfrm>
                <a:off x="4790662" y="3679147"/>
                <a:ext cx="37783" cy="32380"/>
                <a:chOff x="4790662" y="3679147"/>
                <a:chExt cx="37783" cy="32380"/>
              </a:xfrm>
            </p:grpSpPr>
            <p:sp>
              <p:nvSpPr>
                <p:cNvPr id="5134" name="Google Shape;5134;p65"/>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5"/>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65"/>
              <p:cNvGrpSpPr/>
              <p:nvPr/>
            </p:nvGrpSpPr>
            <p:grpSpPr>
              <a:xfrm>
                <a:off x="4857263" y="3557861"/>
                <a:ext cx="37776" cy="32357"/>
                <a:chOff x="4857263" y="3557861"/>
                <a:chExt cx="37776" cy="32357"/>
              </a:xfrm>
            </p:grpSpPr>
            <p:sp>
              <p:nvSpPr>
                <p:cNvPr id="5137" name="Google Shape;5137;p65"/>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5"/>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65"/>
              <p:cNvGrpSpPr/>
              <p:nvPr/>
            </p:nvGrpSpPr>
            <p:grpSpPr>
              <a:xfrm>
                <a:off x="4883902" y="3648033"/>
                <a:ext cx="37783" cy="32380"/>
                <a:chOff x="4883902" y="3648033"/>
                <a:chExt cx="37783" cy="32380"/>
              </a:xfrm>
            </p:grpSpPr>
            <p:sp>
              <p:nvSpPr>
                <p:cNvPr id="5140" name="Google Shape;5140;p65"/>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5"/>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2" name="Google Shape;5142;p65"/>
              <p:cNvGrpSpPr/>
              <p:nvPr/>
            </p:nvGrpSpPr>
            <p:grpSpPr>
              <a:xfrm>
                <a:off x="4907780" y="3347220"/>
                <a:ext cx="37878" cy="32357"/>
                <a:chOff x="4907780" y="3347220"/>
                <a:chExt cx="37878" cy="32357"/>
              </a:xfrm>
            </p:grpSpPr>
            <p:sp>
              <p:nvSpPr>
                <p:cNvPr id="5143" name="Google Shape;5143;p65"/>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5"/>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5" name="Google Shape;5145;p65"/>
              <p:cNvGrpSpPr/>
              <p:nvPr/>
            </p:nvGrpSpPr>
            <p:grpSpPr>
              <a:xfrm>
                <a:off x="5065048" y="3738150"/>
                <a:ext cx="37783" cy="32364"/>
                <a:chOff x="5065048" y="3738150"/>
                <a:chExt cx="37783" cy="32364"/>
              </a:xfrm>
            </p:grpSpPr>
            <p:sp>
              <p:nvSpPr>
                <p:cNvPr id="5146" name="Google Shape;5146;p65"/>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5"/>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8" name="Google Shape;5148;p65"/>
              <p:cNvGrpSpPr/>
              <p:nvPr/>
            </p:nvGrpSpPr>
            <p:grpSpPr>
              <a:xfrm>
                <a:off x="5071616" y="3284615"/>
                <a:ext cx="37783" cy="32357"/>
                <a:chOff x="5071616" y="3284615"/>
                <a:chExt cx="37783" cy="32357"/>
              </a:xfrm>
            </p:grpSpPr>
            <p:sp>
              <p:nvSpPr>
                <p:cNvPr id="5149" name="Google Shape;5149;p65"/>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5"/>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1" name="Google Shape;5151;p65"/>
              <p:cNvGrpSpPr/>
              <p:nvPr/>
            </p:nvGrpSpPr>
            <p:grpSpPr>
              <a:xfrm>
                <a:off x="5389291" y="3759921"/>
                <a:ext cx="37783" cy="32380"/>
                <a:chOff x="5389291" y="3759921"/>
                <a:chExt cx="37783" cy="32380"/>
              </a:xfrm>
            </p:grpSpPr>
            <p:sp>
              <p:nvSpPr>
                <p:cNvPr id="5152" name="Google Shape;5152;p65"/>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5"/>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65"/>
              <p:cNvGrpSpPr/>
              <p:nvPr/>
            </p:nvGrpSpPr>
            <p:grpSpPr>
              <a:xfrm>
                <a:off x="5431534" y="3632932"/>
                <a:ext cx="37878" cy="32451"/>
                <a:chOff x="5431534" y="3632932"/>
                <a:chExt cx="37878" cy="32451"/>
              </a:xfrm>
            </p:grpSpPr>
            <p:sp>
              <p:nvSpPr>
                <p:cNvPr id="5155" name="Google Shape;5155;p65"/>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5"/>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65"/>
              <p:cNvGrpSpPr/>
              <p:nvPr/>
            </p:nvGrpSpPr>
            <p:grpSpPr>
              <a:xfrm>
                <a:off x="5540755" y="3544829"/>
                <a:ext cx="37783" cy="32357"/>
                <a:chOff x="5540755" y="3544829"/>
                <a:chExt cx="37783" cy="32357"/>
              </a:xfrm>
            </p:grpSpPr>
            <p:sp>
              <p:nvSpPr>
                <p:cNvPr id="5158" name="Google Shape;5158;p65"/>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5"/>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65"/>
              <p:cNvGrpSpPr/>
              <p:nvPr/>
            </p:nvGrpSpPr>
            <p:grpSpPr>
              <a:xfrm>
                <a:off x="5579293" y="3412107"/>
                <a:ext cx="37776" cy="32357"/>
                <a:chOff x="5579293" y="3412107"/>
                <a:chExt cx="37776" cy="32357"/>
              </a:xfrm>
            </p:grpSpPr>
            <p:sp>
              <p:nvSpPr>
                <p:cNvPr id="5161" name="Google Shape;5161;p65"/>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5"/>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65"/>
              <p:cNvGrpSpPr/>
              <p:nvPr/>
            </p:nvGrpSpPr>
            <p:grpSpPr>
              <a:xfrm>
                <a:off x="5801346" y="3284615"/>
                <a:ext cx="37783" cy="32357"/>
                <a:chOff x="5801346" y="3284615"/>
                <a:chExt cx="37783" cy="32357"/>
              </a:xfrm>
            </p:grpSpPr>
            <p:sp>
              <p:nvSpPr>
                <p:cNvPr id="5164" name="Google Shape;5164;p65"/>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5"/>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65"/>
              <p:cNvGrpSpPr/>
              <p:nvPr/>
            </p:nvGrpSpPr>
            <p:grpSpPr>
              <a:xfrm>
                <a:off x="5763578" y="3399067"/>
                <a:ext cx="37776" cy="32364"/>
                <a:chOff x="5763578" y="3399067"/>
                <a:chExt cx="37776" cy="32364"/>
              </a:xfrm>
            </p:grpSpPr>
            <p:sp>
              <p:nvSpPr>
                <p:cNvPr id="5167" name="Google Shape;5167;p65"/>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5"/>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65"/>
              <p:cNvGrpSpPr/>
              <p:nvPr/>
            </p:nvGrpSpPr>
            <p:grpSpPr>
              <a:xfrm>
                <a:off x="5395858" y="3230952"/>
                <a:ext cx="37776" cy="32364"/>
                <a:chOff x="5395858" y="3230952"/>
                <a:chExt cx="37776" cy="32364"/>
              </a:xfrm>
            </p:grpSpPr>
            <p:sp>
              <p:nvSpPr>
                <p:cNvPr id="5170" name="Google Shape;5170;p65"/>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5"/>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65"/>
              <p:cNvGrpSpPr/>
              <p:nvPr/>
            </p:nvGrpSpPr>
            <p:grpSpPr>
              <a:xfrm>
                <a:off x="5264088" y="3188237"/>
                <a:ext cx="37776" cy="32357"/>
                <a:chOff x="5264088" y="3188237"/>
                <a:chExt cx="37776" cy="32357"/>
              </a:xfrm>
            </p:grpSpPr>
            <p:sp>
              <p:nvSpPr>
                <p:cNvPr id="5173" name="Google Shape;5173;p65"/>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5"/>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5"/>
              <p:cNvGrpSpPr/>
              <p:nvPr/>
            </p:nvGrpSpPr>
            <p:grpSpPr>
              <a:xfrm>
                <a:off x="5585758" y="3237425"/>
                <a:ext cx="37878" cy="32357"/>
                <a:chOff x="5585758" y="3237425"/>
                <a:chExt cx="37878" cy="32357"/>
              </a:xfrm>
            </p:grpSpPr>
            <p:sp>
              <p:nvSpPr>
                <p:cNvPr id="5176" name="Google Shape;5176;p65"/>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5"/>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8" name="Google Shape;5178;p65"/>
              <p:cNvGrpSpPr/>
              <p:nvPr/>
            </p:nvGrpSpPr>
            <p:grpSpPr>
              <a:xfrm>
                <a:off x="4874196" y="3291088"/>
                <a:ext cx="37878" cy="32451"/>
                <a:chOff x="4874196" y="3291088"/>
                <a:chExt cx="37878" cy="32451"/>
              </a:xfrm>
            </p:grpSpPr>
            <p:sp>
              <p:nvSpPr>
                <p:cNvPr id="5179" name="Google Shape;5179;p65"/>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5"/>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1" name="Google Shape;5181;p65"/>
              <p:cNvGrpSpPr/>
              <p:nvPr/>
            </p:nvGrpSpPr>
            <p:grpSpPr>
              <a:xfrm>
                <a:off x="5197770" y="3785466"/>
                <a:ext cx="37783" cy="32427"/>
                <a:chOff x="5197770" y="3785466"/>
                <a:chExt cx="37783" cy="32427"/>
              </a:xfrm>
            </p:grpSpPr>
            <p:sp>
              <p:nvSpPr>
                <p:cNvPr id="5182" name="Google Shape;5182;p65"/>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5"/>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4" name="Google Shape;5184;p65"/>
              <p:cNvGrpSpPr/>
              <p:nvPr/>
            </p:nvGrpSpPr>
            <p:grpSpPr>
              <a:xfrm>
                <a:off x="5177699" y="3492117"/>
                <a:ext cx="37776" cy="32357"/>
                <a:chOff x="5177699" y="3492117"/>
                <a:chExt cx="37776" cy="32357"/>
              </a:xfrm>
            </p:grpSpPr>
            <p:sp>
              <p:nvSpPr>
                <p:cNvPr id="5185" name="Google Shape;5185;p65"/>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5"/>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65"/>
              <p:cNvGrpSpPr/>
              <p:nvPr/>
            </p:nvGrpSpPr>
            <p:grpSpPr>
              <a:xfrm>
                <a:off x="5349431" y="3622346"/>
                <a:ext cx="37870" cy="32380"/>
                <a:chOff x="5349431" y="3622346"/>
                <a:chExt cx="37870" cy="32380"/>
              </a:xfrm>
            </p:grpSpPr>
            <p:sp>
              <p:nvSpPr>
                <p:cNvPr id="5188" name="Google Shape;5188;p65"/>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5"/>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0" name="Google Shape;5190;p65"/>
              <p:cNvGrpSpPr/>
              <p:nvPr/>
            </p:nvGrpSpPr>
            <p:grpSpPr>
              <a:xfrm>
                <a:off x="5068855" y="3563980"/>
                <a:ext cx="53954" cy="46223"/>
                <a:chOff x="5068855" y="3563980"/>
                <a:chExt cx="53954" cy="46223"/>
              </a:xfrm>
            </p:grpSpPr>
            <p:sp>
              <p:nvSpPr>
                <p:cNvPr id="5191" name="Google Shape;5191;p65"/>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5"/>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3" name="Google Shape;5193;p65"/>
              <p:cNvGrpSpPr/>
              <p:nvPr/>
            </p:nvGrpSpPr>
            <p:grpSpPr>
              <a:xfrm>
                <a:off x="5037654" y="3392507"/>
                <a:ext cx="37870" cy="32451"/>
                <a:chOff x="5037654" y="3392507"/>
                <a:chExt cx="37870" cy="32451"/>
              </a:xfrm>
            </p:grpSpPr>
            <p:sp>
              <p:nvSpPr>
                <p:cNvPr id="5194" name="Google Shape;5194;p65"/>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5"/>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65"/>
              <p:cNvGrpSpPr/>
              <p:nvPr/>
            </p:nvGrpSpPr>
            <p:grpSpPr>
              <a:xfrm>
                <a:off x="5456560" y="3368629"/>
                <a:ext cx="37870" cy="32451"/>
                <a:chOff x="5456560" y="3368629"/>
                <a:chExt cx="37870" cy="32451"/>
              </a:xfrm>
            </p:grpSpPr>
            <p:sp>
              <p:nvSpPr>
                <p:cNvPr id="5197" name="Google Shape;5197;p65"/>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5"/>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9" name="Google Shape;5199;p65"/>
              <p:cNvGrpSpPr/>
              <p:nvPr/>
            </p:nvGrpSpPr>
            <p:grpSpPr>
              <a:xfrm>
                <a:off x="4755749" y="3501516"/>
                <a:ext cx="46246" cy="39608"/>
                <a:chOff x="4755749" y="3501516"/>
                <a:chExt cx="46246" cy="39608"/>
              </a:xfrm>
            </p:grpSpPr>
            <p:sp>
              <p:nvSpPr>
                <p:cNvPr id="5200" name="Google Shape;5200;p65"/>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5"/>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2" name="Google Shape;5202;p65"/>
              <p:cNvGrpSpPr/>
              <p:nvPr/>
            </p:nvGrpSpPr>
            <p:grpSpPr>
              <a:xfrm>
                <a:off x="4681346" y="3485582"/>
                <a:ext cx="37783" cy="32427"/>
                <a:chOff x="4681346" y="3485582"/>
                <a:chExt cx="37783" cy="32427"/>
              </a:xfrm>
            </p:grpSpPr>
            <p:sp>
              <p:nvSpPr>
                <p:cNvPr id="5203" name="Google Shape;5203;p65"/>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5"/>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5" name="Google Shape;5205;p65"/>
              <p:cNvGrpSpPr/>
              <p:nvPr/>
            </p:nvGrpSpPr>
            <p:grpSpPr>
              <a:xfrm>
                <a:off x="4767067" y="3291088"/>
                <a:ext cx="37878" cy="32451"/>
                <a:chOff x="4767067" y="3291088"/>
                <a:chExt cx="37878" cy="32451"/>
              </a:xfrm>
            </p:grpSpPr>
            <p:sp>
              <p:nvSpPr>
                <p:cNvPr id="5206" name="Google Shape;5206;p65"/>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5"/>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65"/>
              <p:cNvGrpSpPr/>
              <p:nvPr/>
            </p:nvGrpSpPr>
            <p:grpSpPr>
              <a:xfrm>
                <a:off x="4687819" y="3405539"/>
                <a:ext cx="37776" cy="32451"/>
                <a:chOff x="4687819" y="3405539"/>
                <a:chExt cx="37776" cy="32451"/>
              </a:xfrm>
            </p:grpSpPr>
            <p:sp>
              <p:nvSpPr>
                <p:cNvPr id="5209" name="Google Shape;5209;p65"/>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5"/>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65"/>
              <p:cNvGrpSpPr/>
              <p:nvPr/>
            </p:nvGrpSpPr>
            <p:grpSpPr>
              <a:xfrm>
                <a:off x="4923101" y="3444809"/>
                <a:ext cx="52813" cy="45318"/>
                <a:chOff x="4923101" y="3444809"/>
                <a:chExt cx="52813" cy="45318"/>
              </a:xfrm>
            </p:grpSpPr>
            <p:sp>
              <p:nvSpPr>
                <p:cNvPr id="5212" name="Google Shape;5212;p65"/>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5"/>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65"/>
              <p:cNvGrpSpPr/>
              <p:nvPr/>
            </p:nvGrpSpPr>
            <p:grpSpPr>
              <a:xfrm>
                <a:off x="4846040" y="3654750"/>
                <a:ext cx="31405" cy="26993"/>
                <a:chOff x="4846040" y="3654750"/>
                <a:chExt cx="31405" cy="26993"/>
              </a:xfrm>
            </p:grpSpPr>
            <p:sp>
              <p:nvSpPr>
                <p:cNvPr id="5215" name="Google Shape;5215;p65"/>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5"/>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7" name="Google Shape;5217;p65"/>
              <p:cNvGrpSpPr/>
              <p:nvPr/>
            </p:nvGrpSpPr>
            <p:grpSpPr>
              <a:xfrm>
                <a:off x="4925673" y="3691700"/>
                <a:ext cx="40253" cy="34472"/>
                <a:chOff x="4925673" y="3691700"/>
                <a:chExt cx="40253" cy="34472"/>
              </a:xfrm>
            </p:grpSpPr>
            <p:sp>
              <p:nvSpPr>
                <p:cNvPr id="5218" name="Google Shape;5218;p65"/>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5"/>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0" name="Google Shape;5220;p65"/>
              <p:cNvGrpSpPr/>
              <p:nvPr/>
            </p:nvGrpSpPr>
            <p:grpSpPr>
              <a:xfrm>
                <a:off x="4894653" y="3740848"/>
                <a:ext cx="31405" cy="26906"/>
                <a:chOff x="4894653" y="3740848"/>
                <a:chExt cx="31405" cy="26906"/>
              </a:xfrm>
            </p:grpSpPr>
            <p:sp>
              <p:nvSpPr>
                <p:cNvPr id="5221" name="Google Shape;5221;p65"/>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5"/>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65"/>
              <p:cNvGrpSpPr/>
              <p:nvPr/>
            </p:nvGrpSpPr>
            <p:grpSpPr>
              <a:xfrm>
                <a:off x="4962300" y="3696348"/>
                <a:ext cx="38255" cy="32773"/>
                <a:chOff x="4962300" y="3696348"/>
                <a:chExt cx="38255" cy="32773"/>
              </a:xfrm>
            </p:grpSpPr>
            <p:sp>
              <p:nvSpPr>
                <p:cNvPr id="5224" name="Google Shape;5224;p65"/>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5"/>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65"/>
              <p:cNvGrpSpPr/>
              <p:nvPr/>
            </p:nvGrpSpPr>
            <p:grpSpPr>
              <a:xfrm>
                <a:off x="4980185" y="3743349"/>
                <a:ext cx="31499" cy="26969"/>
                <a:chOff x="4980185" y="3743349"/>
                <a:chExt cx="31499" cy="26969"/>
              </a:xfrm>
            </p:grpSpPr>
            <p:sp>
              <p:nvSpPr>
                <p:cNvPr id="5227" name="Google Shape;5227;p65"/>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5"/>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9" name="Google Shape;5229;p65"/>
              <p:cNvGrpSpPr/>
              <p:nvPr/>
            </p:nvGrpSpPr>
            <p:grpSpPr>
              <a:xfrm>
                <a:off x="5013768" y="3734312"/>
                <a:ext cx="31499" cy="26969"/>
                <a:chOff x="5013768" y="3734312"/>
                <a:chExt cx="31499" cy="26969"/>
              </a:xfrm>
            </p:grpSpPr>
            <p:sp>
              <p:nvSpPr>
                <p:cNvPr id="5230" name="Google Shape;5230;p65"/>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5"/>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2" name="Google Shape;5232;p65"/>
              <p:cNvGrpSpPr/>
              <p:nvPr/>
            </p:nvGrpSpPr>
            <p:grpSpPr>
              <a:xfrm>
                <a:off x="5036703" y="3764545"/>
                <a:ext cx="31499" cy="26898"/>
                <a:chOff x="5036703" y="3764545"/>
                <a:chExt cx="31499" cy="26898"/>
              </a:xfrm>
            </p:grpSpPr>
            <p:sp>
              <p:nvSpPr>
                <p:cNvPr id="5233" name="Google Shape;5233;p65"/>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5"/>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65"/>
              <p:cNvGrpSpPr/>
              <p:nvPr/>
            </p:nvGrpSpPr>
            <p:grpSpPr>
              <a:xfrm>
                <a:off x="4953546" y="3768352"/>
                <a:ext cx="31405" cy="26898"/>
                <a:chOff x="4953546" y="3768352"/>
                <a:chExt cx="31405" cy="26898"/>
              </a:xfrm>
            </p:grpSpPr>
            <p:sp>
              <p:nvSpPr>
                <p:cNvPr id="5236" name="Google Shape;5236;p65"/>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5"/>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8" name="Google Shape;5238;p65"/>
              <p:cNvGrpSpPr/>
              <p:nvPr/>
            </p:nvGrpSpPr>
            <p:grpSpPr>
              <a:xfrm>
                <a:off x="4964770" y="3814016"/>
                <a:ext cx="31499" cy="26993"/>
                <a:chOff x="4964770" y="3814016"/>
                <a:chExt cx="31499" cy="26993"/>
              </a:xfrm>
            </p:grpSpPr>
            <p:sp>
              <p:nvSpPr>
                <p:cNvPr id="5239" name="Google Shape;5239;p65"/>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5"/>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1" name="Google Shape;5241;p65"/>
              <p:cNvGrpSpPr/>
              <p:nvPr/>
            </p:nvGrpSpPr>
            <p:grpSpPr>
              <a:xfrm>
                <a:off x="4923290" y="3800504"/>
                <a:ext cx="31468" cy="26898"/>
                <a:chOff x="4923290" y="3800504"/>
                <a:chExt cx="31468" cy="26898"/>
              </a:xfrm>
            </p:grpSpPr>
            <p:sp>
              <p:nvSpPr>
                <p:cNvPr id="5242" name="Google Shape;5242;p65"/>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5"/>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65"/>
              <p:cNvGrpSpPr/>
              <p:nvPr/>
            </p:nvGrpSpPr>
            <p:grpSpPr>
              <a:xfrm>
                <a:off x="5108534" y="3650943"/>
                <a:ext cx="31405" cy="26993"/>
                <a:chOff x="5108534" y="3650943"/>
                <a:chExt cx="31405" cy="26993"/>
              </a:xfrm>
            </p:grpSpPr>
            <p:sp>
              <p:nvSpPr>
                <p:cNvPr id="5245" name="Google Shape;5245;p65"/>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5"/>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7" name="Google Shape;5247;p65"/>
              <p:cNvGrpSpPr/>
              <p:nvPr/>
            </p:nvGrpSpPr>
            <p:grpSpPr>
              <a:xfrm>
                <a:off x="5119380" y="3760739"/>
                <a:ext cx="31499" cy="26993"/>
                <a:chOff x="5119380" y="3760739"/>
                <a:chExt cx="31499" cy="26993"/>
              </a:xfrm>
            </p:grpSpPr>
            <p:sp>
              <p:nvSpPr>
                <p:cNvPr id="5248" name="Google Shape;5248;p65"/>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5"/>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65"/>
              <p:cNvGrpSpPr/>
              <p:nvPr/>
            </p:nvGrpSpPr>
            <p:grpSpPr>
              <a:xfrm>
                <a:off x="5119380" y="3788235"/>
                <a:ext cx="31499" cy="26993"/>
                <a:chOff x="5119380" y="3788235"/>
                <a:chExt cx="31499" cy="26993"/>
              </a:xfrm>
            </p:grpSpPr>
            <p:sp>
              <p:nvSpPr>
                <p:cNvPr id="5251" name="Google Shape;5251;p65"/>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5"/>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3" name="Google Shape;5253;p65"/>
              <p:cNvGrpSpPr/>
              <p:nvPr/>
            </p:nvGrpSpPr>
            <p:grpSpPr>
              <a:xfrm>
                <a:off x="5158005" y="3875284"/>
                <a:ext cx="31405" cy="27001"/>
                <a:chOff x="5158005" y="3875284"/>
                <a:chExt cx="31405" cy="27001"/>
              </a:xfrm>
            </p:grpSpPr>
            <p:sp>
              <p:nvSpPr>
                <p:cNvPr id="5254" name="Google Shape;5254;p65"/>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5"/>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6" name="Google Shape;5256;p65"/>
              <p:cNvGrpSpPr/>
              <p:nvPr/>
            </p:nvGrpSpPr>
            <p:grpSpPr>
              <a:xfrm>
                <a:off x="5233163" y="3764545"/>
                <a:ext cx="31499" cy="26898"/>
                <a:chOff x="5233163" y="3764545"/>
                <a:chExt cx="31499" cy="26898"/>
              </a:xfrm>
            </p:grpSpPr>
            <p:sp>
              <p:nvSpPr>
                <p:cNvPr id="5257" name="Google Shape;5257;p65"/>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5"/>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9" name="Google Shape;5259;p65"/>
              <p:cNvGrpSpPr/>
              <p:nvPr/>
            </p:nvGrpSpPr>
            <p:grpSpPr>
              <a:xfrm>
                <a:off x="5276168" y="3805545"/>
                <a:ext cx="31499" cy="26906"/>
                <a:chOff x="5276168" y="3805545"/>
                <a:chExt cx="31499" cy="26906"/>
              </a:xfrm>
            </p:grpSpPr>
            <p:sp>
              <p:nvSpPr>
                <p:cNvPr id="5260" name="Google Shape;5260;p65"/>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5"/>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2" name="Google Shape;5262;p65"/>
              <p:cNvGrpSpPr/>
              <p:nvPr/>
            </p:nvGrpSpPr>
            <p:grpSpPr>
              <a:xfrm>
                <a:off x="5294053" y="3851933"/>
                <a:ext cx="31405" cy="26945"/>
                <a:chOff x="5294053" y="3851933"/>
                <a:chExt cx="31405" cy="26945"/>
              </a:xfrm>
            </p:grpSpPr>
            <p:sp>
              <p:nvSpPr>
                <p:cNvPr id="5263" name="Google Shape;5263;p65"/>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5"/>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5" name="Google Shape;5265;p65"/>
              <p:cNvGrpSpPr/>
              <p:nvPr/>
            </p:nvGrpSpPr>
            <p:grpSpPr>
              <a:xfrm>
                <a:off x="5341723" y="3851902"/>
                <a:ext cx="31405" cy="26977"/>
                <a:chOff x="5341723" y="3851902"/>
                <a:chExt cx="31405" cy="26977"/>
              </a:xfrm>
            </p:grpSpPr>
            <p:sp>
              <p:nvSpPr>
                <p:cNvPr id="5266" name="Google Shape;5266;p65"/>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5"/>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8" name="Google Shape;5268;p65"/>
              <p:cNvGrpSpPr/>
              <p:nvPr/>
            </p:nvGrpSpPr>
            <p:grpSpPr>
              <a:xfrm>
                <a:off x="5054871" y="3507855"/>
                <a:ext cx="31405" cy="26993"/>
                <a:chOff x="5054871" y="3507855"/>
                <a:chExt cx="31405" cy="26993"/>
              </a:xfrm>
            </p:grpSpPr>
            <p:sp>
              <p:nvSpPr>
                <p:cNvPr id="5269" name="Google Shape;5269;p65"/>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5"/>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1" name="Google Shape;5271;p65"/>
              <p:cNvGrpSpPr/>
              <p:nvPr/>
            </p:nvGrpSpPr>
            <p:grpSpPr>
              <a:xfrm>
                <a:off x="4876579" y="3675325"/>
                <a:ext cx="31405" cy="26969"/>
                <a:chOff x="4876579" y="3675325"/>
                <a:chExt cx="31405" cy="26969"/>
              </a:xfrm>
            </p:grpSpPr>
            <p:sp>
              <p:nvSpPr>
                <p:cNvPr id="5272" name="Google Shape;5272;p65"/>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5"/>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4" name="Google Shape;5274;p65"/>
              <p:cNvGrpSpPr/>
              <p:nvPr/>
            </p:nvGrpSpPr>
            <p:grpSpPr>
              <a:xfrm>
                <a:off x="4842233" y="3688333"/>
                <a:ext cx="31405" cy="26993"/>
                <a:chOff x="4842233" y="3688333"/>
                <a:chExt cx="31405" cy="26993"/>
              </a:xfrm>
            </p:grpSpPr>
            <p:sp>
              <p:nvSpPr>
                <p:cNvPr id="5275" name="Google Shape;5275;p65"/>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5"/>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7" name="Google Shape;5277;p65"/>
              <p:cNvGrpSpPr/>
              <p:nvPr/>
            </p:nvGrpSpPr>
            <p:grpSpPr>
              <a:xfrm>
                <a:off x="5187876" y="3608032"/>
                <a:ext cx="31405" cy="27001"/>
                <a:chOff x="5187876" y="3608032"/>
                <a:chExt cx="31405" cy="27001"/>
              </a:xfrm>
            </p:grpSpPr>
            <p:sp>
              <p:nvSpPr>
                <p:cNvPr id="5278" name="Google Shape;5278;p65"/>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5"/>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0" name="Google Shape;5280;p65"/>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5"/>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2" name="Google Shape;5282;p65"/>
              <p:cNvGrpSpPr/>
              <p:nvPr/>
            </p:nvGrpSpPr>
            <p:grpSpPr>
              <a:xfrm>
                <a:off x="5269224" y="3304167"/>
                <a:ext cx="40253" cy="34402"/>
                <a:chOff x="5269224" y="3304167"/>
                <a:chExt cx="40253" cy="34402"/>
              </a:xfrm>
            </p:grpSpPr>
            <p:sp>
              <p:nvSpPr>
                <p:cNvPr id="5283" name="Google Shape;5283;p65"/>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5"/>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5" name="Google Shape;5285;p65"/>
              <p:cNvGrpSpPr/>
              <p:nvPr/>
            </p:nvGrpSpPr>
            <p:grpSpPr>
              <a:xfrm>
                <a:off x="5327354" y="3476615"/>
                <a:ext cx="49864" cy="42723"/>
                <a:chOff x="5327354" y="3476615"/>
                <a:chExt cx="49864" cy="42723"/>
              </a:xfrm>
            </p:grpSpPr>
            <p:sp>
              <p:nvSpPr>
                <p:cNvPr id="5286" name="Google Shape;5286;p65"/>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5"/>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8" name="Google Shape;5288;p65"/>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5"/>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0" name="Google Shape;5290;p65"/>
              <p:cNvGrpSpPr/>
              <p:nvPr/>
            </p:nvGrpSpPr>
            <p:grpSpPr>
              <a:xfrm>
                <a:off x="5341723" y="3775957"/>
                <a:ext cx="31405" cy="26898"/>
                <a:chOff x="5341723" y="3775957"/>
                <a:chExt cx="31405" cy="26898"/>
              </a:xfrm>
            </p:grpSpPr>
            <p:sp>
              <p:nvSpPr>
                <p:cNvPr id="5291" name="Google Shape;5291;p65"/>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5"/>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3" name="Google Shape;5293;p65"/>
              <p:cNvGrpSpPr/>
              <p:nvPr/>
            </p:nvGrpSpPr>
            <p:grpSpPr>
              <a:xfrm>
                <a:off x="5439053" y="3699274"/>
                <a:ext cx="31405" cy="26898"/>
                <a:chOff x="5439053" y="3699274"/>
                <a:chExt cx="31405" cy="26898"/>
              </a:xfrm>
            </p:grpSpPr>
            <p:sp>
              <p:nvSpPr>
                <p:cNvPr id="5294" name="Google Shape;5294;p65"/>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5"/>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6" name="Google Shape;5296;p65"/>
              <p:cNvGrpSpPr/>
              <p:nvPr/>
            </p:nvGrpSpPr>
            <p:grpSpPr>
              <a:xfrm>
                <a:off x="5412414" y="3622307"/>
                <a:ext cx="31499" cy="26993"/>
                <a:chOff x="5412414" y="3622307"/>
                <a:chExt cx="31499" cy="26993"/>
              </a:xfrm>
            </p:grpSpPr>
            <p:sp>
              <p:nvSpPr>
                <p:cNvPr id="5297" name="Google Shape;5297;p65"/>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5"/>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9" name="Google Shape;5299;p65"/>
              <p:cNvGrpSpPr/>
              <p:nvPr/>
            </p:nvGrpSpPr>
            <p:grpSpPr>
              <a:xfrm>
                <a:off x="5476254" y="3473949"/>
                <a:ext cx="26835" cy="26930"/>
                <a:chOff x="5476254" y="3473949"/>
                <a:chExt cx="26835" cy="26930"/>
              </a:xfrm>
            </p:grpSpPr>
            <p:sp>
              <p:nvSpPr>
                <p:cNvPr id="5300" name="Google Shape;5300;p65"/>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5"/>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2" name="Google Shape;5302;p65"/>
              <p:cNvGrpSpPr/>
              <p:nvPr/>
            </p:nvGrpSpPr>
            <p:grpSpPr>
              <a:xfrm>
                <a:off x="5564547" y="3481594"/>
                <a:ext cx="31397" cy="26898"/>
                <a:chOff x="5564547" y="3481594"/>
                <a:chExt cx="31397" cy="26898"/>
              </a:xfrm>
            </p:grpSpPr>
            <p:sp>
              <p:nvSpPr>
                <p:cNvPr id="5303" name="Google Shape;5303;p65"/>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5"/>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5" name="Google Shape;5305;p65"/>
              <p:cNvGrpSpPr/>
              <p:nvPr/>
            </p:nvGrpSpPr>
            <p:grpSpPr>
              <a:xfrm>
                <a:off x="5534101" y="3470174"/>
                <a:ext cx="31397" cy="26906"/>
                <a:chOff x="5534101" y="3470174"/>
                <a:chExt cx="31397" cy="26906"/>
              </a:xfrm>
            </p:grpSpPr>
            <p:sp>
              <p:nvSpPr>
                <p:cNvPr id="5306" name="Google Shape;5306;p65"/>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5"/>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8" name="Google Shape;5308;p65"/>
              <p:cNvGrpSpPr/>
              <p:nvPr/>
            </p:nvGrpSpPr>
            <p:grpSpPr>
              <a:xfrm>
                <a:off x="5610879" y="3314486"/>
                <a:ext cx="31499" cy="26938"/>
                <a:chOff x="5610879" y="3314486"/>
                <a:chExt cx="31499" cy="26938"/>
              </a:xfrm>
            </p:grpSpPr>
            <p:sp>
              <p:nvSpPr>
                <p:cNvPr id="5309" name="Google Shape;5309;p65"/>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5"/>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1" name="Google Shape;5311;p65"/>
              <p:cNvGrpSpPr/>
              <p:nvPr/>
            </p:nvGrpSpPr>
            <p:grpSpPr>
              <a:xfrm>
                <a:off x="4834525" y="3501382"/>
                <a:ext cx="31499" cy="26898"/>
                <a:chOff x="4834525" y="3501382"/>
                <a:chExt cx="31499" cy="26898"/>
              </a:xfrm>
            </p:grpSpPr>
            <p:sp>
              <p:nvSpPr>
                <p:cNvPr id="5312" name="Google Shape;5312;p65"/>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5"/>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4" name="Google Shape;5314;p65"/>
              <p:cNvGrpSpPr/>
              <p:nvPr/>
            </p:nvGrpSpPr>
            <p:grpSpPr>
              <a:xfrm>
                <a:off x="4898460" y="3580158"/>
                <a:ext cx="31405" cy="26898"/>
                <a:chOff x="4898460" y="3580158"/>
                <a:chExt cx="31405" cy="26898"/>
              </a:xfrm>
            </p:grpSpPr>
            <p:sp>
              <p:nvSpPr>
                <p:cNvPr id="5315" name="Google Shape;5315;p65"/>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5"/>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7" name="Google Shape;5317;p65"/>
              <p:cNvGrpSpPr/>
              <p:nvPr/>
            </p:nvGrpSpPr>
            <p:grpSpPr>
              <a:xfrm>
                <a:off x="4882667" y="3608032"/>
                <a:ext cx="31499" cy="27001"/>
                <a:chOff x="4882667" y="3608032"/>
                <a:chExt cx="31499" cy="27001"/>
              </a:xfrm>
            </p:grpSpPr>
            <p:sp>
              <p:nvSpPr>
                <p:cNvPr id="5318" name="Google Shape;5318;p65"/>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5"/>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0" name="Google Shape;5320;p65"/>
              <p:cNvGrpSpPr/>
              <p:nvPr/>
            </p:nvGrpSpPr>
            <p:grpSpPr>
              <a:xfrm>
                <a:off x="4843373" y="3631407"/>
                <a:ext cx="16273" cy="16186"/>
                <a:chOff x="4843373" y="3631407"/>
                <a:chExt cx="16273" cy="16186"/>
              </a:xfrm>
            </p:grpSpPr>
            <p:sp>
              <p:nvSpPr>
                <p:cNvPr id="5321" name="Google Shape;5321;p65"/>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5"/>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3" name="Google Shape;5323;p65"/>
              <p:cNvGrpSpPr/>
              <p:nvPr/>
            </p:nvGrpSpPr>
            <p:grpSpPr>
              <a:xfrm>
                <a:off x="4727773" y="3591578"/>
                <a:ext cx="31499" cy="26898"/>
                <a:chOff x="4727773" y="3591578"/>
                <a:chExt cx="31499" cy="26898"/>
              </a:xfrm>
            </p:grpSpPr>
            <p:sp>
              <p:nvSpPr>
                <p:cNvPr id="5324" name="Google Shape;5324;p65"/>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5"/>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6" name="Google Shape;5326;p65"/>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5"/>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8" name="Google Shape;5328;p65"/>
              <p:cNvGrpSpPr/>
              <p:nvPr/>
            </p:nvGrpSpPr>
            <p:grpSpPr>
              <a:xfrm>
                <a:off x="4609421" y="3577398"/>
                <a:ext cx="31499" cy="27001"/>
                <a:chOff x="4609421" y="3577398"/>
                <a:chExt cx="31499" cy="27001"/>
              </a:xfrm>
            </p:grpSpPr>
            <p:sp>
              <p:nvSpPr>
                <p:cNvPr id="5329" name="Google Shape;5329;p65"/>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5"/>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65"/>
              <p:cNvGrpSpPr/>
              <p:nvPr/>
            </p:nvGrpSpPr>
            <p:grpSpPr>
              <a:xfrm>
                <a:off x="4649289" y="3577398"/>
                <a:ext cx="31499" cy="27001"/>
                <a:chOff x="4649289" y="3577398"/>
                <a:chExt cx="31499" cy="27001"/>
              </a:xfrm>
            </p:grpSpPr>
            <p:sp>
              <p:nvSpPr>
                <p:cNvPr id="5332" name="Google Shape;5332;p65"/>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5"/>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65"/>
              <p:cNvGrpSpPr/>
              <p:nvPr/>
            </p:nvGrpSpPr>
            <p:grpSpPr>
              <a:xfrm>
                <a:off x="4605614" y="3639523"/>
                <a:ext cx="31499" cy="26906"/>
                <a:chOff x="4605614" y="3639523"/>
                <a:chExt cx="31499" cy="26906"/>
              </a:xfrm>
            </p:grpSpPr>
            <p:sp>
              <p:nvSpPr>
                <p:cNvPr id="5335" name="Google Shape;5335;p65"/>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5"/>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7" name="Google Shape;5337;p65"/>
              <p:cNvGrpSpPr/>
              <p:nvPr/>
            </p:nvGrpSpPr>
            <p:grpSpPr>
              <a:xfrm>
                <a:off x="4785149" y="3618846"/>
                <a:ext cx="26930" cy="26843"/>
                <a:chOff x="4785149" y="3618846"/>
                <a:chExt cx="26930" cy="26843"/>
              </a:xfrm>
            </p:grpSpPr>
            <p:sp>
              <p:nvSpPr>
                <p:cNvPr id="5338" name="Google Shape;5338;p65"/>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5"/>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65"/>
              <p:cNvGrpSpPr/>
              <p:nvPr/>
            </p:nvGrpSpPr>
            <p:grpSpPr>
              <a:xfrm>
                <a:off x="4810167" y="3601567"/>
                <a:ext cx="31405" cy="26898"/>
                <a:chOff x="4810167" y="3601567"/>
                <a:chExt cx="31405" cy="26898"/>
              </a:xfrm>
            </p:grpSpPr>
            <p:sp>
              <p:nvSpPr>
                <p:cNvPr id="5341" name="Google Shape;5341;p65"/>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5"/>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3" name="Google Shape;5343;p65"/>
              <p:cNvGrpSpPr/>
              <p:nvPr/>
            </p:nvGrpSpPr>
            <p:grpSpPr>
              <a:xfrm>
                <a:off x="4831002" y="3373230"/>
                <a:ext cx="31405" cy="26898"/>
                <a:chOff x="4831002" y="3373230"/>
                <a:chExt cx="31405" cy="26898"/>
              </a:xfrm>
            </p:grpSpPr>
            <p:sp>
              <p:nvSpPr>
                <p:cNvPr id="5344" name="Google Shape;5344;p65"/>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5"/>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6" name="Google Shape;5346;p65"/>
              <p:cNvGrpSpPr/>
              <p:nvPr/>
            </p:nvGrpSpPr>
            <p:grpSpPr>
              <a:xfrm>
                <a:off x="4719311" y="3355054"/>
                <a:ext cx="31499" cy="27001"/>
                <a:chOff x="4719311" y="3355054"/>
                <a:chExt cx="31499" cy="27001"/>
              </a:xfrm>
            </p:grpSpPr>
            <p:sp>
              <p:nvSpPr>
                <p:cNvPr id="5347" name="Google Shape;5347;p65"/>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5"/>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9" name="Google Shape;5349;p65"/>
              <p:cNvGrpSpPr/>
              <p:nvPr/>
            </p:nvGrpSpPr>
            <p:grpSpPr>
              <a:xfrm>
                <a:off x="4798755" y="3450260"/>
                <a:ext cx="26930" cy="26930"/>
                <a:chOff x="4798755" y="3450260"/>
                <a:chExt cx="26930" cy="26930"/>
              </a:xfrm>
            </p:grpSpPr>
            <p:sp>
              <p:nvSpPr>
                <p:cNvPr id="5350" name="Google Shape;5350;p65"/>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5"/>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65"/>
              <p:cNvGrpSpPr/>
              <p:nvPr/>
            </p:nvGrpSpPr>
            <p:grpSpPr>
              <a:xfrm>
                <a:off x="4645576" y="3467555"/>
                <a:ext cx="31405" cy="26953"/>
                <a:chOff x="4645576" y="3467555"/>
                <a:chExt cx="31405" cy="26953"/>
              </a:xfrm>
            </p:grpSpPr>
            <p:sp>
              <p:nvSpPr>
                <p:cNvPr id="5353" name="Google Shape;5353;p65"/>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5"/>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5" name="Google Shape;5355;p65"/>
              <p:cNvGrpSpPr/>
              <p:nvPr/>
            </p:nvGrpSpPr>
            <p:grpSpPr>
              <a:xfrm>
                <a:off x="4687631" y="3583965"/>
                <a:ext cx="31499" cy="26898"/>
                <a:chOff x="4687631" y="3583965"/>
                <a:chExt cx="31499" cy="26898"/>
              </a:xfrm>
            </p:grpSpPr>
            <p:sp>
              <p:nvSpPr>
                <p:cNvPr id="5356" name="Google Shape;5356;p65"/>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5"/>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8" name="Google Shape;5358;p65"/>
              <p:cNvGrpSpPr/>
              <p:nvPr/>
            </p:nvGrpSpPr>
            <p:grpSpPr>
              <a:xfrm>
                <a:off x="4719311" y="3471314"/>
                <a:ext cx="31499" cy="27001"/>
                <a:chOff x="4719311" y="3471314"/>
                <a:chExt cx="31499" cy="27001"/>
              </a:xfrm>
            </p:grpSpPr>
            <p:sp>
              <p:nvSpPr>
                <p:cNvPr id="5359" name="Google Shape;5359;p65"/>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5"/>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1" name="Google Shape;5361;p65"/>
              <p:cNvGrpSpPr/>
              <p:nvPr/>
            </p:nvGrpSpPr>
            <p:grpSpPr>
              <a:xfrm>
                <a:off x="4719311" y="3434404"/>
                <a:ext cx="31499" cy="26898"/>
                <a:chOff x="4719311" y="3434404"/>
                <a:chExt cx="31499" cy="26898"/>
              </a:xfrm>
            </p:grpSpPr>
            <p:sp>
              <p:nvSpPr>
                <p:cNvPr id="5362" name="Google Shape;5362;p65"/>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5"/>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4" name="Google Shape;5364;p65"/>
              <p:cNvGrpSpPr/>
              <p:nvPr/>
            </p:nvGrpSpPr>
            <p:grpSpPr>
              <a:xfrm>
                <a:off x="4768876" y="3401772"/>
                <a:ext cx="31499" cy="26898"/>
                <a:chOff x="4768876" y="3401772"/>
                <a:chExt cx="31499" cy="26898"/>
              </a:xfrm>
            </p:grpSpPr>
            <p:sp>
              <p:nvSpPr>
                <p:cNvPr id="5365" name="Google Shape;5365;p65"/>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5"/>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7" name="Google Shape;5367;p65"/>
              <p:cNvGrpSpPr/>
              <p:nvPr/>
            </p:nvGrpSpPr>
            <p:grpSpPr>
              <a:xfrm>
                <a:off x="4762214" y="3471377"/>
                <a:ext cx="26938" cy="26938"/>
                <a:chOff x="4762214" y="3471377"/>
                <a:chExt cx="26938" cy="26938"/>
              </a:xfrm>
            </p:grpSpPr>
            <p:sp>
              <p:nvSpPr>
                <p:cNvPr id="5368" name="Google Shape;5368;p65"/>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5"/>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0" name="Google Shape;5370;p65"/>
              <p:cNvGrpSpPr/>
              <p:nvPr/>
            </p:nvGrpSpPr>
            <p:grpSpPr>
              <a:xfrm>
                <a:off x="4790473" y="3344782"/>
                <a:ext cx="31405" cy="26898"/>
                <a:chOff x="4790473" y="3344782"/>
                <a:chExt cx="31405" cy="26898"/>
              </a:xfrm>
            </p:grpSpPr>
            <p:sp>
              <p:nvSpPr>
                <p:cNvPr id="5371" name="Google Shape;5371;p65"/>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5"/>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3" name="Google Shape;5373;p65"/>
              <p:cNvGrpSpPr/>
              <p:nvPr/>
            </p:nvGrpSpPr>
            <p:grpSpPr>
              <a:xfrm>
                <a:off x="4823774" y="3950733"/>
                <a:ext cx="37398" cy="32034"/>
                <a:chOff x="4823774" y="3950733"/>
                <a:chExt cx="37398" cy="32034"/>
              </a:xfrm>
            </p:grpSpPr>
            <p:sp>
              <p:nvSpPr>
                <p:cNvPr id="5374" name="Google Shape;5374;p65"/>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5"/>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6" name="Google Shape;5376;p65"/>
              <p:cNvGrpSpPr/>
              <p:nvPr/>
            </p:nvGrpSpPr>
            <p:grpSpPr>
              <a:xfrm>
                <a:off x="4823396" y="4110566"/>
                <a:ext cx="31405" cy="26906"/>
                <a:chOff x="4823396" y="4110566"/>
                <a:chExt cx="31405" cy="26906"/>
              </a:xfrm>
            </p:grpSpPr>
            <p:sp>
              <p:nvSpPr>
                <p:cNvPr id="5377" name="Google Shape;5377;p65"/>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5"/>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9" name="Google Shape;5379;p65"/>
              <p:cNvGrpSpPr/>
              <p:nvPr/>
            </p:nvGrpSpPr>
            <p:grpSpPr>
              <a:xfrm>
                <a:off x="4838332" y="3821150"/>
                <a:ext cx="31499" cy="26898"/>
                <a:chOff x="4838332" y="3821150"/>
                <a:chExt cx="31499" cy="26898"/>
              </a:xfrm>
            </p:grpSpPr>
            <p:sp>
              <p:nvSpPr>
                <p:cNvPr id="5380" name="Google Shape;5380;p65"/>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5"/>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2" name="Google Shape;5382;p65"/>
              <p:cNvGrpSpPr/>
              <p:nvPr/>
            </p:nvGrpSpPr>
            <p:grpSpPr>
              <a:xfrm>
                <a:off x="4661275" y="3815007"/>
                <a:ext cx="36824" cy="31523"/>
                <a:chOff x="4661275" y="3815007"/>
                <a:chExt cx="36824" cy="31523"/>
              </a:xfrm>
            </p:grpSpPr>
            <p:sp>
              <p:nvSpPr>
                <p:cNvPr id="5383" name="Google Shape;5383;p65"/>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5"/>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65"/>
              <p:cNvGrpSpPr/>
              <p:nvPr/>
            </p:nvGrpSpPr>
            <p:grpSpPr>
              <a:xfrm>
                <a:off x="4558998" y="3851037"/>
                <a:ext cx="33591" cy="28699"/>
                <a:chOff x="4558998" y="3851037"/>
                <a:chExt cx="33591" cy="28699"/>
              </a:xfrm>
            </p:grpSpPr>
            <p:sp>
              <p:nvSpPr>
                <p:cNvPr id="5386" name="Google Shape;5386;p65"/>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5"/>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8" name="Google Shape;5388;p65"/>
              <p:cNvGrpSpPr/>
              <p:nvPr/>
            </p:nvGrpSpPr>
            <p:grpSpPr>
              <a:xfrm>
                <a:off x="4696762" y="3638587"/>
                <a:ext cx="33591" cy="28794"/>
                <a:chOff x="4696762" y="3638587"/>
                <a:chExt cx="33591" cy="28794"/>
              </a:xfrm>
            </p:grpSpPr>
            <p:sp>
              <p:nvSpPr>
                <p:cNvPr id="5389" name="Google Shape;5389;p65"/>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5"/>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1" name="Google Shape;5391;p65"/>
              <p:cNvGrpSpPr/>
              <p:nvPr/>
            </p:nvGrpSpPr>
            <p:grpSpPr>
              <a:xfrm>
                <a:off x="4929479" y="3939140"/>
                <a:ext cx="33497" cy="28692"/>
                <a:chOff x="4929479" y="3939140"/>
                <a:chExt cx="33497" cy="28692"/>
              </a:xfrm>
            </p:grpSpPr>
            <p:sp>
              <p:nvSpPr>
                <p:cNvPr id="5392" name="Google Shape;5392;p65"/>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5"/>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65"/>
              <p:cNvGrpSpPr/>
              <p:nvPr/>
            </p:nvGrpSpPr>
            <p:grpSpPr>
              <a:xfrm>
                <a:off x="4907119" y="3986039"/>
                <a:ext cx="33497" cy="28699"/>
                <a:chOff x="4907119" y="3986039"/>
                <a:chExt cx="33497" cy="28699"/>
              </a:xfrm>
            </p:grpSpPr>
            <p:sp>
              <p:nvSpPr>
                <p:cNvPr id="5395" name="Google Shape;5395;p65"/>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5"/>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65"/>
              <p:cNvGrpSpPr/>
              <p:nvPr/>
            </p:nvGrpSpPr>
            <p:grpSpPr>
              <a:xfrm>
                <a:off x="4911783" y="4048102"/>
                <a:ext cx="33591" cy="28762"/>
                <a:chOff x="4911783" y="4048102"/>
                <a:chExt cx="33591" cy="28762"/>
              </a:xfrm>
            </p:grpSpPr>
            <p:sp>
              <p:nvSpPr>
                <p:cNvPr id="5398" name="Google Shape;5398;p65"/>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5"/>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00" name="Google Shape;5400;p65"/>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5"/>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2" name="Google Shape;5402;p65"/>
              <p:cNvGrpSpPr/>
              <p:nvPr/>
            </p:nvGrpSpPr>
            <p:grpSpPr>
              <a:xfrm>
                <a:off x="4762623" y="3837847"/>
                <a:ext cx="42416" cy="36273"/>
                <a:chOff x="4762623" y="3837847"/>
                <a:chExt cx="42416" cy="36273"/>
              </a:xfrm>
            </p:grpSpPr>
            <p:sp>
              <p:nvSpPr>
                <p:cNvPr id="5403" name="Google Shape;5403;p65"/>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5"/>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5" name="Google Shape;5405;p65"/>
              <p:cNvGrpSpPr/>
              <p:nvPr/>
            </p:nvGrpSpPr>
            <p:grpSpPr>
              <a:xfrm>
                <a:off x="4746044" y="4104966"/>
                <a:ext cx="33497" cy="28699"/>
                <a:chOff x="4746044" y="4104966"/>
                <a:chExt cx="33497" cy="28699"/>
              </a:xfrm>
            </p:grpSpPr>
            <p:sp>
              <p:nvSpPr>
                <p:cNvPr id="5406" name="Google Shape;5406;p65"/>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5"/>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8" name="Google Shape;5408;p65"/>
              <p:cNvGrpSpPr/>
              <p:nvPr/>
            </p:nvGrpSpPr>
            <p:grpSpPr>
              <a:xfrm>
                <a:off x="4859646" y="4162554"/>
                <a:ext cx="33591" cy="28762"/>
                <a:chOff x="4859646" y="4162554"/>
                <a:chExt cx="33591" cy="28762"/>
              </a:xfrm>
            </p:grpSpPr>
            <p:sp>
              <p:nvSpPr>
                <p:cNvPr id="5409" name="Google Shape;5409;p65"/>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5"/>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11" name="Google Shape;5411;p65"/>
            <p:cNvGrpSpPr/>
            <p:nvPr/>
          </p:nvGrpSpPr>
          <p:grpSpPr>
            <a:xfrm>
              <a:off x="3597785" y="3274438"/>
              <a:ext cx="855610" cy="1122100"/>
              <a:chOff x="3597785" y="3274438"/>
              <a:chExt cx="855610" cy="1122100"/>
            </a:xfrm>
          </p:grpSpPr>
          <p:grpSp>
            <p:nvGrpSpPr>
              <p:cNvPr id="5412" name="Google Shape;5412;p65"/>
              <p:cNvGrpSpPr/>
              <p:nvPr/>
            </p:nvGrpSpPr>
            <p:grpSpPr>
              <a:xfrm>
                <a:off x="3617857" y="3284717"/>
                <a:ext cx="826785" cy="1099165"/>
                <a:chOff x="3617857" y="3284717"/>
                <a:chExt cx="826785" cy="1099165"/>
              </a:xfrm>
            </p:grpSpPr>
            <p:sp>
              <p:nvSpPr>
                <p:cNvPr id="5413" name="Google Shape;5413;p65"/>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5"/>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5"/>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5"/>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5"/>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5"/>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5"/>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5"/>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5"/>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5"/>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5"/>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5"/>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5"/>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5"/>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5"/>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5"/>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5"/>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5"/>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5"/>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5"/>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5"/>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5"/>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5"/>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5"/>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5"/>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5"/>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5"/>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5"/>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5"/>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5"/>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5"/>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5"/>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5"/>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5"/>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5"/>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5"/>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5"/>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5"/>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5"/>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5"/>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5"/>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5"/>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5"/>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5"/>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5"/>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5"/>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5"/>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5"/>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5"/>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5"/>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5"/>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5"/>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5"/>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5"/>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5"/>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5"/>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9" name="Google Shape;5469;p65"/>
              <p:cNvGrpSpPr/>
              <p:nvPr/>
            </p:nvGrpSpPr>
            <p:grpSpPr>
              <a:xfrm>
                <a:off x="4180904" y="4251758"/>
                <a:ext cx="37783" cy="32420"/>
                <a:chOff x="4180904" y="4251758"/>
                <a:chExt cx="37783" cy="32420"/>
              </a:xfrm>
            </p:grpSpPr>
            <p:sp>
              <p:nvSpPr>
                <p:cNvPr id="5470" name="Google Shape;5470;p65"/>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5"/>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65"/>
              <p:cNvGrpSpPr/>
              <p:nvPr/>
            </p:nvGrpSpPr>
            <p:grpSpPr>
              <a:xfrm>
                <a:off x="4201644" y="4081324"/>
                <a:ext cx="37783" cy="32364"/>
                <a:chOff x="4201644" y="4081324"/>
                <a:chExt cx="37783" cy="32364"/>
              </a:xfrm>
            </p:grpSpPr>
            <p:sp>
              <p:nvSpPr>
                <p:cNvPr id="5473" name="Google Shape;5473;p65"/>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5"/>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5" name="Google Shape;5475;p65"/>
              <p:cNvGrpSpPr/>
              <p:nvPr/>
            </p:nvGrpSpPr>
            <p:grpSpPr>
              <a:xfrm>
                <a:off x="4284416" y="3887428"/>
                <a:ext cx="37783" cy="32451"/>
                <a:chOff x="4284416" y="3887428"/>
                <a:chExt cx="37783" cy="32451"/>
              </a:xfrm>
            </p:grpSpPr>
            <p:sp>
              <p:nvSpPr>
                <p:cNvPr id="5476" name="Google Shape;5476;p65"/>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5"/>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8" name="Google Shape;5478;p65"/>
              <p:cNvGrpSpPr/>
              <p:nvPr/>
            </p:nvGrpSpPr>
            <p:grpSpPr>
              <a:xfrm>
                <a:off x="4223721" y="3860404"/>
                <a:ext cx="37870" cy="32364"/>
                <a:chOff x="4223721" y="3860404"/>
                <a:chExt cx="37870" cy="32364"/>
              </a:xfrm>
            </p:grpSpPr>
            <p:sp>
              <p:nvSpPr>
                <p:cNvPr id="5479" name="Google Shape;5479;p65"/>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5"/>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1" name="Google Shape;5481;p65"/>
              <p:cNvGrpSpPr/>
              <p:nvPr/>
            </p:nvGrpSpPr>
            <p:grpSpPr>
              <a:xfrm>
                <a:off x="4104889" y="3699242"/>
                <a:ext cx="37776" cy="32357"/>
                <a:chOff x="4104889" y="3699242"/>
                <a:chExt cx="37776" cy="32357"/>
              </a:xfrm>
            </p:grpSpPr>
            <p:sp>
              <p:nvSpPr>
                <p:cNvPr id="5482" name="Google Shape;5482;p65"/>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5"/>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4" name="Google Shape;5484;p65"/>
              <p:cNvGrpSpPr/>
              <p:nvPr/>
            </p:nvGrpSpPr>
            <p:grpSpPr>
              <a:xfrm>
                <a:off x="4143608" y="3475121"/>
                <a:ext cx="37878" cy="32420"/>
                <a:chOff x="4143608" y="3475121"/>
                <a:chExt cx="37878" cy="32420"/>
              </a:xfrm>
            </p:grpSpPr>
            <p:sp>
              <p:nvSpPr>
                <p:cNvPr id="5485" name="Google Shape;5485;p65"/>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5"/>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7" name="Google Shape;5487;p65"/>
              <p:cNvGrpSpPr/>
              <p:nvPr/>
            </p:nvGrpSpPr>
            <p:grpSpPr>
              <a:xfrm>
                <a:off x="4217248" y="3570893"/>
                <a:ext cx="37776" cy="32364"/>
                <a:chOff x="4217248" y="3570893"/>
                <a:chExt cx="37776" cy="32364"/>
              </a:xfrm>
            </p:grpSpPr>
            <p:sp>
              <p:nvSpPr>
                <p:cNvPr id="5488" name="Google Shape;5488;p65"/>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5"/>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0" name="Google Shape;5490;p65"/>
              <p:cNvGrpSpPr/>
              <p:nvPr/>
            </p:nvGrpSpPr>
            <p:grpSpPr>
              <a:xfrm>
                <a:off x="4255307" y="3431612"/>
                <a:ext cx="37776" cy="32451"/>
                <a:chOff x="4255307" y="3431612"/>
                <a:chExt cx="37776" cy="32451"/>
              </a:xfrm>
            </p:grpSpPr>
            <p:sp>
              <p:nvSpPr>
                <p:cNvPr id="5491" name="Google Shape;5491;p65"/>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5"/>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3" name="Google Shape;5493;p65"/>
              <p:cNvGrpSpPr/>
              <p:nvPr/>
            </p:nvGrpSpPr>
            <p:grpSpPr>
              <a:xfrm>
                <a:off x="3853052" y="3577398"/>
                <a:ext cx="37776" cy="32420"/>
                <a:chOff x="3853052" y="3577398"/>
                <a:chExt cx="37776" cy="32420"/>
              </a:xfrm>
            </p:grpSpPr>
            <p:sp>
              <p:nvSpPr>
                <p:cNvPr id="5494" name="Google Shape;5494;p65"/>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5"/>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65"/>
              <p:cNvGrpSpPr/>
              <p:nvPr/>
            </p:nvGrpSpPr>
            <p:grpSpPr>
              <a:xfrm>
                <a:off x="4039908" y="3412107"/>
                <a:ext cx="37776" cy="32357"/>
                <a:chOff x="4039908" y="3412107"/>
                <a:chExt cx="37776" cy="32357"/>
              </a:xfrm>
            </p:grpSpPr>
            <p:sp>
              <p:nvSpPr>
                <p:cNvPr id="5497" name="Google Shape;5497;p65"/>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5"/>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9" name="Google Shape;5499;p65"/>
              <p:cNvGrpSpPr/>
              <p:nvPr/>
            </p:nvGrpSpPr>
            <p:grpSpPr>
              <a:xfrm>
                <a:off x="4017360" y="3342061"/>
                <a:ext cx="37870" cy="32380"/>
                <a:chOff x="4017360" y="3342061"/>
                <a:chExt cx="37870" cy="32380"/>
              </a:xfrm>
            </p:grpSpPr>
            <p:sp>
              <p:nvSpPr>
                <p:cNvPr id="5500" name="Google Shape;5500;p65"/>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5"/>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2" name="Google Shape;5502;p65"/>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5"/>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4" name="Google Shape;5504;p65"/>
              <p:cNvGrpSpPr/>
              <p:nvPr/>
            </p:nvGrpSpPr>
            <p:grpSpPr>
              <a:xfrm>
                <a:off x="3750870" y="3418650"/>
                <a:ext cx="37776" cy="32380"/>
                <a:chOff x="3750870" y="3418650"/>
                <a:chExt cx="37776" cy="32380"/>
              </a:xfrm>
            </p:grpSpPr>
            <p:sp>
              <p:nvSpPr>
                <p:cNvPr id="5505" name="Google Shape;5505;p65"/>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5"/>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7" name="Google Shape;5507;p65"/>
              <p:cNvGrpSpPr/>
              <p:nvPr/>
            </p:nvGrpSpPr>
            <p:grpSpPr>
              <a:xfrm>
                <a:off x="3632509" y="3274438"/>
                <a:ext cx="37783" cy="32357"/>
                <a:chOff x="3632509" y="3274438"/>
                <a:chExt cx="37783" cy="32357"/>
              </a:xfrm>
            </p:grpSpPr>
            <p:sp>
              <p:nvSpPr>
                <p:cNvPr id="5508" name="Google Shape;5508;p65"/>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5"/>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0" name="Google Shape;5510;p65"/>
              <p:cNvGrpSpPr/>
              <p:nvPr/>
            </p:nvGrpSpPr>
            <p:grpSpPr>
              <a:xfrm>
                <a:off x="3906424" y="3297561"/>
                <a:ext cx="37776" cy="32451"/>
                <a:chOff x="3906424" y="3297561"/>
                <a:chExt cx="37776" cy="32451"/>
              </a:xfrm>
            </p:grpSpPr>
            <p:sp>
              <p:nvSpPr>
                <p:cNvPr id="5511" name="Google Shape;5511;p65"/>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5"/>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3" name="Google Shape;5513;p65"/>
              <p:cNvGrpSpPr/>
              <p:nvPr/>
            </p:nvGrpSpPr>
            <p:grpSpPr>
              <a:xfrm>
                <a:off x="3866084" y="3412107"/>
                <a:ext cx="37776" cy="32357"/>
                <a:chOff x="3866084" y="3412107"/>
                <a:chExt cx="37776" cy="32357"/>
              </a:xfrm>
            </p:grpSpPr>
            <p:sp>
              <p:nvSpPr>
                <p:cNvPr id="5514" name="Google Shape;5514;p65"/>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5"/>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6" name="Google Shape;5516;p65"/>
              <p:cNvGrpSpPr/>
              <p:nvPr/>
            </p:nvGrpSpPr>
            <p:grpSpPr>
              <a:xfrm>
                <a:off x="4023919" y="3766409"/>
                <a:ext cx="37783" cy="32357"/>
                <a:chOff x="4023919" y="3766409"/>
                <a:chExt cx="37783" cy="32357"/>
              </a:xfrm>
            </p:grpSpPr>
            <p:sp>
              <p:nvSpPr>
                <p:cNvPr id="5517" name="Google Shape;5517;p65"/>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5"/>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65"/>
              <p:cNvGrpSpPr/>
              <p:nvPr/>
            </p:nvGrpSpPr>
            <p:grpSpPr>
              <a:xfrm>
                <a:off x="3973882" y="3779449"/>
                <a:ext cx="37776" cy="32357"/>
                <a:chOff x="3973882" y="3779449"/>
                <a:chExt cx="37776" cy="32357"/>
              </a:xfrm>
            </p:grpSpPr>
            <p:sp>
              <p:nvSpPr>
                <p:cNvPr id="5520" name="Google Shape;5520;p65"/>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5"/>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2" name="Google Shape;5522;p65"/>
              <p:cNvGrpSpPr/>
              <p:nvPr/>
            </p:nvGrpSpPr>
            <p:grpSpPr>
              <a:xfrm>
                <a:off x="4073398" y="3838028"/>
                <a:ext cx="37776" cy="32380"/>
                <a:chOff x="4073398" y="3838028"/>
                <a:chExt cx="37776" cy="32380"/>
              </a:xfrm>
            </p:grpSpPr>
            <p:sp>
              <p:nvSpPr>
                <p:cNvPr id="5523" name="Google Shape;5523;p65"/>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5"/>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5" name="Google Shape;5525;p65"/>
              <p:cNvGrpSpPr/>
              <p:nvPr/>
            </p:nvGrpSpPr>
            <p:grpSpPr>
              <a:xfrm>
                <a:off x="4342672" y="4144496"/>
                <a:ext cx="37752" cy="32364"/>
                <a:chOff x="4342672" y="4144496"/>
                <a:chExt cx="37752" cy="32364"/>
              </a:xfrm>
            </p:grpSpPr>
            <p:sp>
              <p:nvSpPr>
                <p:cNvPr id="5526" name="Google Shape;5526;p65"/>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5"/>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8" name="Google Shape;5528;p65"/>
              <p:cNvGrpSpPr/>
              <p:nvPr/>
            </p:nvGrpSpPr>
            <p:grpSpPr>
              <a:xfrm>
                <a:off x="4406386" y="4056872"/>
                <a:ext cx="37783" cy="32364"/>
                <a:chOff x="4406386" y="4056872"/>
                <a:chExt cx="37783" cy="32364"/>
              </a:xfrm>
            </p:grpSpPr>
            <p:sp>
              <p:nvSpPr>
                <p:cNvPr id="5529" name="Google Shape;5529;p65"/>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5"/>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65"/>
              <p:cNvGrpSpPr/>
              <p:nvPr/>
            </p:nvGrpSpPr>
            <p:grpSpPr>
              <a:xfrm>
                <a:off x="4284416" y="4245254"/>
                <a:ext cx="37783" cy="32357"/>
                <a:chOff x="4284416" y="4245254"/>
                <a:chExt cx="37783" cy="32357"/>
              </a:xfrm>
            </p:grpSpPr>
            <p:sp>
              <p:nvSpPr>
                <p:cNvPr id="5532" name="Google Shape;5532;p65"/>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5"/>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65"/>
              <p:cNvGrpSpPr/>
              <p:nvPr/>
            </p:nvGrpSpPr>
            <p:grpSpPr>
              <a:xfrm>
                <a:off x="4219057" y="4331258"/>
                <a:ext cx="37776" cy="32364"/>
                <a:chOff x="4219057" y="4331258"/>
                <a:chExt cx="37776" cy="32364"/>
              </a:xfrm>
            </p:grpSpPr>
            <p:sp>
              <p:nvSpPr>
                <p:cNvPr id="5535" name="Google Shape;5535;p65"/>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5"/>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7" name="Google Shape;5537;p65"/>
              <p:cNvGrpSpPr/>
              <p:nvPr/>
            </p:nvGrpSpPr>
            <p:grpSpPr>
              <a:xfrm>
                <a:off x="4204122" y="4141688"/>
                <a:ext cx="33497" cy="28699"/>
                <a:chOff x="4204122" y="4141688"/>
                <a:chExt cx="33497" cy="28699"/>
              </a:xfrm>
            </p:grpSpPr>
            <p:sp>
              <p:nvSpPr>
                <p:cNvPr id="5538" name="Google Shape;5538;p65"/>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5"/>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0" name="Google Shape;5540;p65"/>
              <p:cNvGrpSpPr/>
              <p:nvPr/>
            </p:nvGrpSpPr>
            <p:grpSpPr>
              <a:xfrm>
                <a:off x="4301546" y="4003869"/>
                <a:ext cx="38916" cy="33324"/>
                <a:chOff x="4301546" y="4003869"/>
                <a:chExt cx="38916" cy="33324"/>
              </a:xfrm>
            </p:grpSpPr>
            <p:sp>
              <p:nvSpPr>
                <p:cNvPr id="5541" name="Google Shape;5541;p65"/>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5"/>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3" name="Google Shape;5543;p65"/>
              <p:cNvGrpSpPr/>
              <p:nvPr/>
            </p:nvGrpSpPr>
            <p:grpSpPr>
              <a:xfrm>
                <a:off x="4210681" y="3924669"/>
                <a:ext cx="36549" cy="31366"/>
                <a:chOff x="4210681" y="3924669"/>
                <a:chExt cx="36549" cy="31366"/>
              </a:xfrm>
            </p:grpSpPr>
            <p:sp>
              <p:nvSpPr>
                <p:cNvPr id="5544" name="Google Shape;5544;p65"/>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5"/>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6" name="Google Shape;5546;p65"/>
              <p:cNvGrpSpPr/>
              <p:nvPr/>
            </p:nvGrpSpPr>
            <p:grpSpPr>
              <a:xfrm>
                <a:off x="3987771" y="3628874"/>
                <a:ext cx="31499" cy="26993"/>
                <a:chOff x="3987771" y="3628874"/>
                <a:chExt cx="31499" cy="26993"/>
              </a:xfrm>
            </p:grpSpPr>
            <p:sp>
              <p:nvSpPr>
                <p:cNvPr id="5547" name="Google Shape;5547;p65"/>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5"/>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65"/>
              <p:cNvGrpSpPr/>
              <p:nvPr/>
            </p:nvGrpSpPr>
            <p:grpSpPr>
              <a:xfrm>
                <a:off x="4087382" y="3775674"/>
                <a:ext cx="31405" cy="26898"/>
                <a:chOff x="4087382" y="3775674"/>
                <a:chExt cx="31405" cy="26898"/>
              </a:xfrm>
            </p:grpSpPr>
            <p:sp>
              <p:nvSpPr>
                <p:cNvPr id="5550" name="Google Shape;5550;p65"/>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5"/>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2" name="Google Shape;5552;p65"/>
              <p:cNvGrpSpPr/>
              <p:nvPr/>
            </p:nvGrpSpPr>
            <p:grpSpPr>
              <a:xfrm>
                <a:off x="4118873" y="3856637"/>
                <a:ext cx="31405" cy="26906"/>
                <a:chOff x="4118873" y="3856637"/>
                <a:chExt cx="31405" cy="26906"/>
              </a:xfrm>
            </p:grpSpPr>
            <p:sp>
              <p:nvSpPr>
                <p:cNvPr id="5553" name="Google Shape;5553;p65"/>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5"/>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65"/>
              <p:cNvGrpSpPr/>
              <p:nvPr/>
            </p:nvGrpSpPr>
            <p:grpSpPr>
              <a:xfrm>
                <a:off x="4168541" y="3639523"/>
                <a:ext cx="31499" cy="26906"/>
                <a:chOff x="4168541" y="3639523"/>
                <a:chExt cx="31499" cy="26906"/>
              </a:xfrm>
            </p:grpSpPr>
            <p:sp>
              <p:nvSpPr>
                <p:cNvPr id="5556" name="Google Shape;5556;p65"/>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5"/>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8" name="Google Shape;5558;p65"/>
              <p:cNvGrpSpPr/>
              <p:nvPr/>
            </p:nvGrpSpPr>
            <p:grpSpPr>
              <a:xfrm>
                <a:off x="3965789" y="3393545"/>
                <a:ext cx="31405" cy="26945"/>
                <a:chOff x="3965789" y="3393545"/>
                <a:chExt cx="31405" cy="26945"/>
              </a:xfrm>
            </p:grpSpPr>
            <p:sp>
              <p:nvSpPr>
                <p:cNvPr id="5559" name="Google Shape;5559;p65"/>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5"/>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1" name="Google Shape;5561;p65"/>
              <p:cNvGrpSpPr/>
              <p:nvPr/>
            </p:nvGrpSpPr>
            <p:grpSpPr>
              <a:xfrm>
                <a:off x="3925166" y="3491008"/>
                <a:ext cx="31405" cy="27001"/>
                <a:chOff x="3925166" y="3491008"/>
                <a:chExt cx="31405" cy="27001"/>
              </a:xfrm>
            </p:grpSpPr>
            <p:sp>
              <p:nvSpPr>
                <p:cNvPr id="5562" name="Google Shape;5562;p65"/>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5"/>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4" name="Google Shape;5564;p65"/>
              <p:cNvGrpSpPr/>
              <p:nvPr/>
            </p:nvGrpSpPr>
            <p:grpSpPr>
              <a:xfrm>
                <a:off x="3682845" y="3340976"/>
                <a:ext cx="31397" cy="26898"/>
                <a:chOff x="3682845" y="3340976"/>
                <a:chExt cx="31397" cy="26898"/>
              </a:xfrm>
            </p:grpSpPr>
            <p:sp>
              <p:nvSpPr>
                <p:cNvPr id="5565" name="Google Shape;5565;p65"/>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5"/>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7" name="Google Shape;5567;p65"/>
              <p:cNvGrpSpPr/>
              <p:nvPr/>
            </p:nvGrpSpPr>
            <p:grpSpPr>
              <a:xfrm>
                <a:off x="3795393" y="3353725"/>
                <a:ext cx="31499" cy="26993"/>
                <a:chOff x="3795393" y="3353725"/>
                <a:chExt cx="31499" cy="26993"/>
              </a:xfrm>
            </p:grpSpPr>
            <p:sp>
              <p:nvSpPr>
                <p:cNvPr id="5568" name="Google Shape;5568;p65"/>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5"/>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0" name="Google Shape;5570;p65"/>
              <p:cNvGrpSpPr/>
              <p:nvPr/>
            </p:nvGrpSpPr>
            <p:grpSpPr>
              <a:xfrm>
                <a:off x="4176909" y="4363221"/>
                <a:ext cx="38924" cy="33316"/>
                <a:chOff x="4176909" y="4363221"/>
                <a:chExt cx="38924" cy="33316"/>
              </a:xfrm>
            </p:grpSpPr>
            <p:sp>
              <p:nvSpPr>
                <p:cNvPr id="5571" name="Google Shape;5571;p65"/>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5"/>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65"/>
              <p:cNvGrpSpPr/>
              <p:nvPr/>
            </p:nvGrpSpPr>
            <p:grpSpPr>
              <a:xfrm>
                <a:off x="4226191" y="4007660"/>
                <a:ext cx="33560" cy="28770"/>
                <a:chOff x="4226191" y="4007660"/>
                <a:chExt cx="33560" cy="28770"/>
              </a:xfrm>
            </p:grpSpPr>
            <p:sp>
              <p:nvSpPr>
                <p:cNvPr id="5574" name="Google Shape;5574;p65"/>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5"/>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65"/>
              <p:cNvGrpSpPr/>
              <p:nvPr/>
            </p:nvGrpSpPr>
            <p:grpSpPr>
              <a:xfrm>
                <a:off x="3597785" y="3377045"/>
                <a:ext cx="33591" cy="28699"/>
                <a:chOff x="3597785" y="3377045"/>
                <a:chExt cx="33591" cy="28699"/>
              </a:xfrm>
            </p:grpSpPr>
            <p:sp>
              <p:nvSpPr>
                <p:cNvPr id="5577" name="Google Shape;5577;p65"/>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5"/>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9" name="Google Shape;5579;p65"/>
              <p:cNvGrpSpPr/>
              <p:nvPr/>
            </p:nvGrpSpPr>
            <p:grpSpPr>
              <a:xfrm>
                <a:off x="3887870" y="3669796"/>
                <a:ext cx="33591" cy="28692"/>
                <a:chOff x="3887870" y="3669796"/>
                <a:chExt cx="33591" cy="28692"/>
              </a:xfrm>
            </p:grpSpPr>
            <p:sp>
              <p:nvSpPr>
                <p:cNvPr id="5580" name="Google Shape;5580;p65"/>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5"/>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2" name="Google Shape;5582;p65"/>
              <p:cNvGrpSpPr/>
              <p:nvPr/>
            </p:nvGrpSpPr>
            <p:grpSpPr>
              <a:xfrm>
                <a:off x="3818320" y="3481625"/>
                <a:ext cx="33497" cy="28770"/>
                <a:chOff x="3818320" y="3481625"/>
                <a:chExt cx="33497" cy="28770"/>
              </a:xfrm>
            </p:grpSpPr>
            <p:sp>
              <p:nvSpPr>
                <p:cNvPr id="5583" name="Google Shape;5583;p65"/>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5"/>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65"/>
              <p:cNvGrpSpPr/>
              <p:nvPr/>
            </p:nvGrpSpPr>
            <p:grpSpPr>
              <a:xfrm>
                <a:off x="4278139" y="4120948"/>
                <a:ext cx="37492" cy="32129"/>
                <a:chOff x="4278139" y="4120948"/>
                <a:chExt cx="37492" cy="32129"/>
              </a:xfrm>
            </p:grpSpPr>
            <p:sp>
              <p:nvSpPr>
                <p:cNvPr id="5586" name="Google Shape;5586;p65"/>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5"/>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65"/>
              <p:cNvGrpSpPr/>
              <p:nvPr/>
            </p:nvGrpSpPr>
            <p:grpSpPr>
              <a:xfrm>
                <a:off x="4419898" y="3977388"/>
                <a:ext cx="33497" cy="28692"/>
                <a:chOff x="4419898" y="3977388"/>
                <a:chExt cx="33497" cy="28692"/>
              </a:xfrm>
            </p:grpSpPr>
            <p:sp>
              <p:nvSpPr>
                <p:cNvPr id="5589" name="Google Shape;5589;p65"/>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5"/>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1" name="Google Shape;5591;p65"/>
              <p:cNvGrpSpPr/>
              <p:nvPr/>
            </p:nvGrpSpPr>
            <p:grpSpPr>
              <a:xfrm>
                <a:off x="4158930" y="4034684"/>
                <a:ext cx="33497" cy="28762"/>
                <a:chOff x="4158930" y="4034684"/>
                <a:chExt cx="33497" cy="28762"/>
              </a:xfrm>
            </p:grpSpPr>
            <p:sp>
              <p:nvSpPr>
                <p:cNvPr id="5592" name="Google Shape;5592;p65"/>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5"/>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4" name="Google Shape;5594;p65"/>
              <p:cNvGrpSpPr/>
              <p:nvPr/>
            </p:nvGrpSpPr>
            <p:grpSpPr>
              <a:xfrm>
                <a:off x="4134949" y="3957049"/>
                <a:ext cx="33497" cy="28770"/>
                <a:chOff x="4134949" y="3957049"/>
                <a:chExt cx="33497" cy="28770"/>
              </a:xfrm>
            </p:grpSpPr>
            <p:sp>
              <p:nvSpPr>
                <p:cNvPr id="5595" name="Google Shape;5595;p65"/>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5"/>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7" name="Google Shape;5597;p65"/>
              <p:cNvGrpSpPr/>
              <p:nvPr/>
            </p:nvGrpSpPr>
            <p:grpSpPr>
              <a:xfrm>
                <a:off x="4193653" y="4184403"/>
                <a:ext cx="43580" cy="37264"/>
                <a:chOff x="4193653" y="4184403"/>
                <a:chExt cx="43580" cy="37264"/>
              </a:xfrm>
            </p:grpSpPr>
            <p:sp>
              <p:nvSpPr>
                <p:cNvPr id="5598" name="Google Shape;5598;p65"/>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5"/>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65"/>
              <p:cNvGrpSpPr/>
              <p:nvPr/>
            </p:nvGrpSpPr>
            <p:grpSpPr>
              <a:xfrm>
                <a:off x="4343600" y="3943844"/>
                <a:ext cx="43580" cy="37312"/>
                <a:chOff x="4343600" y="3943844"/>
                <a:chExt cx="43580" cy="37312"/>
              </a:xfrm>
            </p:grpSpPr>
            <p:sp>
              <p:nvSpPr>
                <p:cNvPr id="5601" name="Google Shape;5601;p65"/>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5"/>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65"/>
              <p:cNvGrpSpPr/>
              <p:nvPr/>
            </p:nvGrpSpPr>
            <p:grpSpPr>
              <a:xfrm>
                <a:off x="4172339" y="3381693"/>
                <a:ext cx="31499" cy="27001"/>
                <a:chOff x="4172339" y="3381693"/>
                <a:chExt cx="31499" cy="27001"/>
              </a:xfrm>
            </p:grpSpPr>
            <p:sp>
              <p:nvSpPr>
                <p:cNvPr id="5604" name="Google Shape;5604;p65"/>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5"/>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609"/>
        <p:cNvGrpSpPr/>
        <p:nvPr/>
      </p:nvGrpSpPr>
      <p:grpSpPr>
        <a:xfrm>
          <a:off x="0" y="0"/>
          <a:ext cx="0" cy="0"/>
          <a:chOff x="0" y="0"/>
          <a:chExt cx="0" cy="0"/>
        </a:xfrm>
      </p:grpSpPr>
      <p:grpSp>
        <p:nvGrpSpPr>
          <p:cNvPr id="5610" name="Google Shape;5610;p66"/>
          <p:cNvGrpSpPr/>
          <p:nvPr/>
        </p:nvGrpSpPr>
        <p:grpSpPr>
          <a:xfrm>
            <a:off x="729274" y="1175734"/>
            <a:ext cx="2507799" cy="206239"/>
            <a:chOff x="106648" y="895722"/>
            <a:chExt cx="4481413" cy="374300"/>
          </a:xfrm>
        </p:grpSpPr>
        <p:grpSp>
          <p:nvGrpSpPr>
            <p:cNvPr id="5611" name="Google Shape;5611;p66"/>
            <p:cNvGrpSpPr/>
            <p:nvPr/>
          </p:nvGrpSpPr>
          <p:grpSpPr>
            <a:xfrm>
              <a:off x="2233276" y="895722"/>
              <a:ext cx="1082667" cy="223591"/>
              <a:chOff x="4808316" y="2800065"/>
              <a:chExt cx="1999386" cy="412910"/>
            </a:xfrm>
          </p:grpSpPr>
          <p:sp>
            <p:nvSpPr>
              <p:cNvPr id="5612" name="Google Shape;5612;p66"/>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3" name="Google Shape;5613;p66"/>
              <p:cNvGrpSpPr/>
              <p:nvPr/>
            </p:nvGrpSpPr>
            <p:grpSpPr>
              <a:xfrm>
                <a:off x="4808316" y="2800065"/>
                <a:ext cx="92400" cy="411825"/>
                <a:chOff x="845575" y="2563700"/>
                <a:chExt cx="92400" cy="411825"/>
              </a:xfrm>
            </p:grpSpPr>
            <p:cxnSp>
              <p:nvCxnSpPr>
                <p:cNvPr id="5614" name="Google Shape;5614;p6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615" name="Google Shape;5615;p6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16" name="Google Shape;5616;p66"/>
            <p:cNvGrpSpPr/>
            <p:nvPr/>
          </p:nvGrpSpPr>
          <p:grpSpPr>
            <a:xfrm>
              <a:off x="106648" y="895722"/>
              <a:ext cx="1088401" cy="223591"/>
              <a:chOff x="881025" y="2800065"/>
              <a:chExt cx="2009975" cy="412910"/>
            </a:xfrm>
          </p:grpSpPr>
          <p:sp>
            <p:nvSpPr>
              <p:cNvPr id="5617" name="Google Shape;5617;p66"/>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8" name="Google Shape;5618;p66"/>
              <p:cNvGrpSpPr/>
              <p:nvPr/>
            </p:nvGrpSpPr>
            <p:grpSpPr>
              <a:xfrm>
                <a:off x="881025" y="2800065"/>
                <a:ext cx="92400" cy="411825"/>
                <a:chOff x="845575" y="2563700"/>
                <a:chExt cx="92400" cy="411825"/>
              </a:xfrm>
            </p:grpSpPr>
            <p:cxnSp>
              <p:nvCxnSpPr>
                <p:cNvPr id="5619" name="Google Shape;5619;p6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620" name="Google Shape;5620;p6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21" name="Google Shape;5621;p66"/>
            <p:cNvGrpSpPr/>
            <p:nvPr/>
          </p:nvGrpSpPr>
          <p:grpSpPr>
            <a:xfrm>
              <a:off x="1172346" y="1047018"/>
              <a:ext cx="1083151" cy="223003"/>
              <a:chOff x="2849073" y="3079467"/>
              <a:chExt cx="2000279" cy="411825"/>
            </a:xfrm>
          </p:grpSpPr>
          <p:sp>
            <p:nvSpPr>
              <p:cNvPr id="5622" name="Google Shape;5622;p66"/>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3" name="Google Shape;5623;p66"/>
              <p:cNvGrpSpPr/>
              <p:nvPr/>
            </p:nvGrpSpPr>
            <p:grpSpPr>
              <a:xfrm rot="10800000">
                <a:off x="2849073" y="3079467"/>
                <a:ext cx="92400" cy="411825"/>
                <a:chOff x="2070100" y="2563700"/>
                <a:chExt cx="92400" cy="411825"/>
              </a:xfrm>
            </p:grpSpPr>
            <p:cxnSp>
              <p:nvCxnSpPr>
                <p:cNvPr id="5624" name="Google Shape;5624;p6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625" name="Google Shape;5625;p6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26" name="Google Shape;5626;p66"/>
            <p:cNvGrpSpPr/>
            <p:nvPr/>
          </p:nvGrpSpPr>
          <p:grpSpPr>
            <a:xfrm>
              <a:off x="3290132" y="1047018"/>
              <a:ext cx="1297929" cy="223003"/>
              <a:chOff x="6760035" y="3079467"/>
              <a:chExt cx="2396914" cy="411825"/>
            </a:xfrm>
          </p:grpSpPr>
          <p:sp>
            <p:nvSpPr>
              <p:cNvPr id="5627" name="Google Shape;5627;p66"/>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8" name="Google Shape;5628;p66"/>
              <p:cNvGrpSpPr/>
              <p:nvPr/>
            </p:nvGrpSpPr>
            <p:grpSpPr>
              <a:xfrm rot="10800000">
                <a:off x="6760035" y="3079467"/>
                <a:ext cx="92400" cy="411825"/>
                <a:chOff x="2070100" y="2563700"/>
                <a:chExt cx="92400" cy="411825"/>
              </a:xfrm>
            </p:grpSpPr>
            <p:cxnSp>
              <p:nvCxnSpPr>
                <p:cNvPr id="5629" name="Google Shape;5629;p6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630" name="Google Shape;5630;p6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31" name="Google Shape;5631;p66"/>
          <p:cNvGrpSpPr/>
          <p:nvPr/>
        </p:nvGrpSpPr>
        <p:grpSpPr>
          <a:xfrm>
            <a:off x="2147036" y="3575105"/>
            <a:ext cx="1086701" cy="799429"/>
            <a:chOff x="2183288" y="3555572"/>
            <a:chExt cx="1136241" cy="835873"/>
          </a:xfrm>
        </p:grpSpPr>
        <p:sp>
          <p:nvSpPr>
            <p:cNvPr id="5632" name="Google Shape;5632;p66"/>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3" name="Google Shape;5633;p66"/>
            <p:cNvGrpSpPr/>
            <p:nvPr/>
          </p:nvGrpSpPr>
          <p:grpSpPr>
            <a:xfrm>
              <a:off x="2205895" y="3637269"/>
              <a:ext cx="1089848" cy="724993"/>
              <a:chOff x="2205895" y="3637269"/>
              <a:chExt cx="1089848" cy="724993"/>
            </a:xfrm>
          </p:grpSpPr>
          <p:sp>
            <p:nvSpPr>
              <p:cNvPr id="5634" name="Google Shape;5634;p66"/>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6"/>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6"/>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6"/>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6"/>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6"/>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40" name="Google Shape;5640;p66"/>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41" name="Google Shape;5641;p66"/>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642" name="Google Shape;5642;p66"/>
            <p:cNvGrpSpPr/>
            <p:nvPr/>
          </p:nvGrpSpPr>
          <p:grpSpPr>
            <a:xfrm>
              <a:off x="3173850" y="3779426"/>
              <a:ext cx="145679" cy="70048"/>
              <a:chOff x="3173850" y="3779426"/>
              <a:chExt cx="145679" cy="70048"/>
            </a:xfrm>
          </p:grpSpPr>
          <p:cxnSp>
            <p:nvCxnSpPr>
              <p:cNvPr id="5643" name="Google Shape;5643;p66"/>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644" name="Google Shape;5644;p66"/>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66"/>
            <p:cNvGrpSpPr/>
            <p:nvPr/>
          </p:nvGrpSpPr>
          <p:grpSpPr>
            <a:xfrm>
              <a:off x="2183288" y="4139483"/>
              <a:ext cx="145133" cy="70048"/>
              <a:chOff x="2183288" y="4139483"/>
              <a:chExt cx="145133" cy="70048"/>
            </a:xfrm>
          </p:grpSpPr>
          <p:cxnSp>
            <p:nvCxnSpPr>
              <p:cNvPr id="5646" name="Google Shape;5646;p66"/>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647" name="Google Shape;5647;p66"/>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48" name="Google Shape;5648;p66"/>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49" name="Google Shape;5649;p66"/>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650" name="Google Shape;5650;p66"/>
            <p:cNvGrpSpPr/>
            <p:nvPr/>
          </p:nvGrpSpPr>
          <p:grpSpPr>
            <a:xfrm>
              <a:off x="2943836" y="4268886"/>
              <a:ext cx="60717" cy="122559"/>
              <a:chOff x="2943836" y="4268886"/>
              <a:chExt cx="60717" cy="122559"/>
            </a:xfrm>
          </p:grpSpPr>
          <p:sp>
            <p:nvSpPr>
              <p:cNvPr id="5651" name="Google Shape;5651;p66"/>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52" name="Google Shape;5652;p66"/>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653" name="Google Shape;5653;p66"/>
          <p:cNvGrpSpPr/>
          <p:nvPr/>
        </p:nvGrpSpPr>
        <p:grpSpPr>
          <a:xfrm>
            <a:off x="3409981" y="1496104"/>
            <a:ext cx="1675870" cy="758251"/>
            <a:chOff x="3530532" y="1496185"/>
            <a:chExt cx="1562000" cy="706730"/>
          </a:xfrm>
        </p:grpSpPr>
        <p:cxnSp>
          <p:nvCxnSpPr>
            <p:cNvPr id="5654" name="Google Shape;5654;p66"/>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655" name="Google Shape;5655;p66"/>
            <p:cNvGrpSpPr/>
            <p:nvPr/>
          </p:nvGrpSpPr>
          <p:grpSpPr>
            <a:xfrm>
              <a:off x="3530532" y="1496185"/>
              <a:ext cx="323430" cy="463587"/>
              <a:chOff x="3530532" y="1496185"/>
              <a:chExt cx="323430" cy="463587"/>
            </a:xfrm>
          </p:grpSpPr>
          <p:grpSp>
            <p:nvGrpSpPr>
              <p:cNvPr id="5656" name="Google Shape;5656;p66"/>
              <p:cNvGrpSpPr/>
              <p:nvPr/>
            </p:nvGrpSpPr>
            <p:grpSpPr>
              <a:xfrm>
                <a:off x="3567462" y="1496185"/>
                <a:ext cx="286500" cy="361376"/>
                <a:chOff x="3567462" y="1496185"/>
                <a:chExt cx="286500" cy="361376"/>
              </a:xfrm>
            </p:grpSpPr>
            <p:cxnSp>
              <p:nvCxnSpPr>
                <p:cNvPr id="5657" name="Google Shape;5657;p66"/>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658" name="Google Shape;5658;p66"/>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9" name="Google Shape;5659;p66"/>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66"/>
            <p:cNvGrpSpPr/>
            <p:nvPr/>
          </p:nvGrpSpPr>
          <p:grpSpPr>
            <a:xfrm>
              <a:off x="3891569" y="1779209"/>
              <a:ext cx="323945" cy="423706"/>
              <a:chOff x="3891569" y="1779209"/>
              <a:chExt cx="323945" cy="423706"/>
            </a:xfrm>
          </p:grpSpPr>
          <p:grpSp>
            <p:nvGrpSpPr>
              <p:cNvPr id="5661" name="Google Shape;5661;p66"/>
              <p:cNvGrpSpPr/>
              <p:nvPr/>
            </p:nvGrpSpPr>
            <p:grpSpPr>
              <a:xfrm>
                <a:off x="3929014" y="1881638"/>
                <a:ext cx="286500" cy="321278"/>
                <a:chOff x="3929014" y="1881638"/>
                <a:chExt cx="286500" cy="321278"/>
              </a:xfrm>
            </p:grpSpPr>
            <p:cxnSp>
              <p:nvCxnSpPr>
                <p:cNvPr id="5662" name="Google Shape;5662;p66"/>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663" name="Google Shape;5663;p66"/>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4" name="Google Shape;5664;p66"/>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66"/>
            <p:cNvGrpSpPr/>
            <p:nvPr/>
          </p:nvGrpSpPr>
          <p:grpSpPr>
            <a:xfrm>
              <a:off x="4252606" y="1496185"/>
              <a:ext cx="324721" cy="463587"/>
              <a:chOff x="4252606" y="1496185"/>
              <a:chExt cx="324721" cy="463587"/>
            </a:xfrm>
          </p:grpSpPr>
          <p:grpSp>
            <p:nvGrpSpPr>
              <p:cNvPr id="5666" name="Google Shape;5666;p66"/>
              <p:cNvGrpSpPr/>
              <p:nvPr/>
            </p:nvGrpSpPr>
            <p:grpSpPr>
              <a:xfrm>
                <a:off x="4290828" y="1496185"/>
                <a:ext cx="286500" cy="361376"/>
                <a:chOff x="4290828" y="1496185"/>
                <a:chExt cx="286500" cy="361376"/>
              </a:xfrm>
            </p:grpSpPr>
            <p:cxnSp>
              <p:nvCxnSpPr>
                <p:cNvPr id="5667" name="Google Shape;5667;p66"/>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668" name="Google Shape;5668;p66"/>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9" name="Google Shape;5669;p66"/>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0" name="Google Shape;5670;p66"/>
            <p:cNvGrpSpPr/>
            <p:nvPr/>
          </p:nvGrpSpPr>
          <p:grpSpPr>
            <a:xfrm>
              <a:off x="4613643" y="1763716"/>
              <a:ext cx="325308" cy="439200"/>
              <a:chOff x="4613643" y="1763716"/>
              <a:chExt cx="325308" cy="439200"/>
            </a:xfrm>
          </p:grpSpPr>
          <p:grpSp>
            <p:nvGrpSpPr>
              <p:cNvPr id="5671" name="Google Shape;5671;p66"/>
              <p:cNvGrpSpPr/>
              <p:nvPr/>
            </p:nvGrpSpPr>
            <p:grpSpPr>
              <a:xfrm>
                <a:off x="4652451" y="1879538"/>
                <a:ext cx="286500" cy="323378"/>
                <a:chOff x="4652451" y="1879538"/>
                <a:chExt cx="286500" cy="323378"/>
              </a:xfrm>
            </p:grpSpPr>
            <p:cxnSp>
              <p:nvCxnSpPr>
                <p:cNvPr id="5672" name="Google Shape;5672;p66"/>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673" name="Google Shape;5673;p66"/>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4" name="Google Shape;5674;p66"/>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75" name="Google Shape;5675;p66"/>
          <p:cNvGrpSpPr/>
          <p:nvPr/>
        </p:nvGrpSpPr>
        <p:grpSpPr>
          <a:xfrm>
            <a:off x="3421841" y="2349730"/>
            <a:ext cx="1652173" cy="391517"/>
            <a:chOff x="3512551" y="2358270"/>
            <a:chExt cx="1597383" cy="378533"/>
          </a:xfrm>
        </p:grpSpPr>
        <p:cxnSp>
          <p:nvCxnSpPr>
            <p:cNvPr id="5676" name="Google Shape;5676;p66"/>
            <p:cNvCxnSpPr>
              <a:stCxn id="5677" idx="6"/>
              <a:endCxn id="567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679" name="Google Shape;5679;p66"/>
            <p:cNvGrpSpPr/>
            <p:nvPr/>
          </p:nvGrpSpPr>
          <p:grpSpPr>
            <a:xfrm>
              <a:off x="3512551" y="2358270"/>
              <a:ext cx="225647" cy="307714"/>
              <a:chOff x="2182679" y="2004714"/>
              <a:chExt cx="792300" cy="1080458"/>
            </a:xfrm>
          </p:grpSpPr>
          <p:cxnSp>
            <p:nvCxnSpPr>
              <p:cNvPr id="5680" name="Google Shape;5680;p66"/>
              <p:cNvCxnSpPr>
                <a:stCxn id="568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677" name="Google Shape;5677;p66"/>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6"/>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2" name="Google Shape;5682;p66"/>
            <p:cNvGrpSpPr/>
            <p:nvPr/>
          </p:nvGrpSpPr>
          <p:grpSpPr>
            <a:xfrm>
              <a:off x="3969644" y="2440153"/>
              <a:ext cx="225853" cy="296651"/>
              <a:chOff x="3775710" y="1729289"/>
              <a:chExt cx="136500" cy="179289"/>
            </a:xfrm>
          </p:grpSpPr>
          <p:cxnSp>
            <p:nvCxnSpPr>
              <p:cNvPr id="5683" name="Google Shape;5683;p66"/>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684" name="Google Shape;5684;p66"/>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6"/>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6" name="Google Shape;5686;p66"/>
            <p:cNvGrpSpPr/>
            <p:nvPr/>
          </p:nvGrpSpPr>
          <p:grpSpPr>
            <a:xfrm>
              <a:off x="4427051" y="2358270"/>
              <a:ext cx="225647" cy="307714"/>
              <a:chOff x="5393704" y="2004714"/>
              <a:chExt cx="792300" cy="1080458"/>
            </a:xfrm>
          </p:grpSpPr>
          <p:cxnSp>
            <p:nvCxnSpPr>
              <p:cNvPr id="5687" name="Google Shape;5687;p66"/>
              <p:cNvCxnSpPr>
                <a:stCxn id="568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689" name="Google Shape;5689;p66"/>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6"/>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0" name="Google Shape;5690;p66"/>
            <p:cNvGrpSpPr/>
            <p:nvPr/>
          </p:nvGrpSpPr>
          <p:grpSpPr>
            <a:xfrm>
              <a:off x="4884287" y="2440252"/>
              <a:ext cx="225647" cy="296532"/>
              <a:chOff x="6999166" y="2292572"/>
              <a:chExt cx="792300" cy="1041192"/>
            </a:xfrm>
          </p:grpSpPr>
          <p:cxnSp>
            <p:nvCxnSpPr>
              <p:cNvPr id="5691" name="Google Shape;5691;p66"/>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678" name="Google Shape;5678;p66"/>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6"/>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93" name="Google Shape;5693;p66"/>
          <p:cNvGrpSpPr/>
          <p:nvPr/>
        </p:nvGrpSpPr>
        <p:grpSpPr>
          <a:xfrm>
            <a:off x="6842649" y="1185930"/>
            <a:ext cx="1581844" cy="732818"/>
            <a:chOff x="634175" y="2986275"/>
            <a:chExt cx="3147949" cy="1458344"/>
          </a:xfrm>
        </p:grpSpPr>
        <p:cxnSp>
          <p:nvCxnSpPr>
            <p:cNvPr id="5694" name="Google Shape;5694;p66"/>
            <p:cNvCxnSpPr>
              <a:stCxn id="5695" idx="4"/>
              <a:endCxn id="569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697" name="Google Shape;5697;p66"/>
            <p:cNvCxnSpPr>
              <a:stCxn id="5696" idx="0"/>
              <a:endCxn id="569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699" name="Google Shape;5699;p66"/>
            <p:cNvCxnSpPr>
              <a:stCxn id="5698" idx="4"/>
              <a:endCxn id="570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701" name="Google Shape;5701;p66"/>
            <p:cNvCxnSpPr>
              <a:stCxn id="5700" idx="0"/>
              <a:endCxn id="570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702" name="Google Shape;5702;p66"/>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698" name="Google Shape;5698;p66"/>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695" name="Google Shape;5695;p66"/>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700" name="Google Shape;5700;p66"/>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696" name="Google Shape;5696;p66"/>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703" name="Google Shape;5703;p66"/>
          <p:cNvGrpSpPr/>
          <p:nvPr/>
        </p:nvGrpSpPr>
        <p:grpSpPr>
          <a:xfrm>
            <a:off x="3410364" y="2880240"/>
            <a:ext cx="1675128" cy="313674"/>
            <a:chOff x="998425" y="1182125"/>
            <a:chExt cx="1065400" cy="199500"/>
          </a:xfrm>
        </p:grpSpPr>
        <p:sp>
          <p:nvSpPr>
            <p:cNvPr id="5704" name="Google Shape;5704;p6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9" name="Google Shape;5709;p66"/>
          <p:cNvGrpSpPr/>
          <p:nvPr/>
        </p:nvGrpSpPr>
        <p:grpSpPr>
          <a:xfrm>
            <a:off x="3410363" y="3836206"/>
            <a:ext cx="1675129" cy="525345"/>
            <a:chOff x="5194708" y="3484366"/>
            <a:chExt cx="3148148" cy="987304"/>
          </a:xfrm>
        </p:grpSpPr>
        <p:grpSp>
          <p:nvGrpSpPr>
            <p:cNvPr id="5710" name="Google Shape;5710;p66"/>
            <p:cNvGrpSpPr/>
            <p:nvPr/>
          </p:nvGrpSpPr>
          <p:grpSpPr>
            <a:xfrm>
              <a:off x="7531521" y="3484366"/>
              <a:ext cx="811335" cy="987304"/>
              <a:chOff x="3379425" y="1617275"/>
              <a:chExt cx="1090650" cy="1327200"/>
            </a:xfrm>
          </p:grpSpPr>
          <p:sp>
            <p:nvSpPr>
              <p:cNvPr id="5711" name="Google Shape;5711;p6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66"/>
            <p:cNvGrpSpPr/>
            <p:nvPr/>
          </p:nvGrpSpPr>
          <p:grpSpPr>
            <a:xfrm>
              <a:off x="6752546" y="3484366"/>
              <a:ext cx="811428" cy="987304"/>
              <a:chOff x="2332275" y="1617275"/>
              <a:chExt cx="1090775" cy="1327200"/>
            </a:xfrm>
          </p:grpSpPr>
          <p:sp>
            <p:nvSpPr>
              <p:cNvPr id="5715" name="Google Shape;5715;p6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66"/>
            <p:cNvGrpSpPr/>
            <p:nvPr/>
          </p:nvGrpSpPr>
          <p:grpSpPr>
            <a:xfrm>
              <a:off x="5973664" y="3484366"/>
              <a:ext cx="811335" cy="987304"/>
              <a:chOff x="1285250" y="1617275"/>
              <a:chExt cx="1090650" cy="1327200"/>
            </a:xfrm>
          </p:grpSpPr>
          <p:sp>
            <p:nvSpPr>
              <p:cNvPr id="5719" name="Google Shape;5719;p6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2" name="Google Shape;5722;p66"/>
            <p:cNvGrpSpPr/>
            <p:nvPr/>
          </p:nvGrpSpPr>
          <p:grpSpPr>
            <a:xfrm>
              <a:off x="5194708" y="3484366"/>
              <a:ext cx="811409" cy="987304"/>
              <a:chOff x="238125" y="1617275"/>
              <a:chExt cx="1090750" cy="1327200"/>
            </a:xfrm>
          </p:grpSpPr>
          <p:sp>
            <p:nvSpPr>
              <p:cNvPr id="5723" name="Google Shape;5723;p6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26" name="Google Shape;5726;p66"/>
          <p:cNvGrpSpPr/>
          <p:nvPr/>
        </p:nvGrpSpPr>
        <p:grpSpPr>
          <a:xfrm>
            <a:off x="6844048" y="2482095"/>
            <a:ext cx="1579046" cy="522230"/>
            <a:chOff x="6853641" y="2534077"/>
            <a:chExt cx="1515545" cy="501229"/>
          </a:xfrm>
        </p:grpSpPr>
        <p:grpSp>
          <p:nvGrpSpPr>
            <p:cNvPr id="5727" name="Google Shape;5727;p66"/>
            <p:cNvGrpSpPr/>
            <p:nvPr/>
          </p:nvGrpSpPr>
          <p:grpSpPr>
            <a:xfrm>
              <a:off x="6853641" y="2618923"/>
              <a:ext cx="1515545" cy="324556"/>
              <a:chOff x="6853641" y="2618923"/>
              <a:chExt cx="1515545" cy="324556"/>
            </a:xfrm>
          </p:grpSpPr>
          <p:sp>
            <p:nvSpPr>
              <p:cNvPr id="5728" name="Google Shape;5728;p66"/>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6"/>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6"/>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6"/>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6"/>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3" name="Google Shape;5733;p66"/>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6"/>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6"/>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6"/>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6"/>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8" name="Google Shape;5738;p66"/>
          <p:cNvGrpSpPr/>
          <p:nvPr/>
        </p:nvGrpSpPr>
        <p:grpSpPr>
          <a:xfrm>
            <a:off x="3438940" y="3357136"/>
            <a:ext cx="1617976" cy="346616"/>
            <a:chOff x="1808063" y="4294338"/>
            <a:chExt cx="3370782" cy="721817"/>
          </a:xfrm>
        </p:grpSpPr>
        <p:sp>
          <p:nvSpPr>
            <p:cNvPr id="5739" name="Google Shape;5739;p6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9" name="Google Shape;5749;p66"/>
          <p:cNvGrpSpPr/>
          <p:nvPr/>
        </p:nvGrpSpPr>
        <p:grpSpPr>
          <a:xfrm>
            <a:off x="5264936" y="4023886"/>
            <a:ext cx="1417067" cy="350605"/>
            <a:chOff x="4234950" y="2101012"/>
            <a:chExt cx="4219974" cy="1044090"/>
          </a:xfrm>
        </p:grpSpPr>
        <p:sp>
          <p:nvSpPr>
            <p:cNvPr id="5750" name="Google Shape;5750;p66"/>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6"/>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6"/>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6"/>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6"/>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6"/>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6"/>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6"/>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6"/>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6"/>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6"/>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6"/>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6"/>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6"/>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6"/>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6"/>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6" name="Google Shape;5766;p66"/>
          <p:cNvGrpSpPr/>
          <p:nvPr/>
        </p:nvGrpSpPr>
        <p:grpSpPr>
          <a:xfrm>
            <a:off x="6840408" y="2014643"/>
            <a:ext cx="1586327" cy="371557"/>
            <a:chOff x="1247650" y="2075423"/>
            <a:chExt cx="6648477" cy="1557238"/>
          </a:xfrm>
        </p:grpSpPr>
        <p:sp>
          <p:nvSpPr>
            <p:cNvPr id="5767" name="Google Shape;5767;p6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3" name="Google Shape;5773;p66"/>
          <p:cNvGrpSpPr/>
          <p:nvPr/>
        </p:nvGrpSpPr>
        <p:grpSpPr>
          <a:xfrm>
            <a:off x="5271678" y="1167833"/>
            <a:ext cx="1415601" cy="1648533"/>
            <a:chOff x="1839112" y="2209163"/>
            <a:chExt cx="1918159" cy="2233784"/>
          </a:xfrm>
        </p:grpSpPr>
        <p:sp>
          <p:nvSpPr>
            <p:cNvPr id="5774" name="Google Shape;5774;p66"/>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6"/>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6"/>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77" name="Google Shape;5777;p66"/>
            <p:cNvCxnSpPr>
              <a:stCxn id="5774" idx="6"/>
              <a:endCxn id="577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778" name="Google Shape;5778;p66"/>
            <p:cNvCxnSpPr>
              <a:stCxn id="5775" idx="4"/>
              <a:endCxn id="577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780" name="Google Shape;5780;p66"/>
            <p:cNvCxnSpPr>
              <a:stCxn id="5779" idx="6"/>
              <a:endCxn id="577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781" name="Google Shape;5781;p66"/>
            <p:cNvCxnSpPr>
              <a:stCxn id="5776" idx="4"/>
              <a:endCxn id="578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779" name="Google Shape;5779;p66"/>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6"/>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6"/>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84" name="Google Shape;5784;p66"/>
            <p:cNvCxnSpPr>
              <a:endCxn id="578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785" name="Google Shape;5785;p66"/>
          <p:cNvGrpSpPr/>
          <p:nvPr/>
        </p:nvGrpSpPr>
        <p:grpSpPr>
          <a:xfrm>
            <a:off x="3428944" y="1185917"/>
            <a:ext cx="1637968" cy="154942"/>
            <a:chOff x="238125" y="2506075"/>
            <a:chExt cx="7115411" cy="673075"/>
          </a:xfrm>
        </p:grpSpPr>
        <p:sp>
          <p:nvSpPr>
            <p:cNvPr id="5786" name="Google Shape;5786;p6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1" name="Google Shape;5791;p66"/>
          <p:cNvGrpSpPr/>
          <p:nvPr/>
        </p:nvGrpSpPr>
        <p:grpSpPr>
          <a:xfrm>
            <a:off x="1969680" y="1500635"/>
            <a:ext cx="1262932" cy="785408"/>
            <a:chOff x="548861" y="389676"/>
            <a:chExt cx="3843371" cy="2390163"/>
          </a:xfrm>
        </p:grpSpPr>
        <p:cxnSp>
          <p:nvCxnSpPr>
            <p:cNvPr id="5792" name="Google Shape;5792;p66"/>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793" name="Google Shape;5793;p66"/>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794" name="Google Shape;5794;p66"/>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795" name="Google Shape;5795;p66"/>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796" name="Google Shape;5796;p66"/>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797" name="Google Shape;5797;p66"/>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98" name="Google Shape;5798;p66"/>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799" name="Google Shape;5799;p66"/>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6"/>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6"/>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6"/>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6"/>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6"/>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5" name="Google Shape;5805;p66"/>
          <p:cNvGrpSpPr/>
          <p:nvPr/>
        </p:nvGrpSpPr>
        <p:grpSpPr>
          <a:xfrm>
            <a:off x="757812" y="2607512"/>
            <a:ext cx="1412054" cy="633562"/>
            <a:chOff x="1187400" y="2529299"/>
            <a:chExt cx="6769193" cy="2241903"/>
          </a:xfrm>
        </p:grpSpPr>
        <p:sp>
          <p:nvSpPr>
            <p:cNvPr id="5806" name="Google Shape;5806;p66"/>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807" name="Google Shape;5807;p66"/>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808" name="Google Shape;5808;p66"/>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809" name="Google Shape;5809;p66"/>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810" name="Google Shape;5810;p66"/>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811" name="Google Shape;5811;p66"/>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812" name="Google Shape;5812;p66"/>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813" name="Google Shape;5813;p66"/>
            <p:cNvCxnSpPr>
              <a:stCxn id="5806" idx="2"/>
              <a:endCxn id="580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814" name="Google Shape;5814;p66"/>
            <p:cNvCxnSpPr>
              <a:stCxn id="5808" idx="0"/>
              <a:endCxn id="580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815" name="Google Shape;5815;p66"/>
            <p:cNvCxnSpPr>
              <a:stCxn id="5808" idx="2"/>
              <a:endCxn id="581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816" name="Google Shape;5816;p66"/>
            <p:cNvCxnSpPr>
              <a:stCxn id="5809" idx="0"/>
              <a:endCxn id="580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817" name="Google Shape;5817;p66"/>
            <p:cNvCxnSpPr>
              <a:stCxn id="5807" idx="2"/>
              <a:endCxn id="581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818" name="Google Shape;5818;p66"/>
            <p:cNvCxnSpPr>
              <a:stCxn id="5811" idx="0"/>
              <a:endCxn id="580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819" name="Google Shape;5819;p66"/>
          <p:cNvGrpSpPr/>
          <p:nvPr/>
        </p:nvGrpSpPr>
        <p:grpSpPr>
          <a:xfrm>
            <a:off x="6844058" y="3100221"/>
            <a:ext cx="1579035" cy="540873"/>
            <a:chOff x="6895650" y="3126697"/>
            <a:chExt cx="1436662" cy="492105"/>
          </a:xfrm>
        </p:grpSpPr>
        <p:sp>
          <p:nvSpPr>
            <p:cNvPr id="5820" name="Google Shape;5820;p66"/>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6"/>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6"/>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6"/>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6"/>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5" name="Google Shape;5825;p66"/>
            <p:cNvGrpSpPr/>
            <p:nvPr/>
          </p:nvGrpSpPr>
          <p:grpSpPr>
            <a:xfrm>
              <a:off x="6995957" y="3335810"/>
              <a:ext cx="1230393" cy="71754"/>
              <a:chOff x="6995957" y="3287964"/>
              <a:chExt cx="1230393" cy="71754"/>
            </a:xfrm>
          </p:grpSpPr>
          <p:sp>
            <p:nvSpPr>
              <p:cNvPr id="5826" name="Google Shape;5826;p66"/>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6"/>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6"/>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6"/>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6"/>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31" name="Google Shape;5831;p66"/>
          <p:cNvGrpSpPr/>
          <p:nvPr/>
        </p:nvGrpSpPr>
        <p:grpSpPr>
          <a:xfrm>
            <a:off x="6842640" y="3736984"/>
            <a:ext cx="1581862" cy="650625"/>
            <a:chOff x="6777990" y="3710194"/>
            <a:chExt cx="1646915" cy="677382"/>
          </a:xfrm>
        </p:grpSpPr>
        <p:grpSp>
          <p:nvGrpSpPr>
            <p:cNvPr id="5832" name="Google Shape;5832;p66"/>
            <p:cNvGrpSpPr/>
            <p:nvPr/>
          </p:nvGrpSpPr>
          <p:grpSpPr>
            <a:xfrm>
              <a:off x="6777990" y="3874492"/>
              <a:ext cx="411129" cy="513083"/>
              <a:chOff x="6777990" y="3874492"/>
              <a:chExt cx="411129" cy="513083"/>
            </a:xfrm>
          </p:grpSpPr>
          <p:cxnSp>
            <p:nvCxnSpPr>
              <p:cNvPr id="5833" name="Google Shape;5833;p66"/>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834" name="Google Shape;5834;p66"/>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5" name="Google Shape;5835;p66"/>
            <p:cNvGrpSpPr/>
            <p:nvPr/>
          </p:nvGrpSpPr>
          <p:grpSpPr>
            <a:xfrm>
              <a:off x="7188425" y="3710194"/>
              <a:ext cx="411123" cy="520535"/>
              <a:chOff x="7188425" y="3710194"/>
              <a:chExt cx="411123" cy="520535"/>
            </a:xfrm>
          </p:grpSpPr>
          <p:cxnSp>
            <p:nvCxnSpPr>
              <p:cNvPr id="5836" name="Google Shape;5836;p66"/>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837" name="Google Shape;5837;p66"/>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8" name="Google Shape;5838;p66"/>
            <p:cNvGrpSpPr/>
            <p:nvPr/>
          </p:nvGrpSpPr>
          <p:grpSpPr>
            <a:xfrm>
              <a:off x="7603341" y="3874492"/>
              <a:ext cx="411474" cy="513083"/>
              <a:chOff x="7603341" y="3874492"/>
              <a:chExt cx="411474" cy="513083"/>
            </a:xfrm>
          </p:grpSpPr>
          <p:cxnSp>
            <p:nvCxnSpPr>
              <p:cNvPr id="5839" name="Google Shape;5839;p66"/>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840" name="Google Shape;5840;p66"/>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1" name="Google Shape;5841;p66"/>
            <p:cNvGrpSpPr/>
            <p:nvPr/>
          </p:nvGrpSpPr>
          <p:grpSpPr>
            <a:xfrm>
              <a:off x="8013776" y="3722847"/>
              <a:ext cx="411129" cy="507881"/>
              <a:chOff x="8013776" y="3722847"/>
              <a:chExt cx="411129" cy="507881"/>
            </a:xfrm>
          </p:grpSpPr>
          <p:cxnSp>
            <p:nvCxnSpPr>
              <p:cNvPr id="5842" name="Google Shape;5842;p66"/>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843" name="Google Shape;5843;p66"/>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44" name="Google Shape;5844;p66"/>
          <p:cNvGrpSpPr/>
          <p:nvPr/>
        </p:nvGrpSpPr>
        <p:grpSpPr>
          <a:xfrm>
            <a:off x="5262155" y="2909824"/>
            <a:ext cx="1421889" cy="1020603"/>
            <a:chOff x="5190863" y="2824811"/>
            <a:chExt cx="1544860" cy="1108869"/>
          </a:xfrm>
        </p:grpSpPr>
        <p:grpSp>
          <p:nvGrpSpPr>
            <p:cNvPr id="5845" name="Google Shape;5845;p66"/>
            <p:cNvGrpSpPr/>
            <p:nvPr/>
          </p:nvGrpSpPr>
          <p:grpSpPr>
            <a:xfrm>
              <a:off x="5938695" y="3176919"/>
              <a:ext cx="685761" cy="404739"/>
              <a:chOff x="5938695" y="3176919"/>
              <a:chExt cx="685761" cy="404739"/>
            </a:xfrm>
          </p:grpSpPr>
          <p:grpSp>
            <p:nvGrpSpPr>
              <p:cNvPr id="5846" name="Google Shape;5846;p66"/>
              <p:cNvGrpSpPr/>
              <p:nvPr/>
            </p:nvGrpSpPr>
            <p:grpSpPr>
              <a:xfrm>
                <a:off x="5938695" y="3176919"/>
                <a:ext cx="685761" cy="404739"/>
                <a:chOff x="5938695" y="3176919"/>
                <a:chExt cx="685761" cy="404739"/>
              </a:xfrm>
            </p:grpSpPr>
            <p:sp>
              <p:nvSpPr>
                <p:cNvPr id="5847" name="Google Shape;5847;p66"/>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6"/>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9" name="Google Shape;5849;p66"/>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0" name="Google Shape;5850;p66"/>
            <p:cNvGrpSpPr/>
            <p:nvPr/>
          </p:nvGrpSpPr>
          <p:grpSpPr>
            <a:xfrm>
              <a:off x="5305233" y="3176835"/>
              <a:ext cx="685971" cy="404655"/>
              <a:chOff x="5305233" y="3176835"/>
              <a:chExt cx="685971" cy="404655"/>
            </a:xfrm>
          </p:grpSpPr>
          <p:grpSp>
            <p:nvGrpSpPr>
              <p:cNvPr id="5851" name="Google Shape;5851;p66"/>
              <p:cNvGrpSpPr/>
              <p:nvPr/>
            </p:nvGrpSpPr>
            <p:grpSpPr>
              <a:xfrm>
                <a:off x="5305233" y="3176835"/>
                <a:ext cx="685971" cy="404655"/>
                <a:chOff x="5305233" y="3176835"/>
                <a:chExt cx="685971" cy="404655"/>
              </a:xfrm>
            </p:grpSpPr>
            <p:sp>
              <p:nvSpPr>
                <p:cNvPr id="5852" name="Google Shape;5852;p66"/>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6"/>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4" name="Google Shape;5854;p66"/>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5" name="Google Shape;5855;p66"/>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6" name="Google Shape;5856;p66"/>
            <p:cNvGrpSpPr/>
            <p:nvPr/>
          </p:nvGrpSpPr>
          <p:grpSpPr>
            <a:xfrm>
              <a:off x="5657361" y="2824811"/>
              <a:ext cx="1078361" cy="404655"/>
              <a:chOff x="5657361" y="2824811"/>
              <a:chExt cx="1078361" cy="404655"/>
            </a:xfrm>
          </p:grpSpPr>
          <p:grpSp>
            <p:nvGrpSpPr>
              <p:cNvPr id="5857" name="Google Shape;5857;p66"/>
              <p:cNvGrpSpPr/>
              <p:nvPr/>
            </p:nvGrpSpPr>
            <p:grpSpPr>
              <a:xfrm>
                <a:off x="5657361" y="2824811"/>
                <a:ext cx="1078361" cy="404655"/>
                <a:chOff x="5657361" y="2824811"/>
                <a:chExt cx="1078361" cy="404655"/>
              </a:xfrm>
            </p:grpSpPr>
            <p:grpSp>
              <p:nvGrpSpPr>
                <p:cNvPr id="5858" name="Google Shape;5858;p66"/>
                <p:cNvGrpSpPr/>
                <p:nvPr/>
              </p:nvGrpSpPr>
              <p:grpSpPr>
                <a:xfrm>
                  <a:off x="5938485" y="2824811"/>
                  <a:ext cx="797237" cy="404655"/>
                  <a:chOff x="5938485" y="2824811"/>
                  <a:chExt cx="797237" cy="404655"/>
                </a:xfrm>
              </p:grpSpPr>
              <p:sp>
                <p:nvSpPr>
                  <p:cNvPr id="5859" name="Google Shape;5859;p66"/>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6"/>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1" name="Google Shape;5861;p66"/>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2" name="Google Shape;5862;p66"/>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3" name="Google Shape;5863;p66"/>
            <p:cNvGrpSpPr/>
            <p:nvPr/>
          </p:nvGrpSpPr>
          <p:grpSpPr>
            <a:xfrm>
              <a:off x="5190863" y="3528942"/>
              <a:ext cx="1078026" cy="404739"/>
              <a:chOff x="5190863" y="3528942"/>
              <a:chExt cx="1078026" cy="404739"/>
            </a:xfrm>
          </p:grpSpPr>
          <p:sp>
            <p:nvSpPr>
              <p:cNvPr id="5864" name="Google Shape;5864;p66"/>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5" name="Google Shape;5865;p66"/>
              <p:cNvGrpSpPr/>
              <p:nvPr/>
            </p:nvGrpSpPr>
            <p:grpSpPr>
              <a:xfrm>
                <a:off x="5190863" y="3528942"/>
                <a:ext cx="1078026" cy="404739"/>
                <a:chOff x="5190863" y="3528942"/>
                <a:chExt cx="1078026" cy="404739"/>
              </a:xfrm>
            </p:grpSpPr>
            <p:sp>
              <p:nvSpPr>
                <p:cNvPr id="5866" name="Google Shape;5866;p66"/>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6"/>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68" name="Google Shape;5868;p66"/>
          <p:cNvGrpSpPr/>
          <p:nvPr/>
        </p:nvGrpSpPr>
        <p:grpSpPr>
          <a:xfrm>
            <a:off x="728162" y="1474292"/>
            <a:ext cx="1086719" cy="879487"/>
            <a:chOff x="803162" y="1474292"/>
            <a:chExt cx="1086719" cy="879487"/>
          </a:xfrm>
        </p:grpSpPr>
        <p:grpSp>
          <p:nvGrpSpPr>
            <p:cNvPr id="5869" name="Google Shape;5869;p66"/>
            <p:cNvGrpSpPr/>
            <p:nvPr/>
          </p:nvGrpSpPr>
          <p:grpSpPr>
            <a:xfrm>
              <a:off x="803162" y="1625948"/>
              <a:ext cx="445856" cy="576579"/>
              <a:chOff x="803162" y="1625948"/>
              <a:chExt cx="445856" cy="576579"/>
            </a:xfrm>
          </p:grpSpPr>
          <p:sp>
            <p:nvSpPr>
              <p:cNvPr id="5870" name="Google Shape;5870;p66"/>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1" name="Google Shape;5871;p66"/>
              <p:cNvGrpSpPr/>
              <p:nvPr/>
            </p:nvGrpSpPr>
            <p:grpSpPr>
              <a:xfrm>
                <a:off x="1056023" y="1625948"/>
                <a:ext cx="192995" cy="576579"/>
                <a:chOff x="1056023" y="1625948"/>
                <a:chExt cx="192995" cy="576579"/>
              </a:xfrm>
            </p:grpSpPr>
            <p:sp>
              <p:nvSpPr>
                <p:cNvPr id="5872" name="Google Shape;5872;p66"/>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6"/>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6"/>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6"/>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6"/>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77" name="Google Shape;5877;p66"/>
            <p:cNvGrpSpPr/>
            <p:nvPr/>
          </p:nvGrpSpPr>
          <p:grpSpPr>
            <a:xfrm>
              <a:off x="1371406" y="1474292"/>
              <a:ext cx="518475" cy="879487"/>
              <a:chOff x="1398231" y="1474292"/>
              <a:chExt cx="518475" cy="879487"/>
            </a:xfrm>
          </p:grpSpPr>
          <p:grpSp>
            <p:nvGrpSpPr>
              <p:cNvPr id="5878" name="Google Shape;5878;p66"/>
              <p:cNvGrpSpPr/>
              <p:nvPr/>
            </p:nvGrpSpPr>
            <p:grpSpPr>
              <a:xfrm>
                <a:off x="1398231" y="1474292"/>
                <a:ext cx="518475" cy="341643"/>
                <a:chOff x="1398231" y="1474292"/>
                <a:chExt cx="518475" cy="341643"/>
              </a:xfrm>
            </p:grpSpPr>
            <p:sp>
              <p:nvSpPr>
                <p:cNvPr id="5879" name="Google Shape;5879;p66"/>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0" name="Google Shape;5880;p66"/>
                <p:cNvGrpSpPr/>
                <p:nvPr/>
              </p:nvGrpSpPr>
              <p:grpSpPr>
                <a:xfrm>
                  <a:off x="1616453" y="1474292"/>
                  <a:ext cx="300253" cy="341643"/>
                  <a:chOff x="1616453" y="1475379"/>
                  <a:chExt cx="300253" cy="341643"/>
                </a:xfrm>
              </p:grpSpPr>
              <p:sp>
                <p:nvSpPr>
                  <p:cNvPr id="5881" name="Google Shape;5881;p66"/>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6"/>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6"/>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6"/>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6"/>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6"/>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6"/>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8" name="Google Shape;5888;p66"/>
                  <p:cNvGrpSpPr/>
                  <p:nvPr/>
                </p:nvGrpSpPr>
                <p:grpSpPr>
                  <a:xfrm>
                    <a:off x="1839639" y="1475379"/>
                    <a:ext cx="77067" cy="341643"/>
                    <a:chOff x="1839639" y="1475379"/>
                    <a:chExt cx="77067" cy="341643"/>
                  </a:xfrm>
                </p:grpSpPr>
                <p:sp>
                  <p:nvSpPr>
                    <p:cNvPr id="5889" name="Google Shape;5889;p66"/>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6"/>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91" name="Google Shape;5891;p66"/>
              <p:cNvGrpSpPr/>
              <p:nvPr/>
            </p:nvGrpSpPr>
            <p:grpSpPr>
              <a:xfrm>
                <a:off x="1398451" y="2012951"/>
                <a:ext cx="518255" cy="340828"/>
                <a:chOff x="1398451" y="2012951"/>
                <a:chExt cx="518255" cy="340828"/>
              </a:xfrm>
            </p:grpSpPr>
            <p:sp>
              <p:nvSpPr>
                <p:cNvPr id="5892" name="Google Shape;5892;p66"/>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3" name="Google Shape;5893;p66"/>
                <p:cNvGrpSpPr/>
                <p:nvPr/>
              </p:nvGrpSpPr>
              <p:grpSpPr>
                <a:xfrm>
                  <a:off x="1616453" y="2012951"/>
                  <a:ext cx="300253" cy="340828"/>
                  <a:chOff x="1616453" y="2013538"/>
                  <a:chExt cx="300253" cy="340828"/>
                </a:xfrm>
              </p:grpSpPr>
              <p:sp>
                <p:nvSpPr>
                  <p:cNvPr id="5894" name="Google Shape;5894;p66"/>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6"/>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6"/>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6"/>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6"/>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6"/>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6"/>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1" name="Google Shape;5901;p66"/>
                  <p:cNvGrpSpPr/>
                  <p:nvPr/>
                </p:nvGrpSpPr>
                <p:grpSpPr>
                  <a:xfrm>
                    <a:off x="1839639" y="2013538"/>
                    <a:ext cx="77067" cy="340828"/>
                    <a:chOff x="1839639" y="2013538"/>
                    <a:chExt cx="77067" cy="340828"/>
                  </a:xfrm>
                </p:grpSpPr>
                <p:sp>
                  <p:nvSpPr>
                    <p:cNvPr id="5902" name="Google Shape;5902;p66"/>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6"/>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904" name="Google Shape;5904;p66"/>
          <p:cNvGrpSpPr/>
          <p:nvPr/>
        </p:nvGrpSpPr>
        <p:grpSpPr>
          <a:xfrm>
            <a:off x="724986" y="3605478"/>
            <a:ext cx="1368681" cy="682918"/>
            <a:chOff x="724986" y="3605478"/>
            <a:chExt cx="1368681" cy="682918"/>
          </a:xfrm>
        </p:grpSpPr>
        <p:grpSp>
          <p:nvGrpSpPr>
            <p:cNvPr id="5905" name="Google Shape;5905;p66"/>
            <p:cNvGrpSpPr/>
            <p:nvPr/>
          </p:nvGrpSpPr>
          <p:grpSpPr>
            <a:xfrm>
              <a:off x="1289102" y="3823629"/>
              <a:ext cx="240442" cy="250435"/>
              <a:chOff x="-165066" y="3843615"/>
              <a:chExt cx="221259" cy="230455"/>
            </a:xfrm>
          </p:grpSpPr>
          <p:sp>
            <p:nvSpPr>
              <p:cNvPr id="5906" name="Google Shape;5906;p66"/>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6"/>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6"/>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6"/>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6"/>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6"/>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6"/>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6"/>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6"/>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6"/>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6"/>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6"/>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6"/>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6"/>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6"/>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6"/>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6"/>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6"/>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6"/>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6"/>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66"/>
            <p:cNvGrpSpPr/>
            <p:nvPr/>
          </p:nvGrpSpPr>
          <p:grpSpPr>
            <a:xfrm>
              <a:off x="724986" y="3605478"/>
              <a:ext cx="1368681" cy="682918"/>
              <a:chOff x="724986" y="3605478"/>
              <a:chExt cx="1368681" cy="682918"/>
            </a:xfrm>
          </p:grpSpPr>
          <p:grpSp>
            <p:nvGrpSpPr>
              <p:cNvPr id="5927" name="Google Shape;5927;p66"/>
              <p:cNvGrpSpPr/>
              <p:nvPr/>
            </p:nvGrpSpPr>
            <p:grpSpPr>
              <a:xfrm>
                <a:off x="1498221" y="4047614"/>
                <a:ext cx="529172" cy="240783"/>
                <a:chOff x="1498221" y="4047614"/>
                <a:chExt cx="529172" cy="240783"/>
              </a:xfrm>
            </p:grpSpPr>
            <p:grpSp>
              <p:nvGrpSpPr>
                <p:cNvPr id="5928" name="Google Shape;5928;p66"/>
                <p:cNvGrpSpPr/>
                <p:nvPr/>
              </p:nvGrpSpPr>
              <p:grpSpPr>
                <a:xfrm>
                  <a:off x="1826655" y="4224370"/>
                  <a:ext cx="200738" cy="25631"/>
                  <a:chOff x="1826655" y="4224370"/>
                  <a:chExt cx="200738" cy="25631"/>
                </a:xfrm>
              </p:grpSpPr>
              <p:sp>
                <p:nvSpPr>
                  <p:cNvPr id="5929" name="Google Shape;5929;p66"/>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6"/>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1" name="Google Shape;5931;p66"/>
                <p:cNvGrpSpPr/>
                <p:nvPr/>
              </p:nvGrpSpPr>
              <p:grpSpPr>
                <a:xfrm>
                  <a:off x="1498221" y="4047614"/>
                  <a:ext cx="328444" cy="240783"/>
                  <a:chOff x="1498221" y="4047614"/>
                  <a:chExt cx="328444" cy="240783"/>
                </a:xfrm>
              </p:grpSpPr>
              <p:sp>
                <p:nvSpPr>
                  <p:cNvPr id="5932" name="Google Shape;5932;p66"/>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3" name="Google Shape;5933;p66"/>
                  <p:cNvGrpSpPr/>
                  <p:nvPr/>
                </p:nvGrpSpPr>
                <p:grpSpPr>
                  <a:xfrm>
                    <a:off x="1498221" y="4047614"/>
                    <a:ext cx="150566" cy="190416"/>
                    <a:chOff x="1498221" y="4047614"/>
                    <a:chExt cx="150566" cy="190416"/>
                  </a:xfrm>
                </p:grpSpPr>
                <p:sp>
                  <p:nvSpPr>
                    <p:cNvPr id="5934" name="Google Shape;5934;p66"/>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6"/>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936" name="Google Shape;5936;p66"/>
              <p:cNvGrpSpPr/>
              <p:nvPr/>
            </p:nvGrpSpPr>
            <p:grpSpPr>
              <a:xfrm>
                <a:off x="1560718" y="3800594"/>
                <a:ext cx="532948" cy="302090"/>
                <a:chOff x="1560718" y="3800594"/>
                <a:chExt cx="532948" cy="302090"/>
              </a:xfrm>
            </p:grpSpPr>
            <p:grpSp>
              <p:nvGrpSpPr>
                <p:cNvPr id="5937" name="Google Shape;5937;p66"/>
                <p:cNvGrpSpPr/>
                <p:nvPr/>
              </p:nvGrpSpPr>
              <p:grpSpPr>
                <a:xfrm>
                  <a:off x="1912179" y="3827344"/>
                  <a:ext cx="181487" cy="25631"/>
                  <a:chOff x="1912179" y="3827344"/>
                  <a:chExt cx="181487" cy="25631"/>
                </a:xfrm>
              </p:grpSpPr>
              <p:sp>
                <p:nvSpPr>
                  <p:cNvPr id="5938" name="Google Shape;5938;p66"/>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6"/>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0" name="Google Shape;5940;p66"/>
                <p:cNvGrpSpPr/>
                <p:nvPr/>
              </p:nvGrpSpPr>
              <p:grpSpPr>
                <a:xfrm>
                  <a:off x="1912179" y="4044505"/>
                  <a:ext cx="181487" cy="25622"/>
                  <a:chOff x="1912179" y="4044506"/>
                  <a:chExt cx="181487" cy="25622"/>
                </a:xfrm>
              </p:grpSpPr>
              <p:sp>
                <p:nvSpPr>
                  <p:cNvPr id="5941" name="Google Shape;5941;p66"/>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6"/>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3" name="Google Shape;5943;p66"/>
                <p:cNvGrpSpPr/>
                <p:nvPr/>
              </p:nvGrpSpPr>
              <p:grpSpPr>
                <a:xfrm>
                  <a:off x="1560718" y="3800594"/>
                  <a:ext cx="351472" cy="302090"/>
                  <a:chOff x="1560718" y="3800594"/>
                  <a:chExt cx="351472" cy="302090"/>
                </a:xfrm>
              </p:grpSpPr>
              <p:grpSp>
                <p:nvGrpSpPr>
                  <p:cNvPr id="5944" name="Google Shape;5944;p66"/>
                  <p:cNvGrpSpPr/>
                  <p:nvPr/>
                </p:nvGrpSpPr>
                <p:grpSpPr>
                  <a:xfrm>
                    <a:off x="1560718" y="3842857"/>
                    <a:ext cx="173586" cy="217131"/>
                    <a:chOff x="1560718" y="3842857"/>
                    <a:chExt cx="173586" cy="217131"/>
                  </a:xfrm>
                </p:grpSpPr>
                <p:sp>
                  <p:nvSpPr>
                    <p:cNvPr id="5945" name="Google Shape;5945;p66"/>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6"/>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6"/>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48" name="Google Shape;5948;p66"/>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6"/>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50" name="Google Shape;5950;p66"/>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1" name="Google Shape;5951;p66"/>
              <p:cNvGrpSpPr/>
              <p:nvPr/>
            </p:nvGrpSpPr>
            <p:grpSpPr>
              <a:xfrm>
                <a:off x="785350" y="3605478"/>
                <a:ext cx="535311" cy="249245"/>
                <a:chOff x="785350" y="3605478"/>
                <a:chExt cx="535311" cy="249245"/>
              </a:xfrm>
            </p:grpSpPr>
            <p:grpSp>
              <p:nvGrpSpPr>
                <p:cNvPr id="5952" name="Google Shape;5952;p66"/>
                <p:cNvGrpSpPr/>
                <p:nvPr/>
              </p:nvGrpSpPr>
              <p:grpSpPr>
                <a:xfrm>
                  <a:off x="785350" y="3605478"/>
                  <a:ext cx="376191" cy="102736"/>
                  <a:chOff x="785350" y="3605478"/>
                  <a:chExt cx="376191" cy="102736"/>
                </a:xfrm>
              </p:grpSpPr>
              <p:sp>
                <p:nvSpPr>
                  <p:cNvPr id="5953" name="Google Shape;5953;p66"/>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6"/>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6"/>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6" name="Google Shape;5956;p66"/>
                <p:cNvGrpSpPr/>
                <p:nvPr/>
              </p:nvGrpSpPr>
              <p:grpSpPr>
                <a:xfrm>
                  <a:off x="1161530" y="3655851"/>
                  <a:ext cx="159131" cy="198872"/>
                  <a:chOff x="1161530" y="3655851"/>
                  <a:chExt cx="159131" cy="198872"/>
                </a:xfrm>
              </p:grpSpPr>
              <p:sp>
                <p:nvSpPr>
                  <p:cNvPr id="5957" name="Google Shape;5957;p66"/>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6"/>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59" name="Google Shape;5959;p66"/>
              <p:cNvGrpSpPr/>
              <p:nvPr/>
            </p:nvGrpSpPr>
            <p:grpSpPr>
              <a:xfrm>
                <a:off x="785350" y="4047614"/>
                <a:ext cx="535311" cy="240783"/>
                <a:chOff x="785350" y="4047614"/>
                <a:chExt cx="535311" cy="240783"/>
              </a:xfrm>
            </p:grpSpPr>
            <p:grpSp>
              <p:nvGrpSpPr>
                <p:cNvPr id="5960" name="Google Shape;5960;p66"/>
                <p:cNvGrpSpPr/>
                <p:nvPr/>
              </p:nvGrpSpPr>
              <p:grpSpPr>
                <a:xfrm>
                  <a:off x="1161636" y="4047614"/>
                  <a:ext cx="159025" cy="190415"/>
                  <a:chOff x="1161636" y="4047614"/>
                  <a:chExt cx="159025" cy="190415"/>
                </a:xfrm>
              </p:grpSpPr>
              <p:sp>
                <p:nvSpPr>
                  <p:cNvPr id="5961" name="Google Shape;5961;p66"/>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6"/>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3" name="Google Shape;5963;p66"/>
                <p:cNvGrpSpPr/>
                <p:nvPr/>
              </p:nvGrpSpPr>
              <p:grpSpPr>
                <a:xfrm>
                  <a:off x="785350" y="4185661"/>
                  <a:ext cx="376191" cy="102736"/>
                  <a:chOff x="785350" y="4185661"/>
                  <a:chExt cx="376191" cy="102736"/>
                </a:xfrm>
              </p:grpSpPr>
              <p:sp>
                <p:nvSpPr>
                  <p:cNvPr id="5964" name="Google Shape;5964;p66"/>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6"/>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6"/>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67" name="Google Shape;5967;p66"/>
              <p:cNvGrpSpPr/>
              <p:nvPr/>
            </p:nvGrpSpPr>
            <p:grpSpPr>
              <a:xfrm>
                <a:off x="1501054" y="3605478"/>
                <a:ext cx="526340" cy="249240"/>
                <a:chOff x="1501054" y="3605478"/>
                <a:chExt cx="526340" cy="249240"/>
              </a:xfrm>
            </p:grpSpPr>
            <p:grpSp>
              <p:nvGrpSpPr>
                <p:cNvPr id="5968" name="Google Shape;5968;p66"/>
                <p:cNvGrpSpPr/>
                <p:nvPr/>
              </p:nvGrpSpPr>
              <p:grpSpPr>
                <a:xfrm>
                  <a:off x="1834208" y="3643867"/>
                  <a:ext cx="193185" cy="25622"/>
                  <a:chOff x="1834208" y="3643867"/>
                  <a:chExt cx="193185" cy="25622"/>
                </a:xfrm>
              </p:grpSpPr>
              <p:sp>
                <p:nvSpPr>
                  <p:cNvPr id="5969" name="Google Shape;5969;p66"/>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6"/>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66"/>
                <p:cNvGrpSpPr/>
                <p:nvPr/>
              </p:nvGrpSpPr>
              <p:grpSpPr>
                <a:xfrm>
                  <a:off x="1501054" y="3605478"/>
                  <a:ext cx="333165" cy="249240"/>
                  <a:chOff x="1501054" y="3605478"/>
                  <a:chExt cx="333165" cy="249240"/>
                </a:xfrm>
              </p:grpSpPr>
              <p:sp>
                <p:nvSpPr>
                  <p:cNvPr id="5972" name="Google Shape;5972;p66"/>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3" name="Google Shape;5973;p66"/>
                  <p:cNvGrpSpPr/>
                  <p:nvPr/>
                </p:nvGrpSpPr>
                <p:grpSpPr>
                  <a:xfrm>
                    <a:off x="1501054" y="3655851"/>
                    <a:ext cx="155286" cy="198867"/>
                    <a:chOff x="1501054" y="3655851"/>
                    <a:chExt cx="155286" cy="198867"/>
                  </a:xfrm>
                </p:grpSpPr>
                <p:sp>
                  <p:nvSpPr>
                    <p:cNvPr id="5974" name="Google Shape;5974;p66"/>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6"/>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976" name="Google Shape;5976;p66"/>
              <p:cNvGrpSpPr/>
              <p:nvPr/>
            </p:nvGrpSpPr>
            <p:grpSpPr>
              <a:xfrm>
                <a:off x="724986" y="3800594"/>
                <a:ext cx="532950" cy="302090"/>
                <a:chOff x="724986" y="3800594"/>
                <a:chExt cx="532950" cy="302090"/>
              </a:xfrm>
            </p:grpSpPr>
            <p:grpSp>
              <p:nvGrpSpPr>
                <p:cNvPr id="5977" name="Google Shape;5977;p66"/>
                <p:cNvGrpSpPr/>
                <p:nvPr/>
              </p:nvGrpSpPr>
              <p:grpSpPr>
                <a:xfrm>
                  <a:off x="724986" y="4044367"/>
                  <a:ext cx="181314" cy="25626"/>
                  <a:chOff x="724986" y="4044367"/>
                  <a:chExt cx="181314" cy="25626"/>
                </a:xfrm>
              </p:grpSpPr>
              <p:sp>
                <p:nvSpPr>
                  <p:cNvPr id="5978" name="Google Shape;5978;p66"/>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6"/>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66"/>
                <p:cNvGrpSpPr/>
                <p:nvPr/>
              </p:nvGrpSpPr>
              <p:grpSpPr>
                <a:xfrm>
                  <a:off x="906290" y="3800594"/>
                  <a:ext cx="351646" cy="302090"/>
                  <a:chOff x="906290" y="3800594"/>
                  <a:chExt cx="351646" cy="302090"/>
                </a:xfrm>
              </p:grpSpPr>
              <p:grpSp>
                <p:nvGrpSpPr>
                  <p:cNvPr id="5981" name="Google Shape;5981;p66"/>
                  <p:cNvGrpSpPr/>
                  <p:nvPr/>
                </p:nvGrpSpPr>
                <p:grpSpPr>
                  <a:xfrm>
                    <a:off x="1084172" y="3842857"/>
                    <a:ext cx="173764" cy="217131"/>
                    <a:chOff x="1084172" y="3842857"/>
                    <a:chExt cx="173764" cy="217131"/>
                  </a:xfrm>
                </p:grpSpPr>
                <p:grpSp>
                  <p:nvGrpSpPr>
                    <p:cNvPr id="5982" name="Google Shape;5982;p66"/>
                    <p:cNvGrpSpPr/>
                    <p:nvPr/>
                  </p:nvGrpSpPr>
                  <p:grpSpPr>
                    <a:xfrm>
                      <a:off x="1156862" y="3936509"/>
                      <a:ext cx="101073" cy="25622"/>
                      <a:chOff x="1156862" y="3936509"/>
                      <a:chExt cx="101073" cy="25622"/>
                    </a:xfrm>
                  </p:grpSpPr>
                  <p:sp>
                    <p:nvSpPr>
                      <p:cNvPr id="5983" name="Google Shape;5983;p66"/>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6"/>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5" name="Google Shape;5985;p66"/>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6" name="Google Shape;5986;p66"/>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6"/>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8" name="Google Shape;5988;p66"/>
                <p:cNvGrpSpPr/>
                <p:nvPr/>
              </p:nvGrpSpPr>
              <p:grpSpPr>
                <a:xfrm>
                  <a:off x="724986" y="3830189"/>
                  <a:ext cx="189533" cy="25626"/>
                  <a:chOff x="724986" y="3830189"/>
                  <a:chExt cx="189533" cy="25626"/>
                </a:xfrm>
              </p:grpSpPr>
              <p:sp>
                <p:nvSpPr>
                  <p:cNvPr id="5989" name="Google Shape;5989;p66"/>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6"/>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991" name="Google Shape;5991;p66"/>
          <p:cNvGrpSpPr/>
          <p:nvPr/>
        </p:nvGrpSpPr>
        <p:grpSpPr>
          <a:xfrm>
            <a:off x="2253298" y="2455640"/>
            <a:ext cx="948701" cy="935378"/>
            <a:chOff x="2253298" y="2428317"/>
            <a:chExt cx="948701" cy="935378"/>
          </a:xfrm>
        </p:grpSpPr>
        <p:sp>
          <p:nvSpPr>
            <p:cNvPr id="5992" name="Google Shape;5992;p66"/>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6"/>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6"/>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6"/>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6"/>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6"/>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6"/>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6"/>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6"/>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6"/>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6"/>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6"/>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6"/>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6"/>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6"/>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6"/>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6"/>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6"/>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6"/>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6"/>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6"/>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6"/>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6"/>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6"/>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6"/>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6"/>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6"/>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6"/>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6"/>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6"/>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6"/>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6"/>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6"/>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028"/>
        <p:cNvGrpSpPr/>
        <p:nvPr/>
      </p:nvGrpSpPr>
      <p:grpSpPr>
        <a:xfrm>
          <a:off x="0" y="0"/>
          <a:ext cx="0" cy="0"/>
          <a:chOff x="0" y="0"/>
          <a:chExt cx="0" cy="0"/>
        </a:xfrm>
      </p:grpSpPr>
      <p:grpSp>
        <p:nvGrpSpPr>
          <p:cNvPr id="6029" name="Google Shape;6029;p67"/>
          <p:cNvGrpSpPr/>
          <p:nvPr/>
        </p:nvGrpSpPr>
        <p:grpSpPr>
          <a:xfrm>
            <a:off x="3353582" y="1145627"/>
            <a:ext cx="2363393" cy="1017867"/>
            <a:chOff x="3292400" y="1219146"/>
            <a:chExt cx="2615240" cy="1110239"/>
          </a:xfrm>
        </p:grpSpPr>
        <p:sp>
          <p:nvSpPr>
            <p:cNvPr id="6030" name="Google Shape;6030;p67"/>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6031" name="Google Shape;6031;p67"/>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32" name="Google Shape;6032;p67"/>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6033" name="Google Shape;6033;p67"/>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6034" name="Google Shape;6034;p67"/>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6035" name="Google Shape;6035;p67"/>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6036" name="Google Shape;6036;p67"/>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6037" name="Google Shape;6037;p67"/>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6038" name="Google Shape;6038;p67"/>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6039" name="Google Shape;6039;p67"/>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6040" name="Google Shape;6040;p67"/>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041" name="Google Shape;6041;p67"/>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042" name="Google Shape;6042;p67"/>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043" name="Google Shape;6043;p67"/>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044" name="Google Shape;6044;p67"/>
            <p:cNvGrpSpPr/>
            <p:nvPr/>
          </p:nvGrpSpPr>
          <p:grpSpPr>
            <a:xfrm>
              <a:off x="3748438" y="1378608"/>
              <a:ext cx="2159202" cy="903971"/>
              <a:chOff x="1683525" y="2179850"/>
              <a:chExt cx="4519050" cy="2134525"/>
            </a:xfrm>
          </p:grpSpPr>
          <p:sp>
            <p:nvSpPr>
              <p:cNvPr id="6045" name="Google Shape;6045;p6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46" name="Google Shape;6046;p6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47" name="Google Shape;6047;p6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48" name="Google Shape;6048;p6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49" name="Google Shape;6049;p6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50" name="Google Shape;6050;p6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51" name="Google Shape;6051;p6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52" name="Google Shape;6052;p6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53" name="Google Shape;6053;p6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54" name="Google Shape;6054;p6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55" name="Google Shape;6055;p6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56" name="Google Shape;6056;p6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6057" name="Google Shape;6057;p67"/>
          <p:cNvGraphicFramePr/>
          <p:nvPr/>
        </p:nvGraphicFramePr>
        <p:xfrm>
          <a:off x="5949675" y="2323100"/>
          <a:ext cx="3000000" cy="3000000"/>
        </p:xfrm>
        <a:graphic>
          <a:graphicData uri="http://schemas.openxmlformats.org/drawingml/2006/table">
            <a:tbl>
              <a:tblPr>
                <a:noFill/>
                <a:tableStyleId>{AFFCB893-C37C-41CE-B954-C4FC64F68185}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058" name="Google Shape;6058;p67"/>
          <p:cNvGrpSpPr/>
          <p:nvPr/>
        </p:nvGrpSpPr>
        <p:grpSpPr>
          <a:xfrm>
            <a:off x="5926924" y="3381697"/>
            <a:ext cx="2519825" cy="1001454"/>
            <a:chOff x="1906114" y="789980"/>
            <a:chExt cx="1487676" cy="606868"/>
          </a:xfrm>
        </p:grpSpPr>
        <p:cxnSp>
          <p:nvCxnSpPr>
            <p:cNvPr id="6059" name="Google Shape;6059;p6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060" name="Google Shape;6060;p6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061" name="Google Shape;6061;p6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062" name="Google Shape;6062;p67"/>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6063" name="Google Shape;6063;p67"/>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6064" name="Google Shape;6064;p67"/>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6065" name="Google Shape;6065;p67"/>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6066" name="Google Shape;6066;p6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7"/>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6073" name="Google Shape;6073;p67"/>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074" name="Google Shape;6074;p67"/>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075" name="Google Shape;6075;p6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6" name="Google Shape;6076;p67"/>
          <p:cNvGrpSpPr/>
          <p:nvPr/>
        </p:nvGrpSpPr>
        <p:grpSpPr>
          <a:xfrm>
            <a:off x="726399" y="1190655"/>
            <a:ext cx="2394370" cy="976502"/>
            <a:chOff x="749309" y="1112739"/>
            <a:chExt cx="2371603" cy="976502"/>
          </a:xfrm>
        </p:grpSpPr>
        <p:sp>
          <p:nvSpPr>
            <p:cNvPr id="6077" name="Google Shape;6077;p67"/>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7"/>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7"/>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7"/>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7"/>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7"/>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7"/>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7"/>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7"/>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7"/>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7"/>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7"/>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7"/>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7"/>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7"/>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7"/>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7"/>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7"/>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7"/>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7"/>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7"/>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7"/>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7"/>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7"/>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7"/>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7"/>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7"/>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7"/>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109" name="Google Shape;6109;p67"/>
          <p:cNvGraphicFramePr/>
          <p:nvPr/>
        </p:nvGraphicFramePr>
        <p:xfrm>
          <a:off x="5949700" y="1188950"/>
          <a:ext cx="3000000" cy="3000000"/>
        </p:xfrm>
        <a:graphic>
          <a:graphicData uri="http://schemas.openxmlformats.org/drawingml/2006/table">
            <a:tbl>
              <a:tblPr>
                <a:noFill/>
                <a:tableStyleId>{AFFCB893-C37C-41CE-B954-C4FC64F68185}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6110" name="Google Shape;6110;p67"/>
          <p:cNvGraphicFramePr/>
          <p:nvPr/>
        </p:nvGraphicFramePr>
        <p:xfrm>
          <a:off x="3356413" y="2323100"/>
          <a:ext cx="3000000" cy="3000000"/>
        </p:xfrm>
        <a:graphic>
          <a:graphicData uri="http://schemas.openxmlformats.org/drawingml/2006/table">
            <a:tbl>
              <a:tblPr>
                <a:noFill/>
                <a:tableStyleId>{AFFCB893-C37C-41CE-B954-C4FC64F68185}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111" name="Google Shape;6111;p67"/>
          <p:cNvGrpSpPr/>
          <p:nvPr/>
        </p:nvGrpSpPr>
        <p:grpSpPr>
          <a:xfrm>
            <a:off x="4100342" y="2709743"/>
            <a:ext cx="1517436" cy="74460"/>
            <a:chOff x="3980086" y="2804397"/>
            <a:chExt cx="1227600" cy="66900"/>
          </a:xfrm>
        </p:grpSpPr>
        <p:sp>
          <p:nvSpPr>
            <p:cNvPr id="6112" name="Google Shape;6112;p6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4" name="Google Shape;6114;p67"/>
          <p:cNvGrpSpPr/>
          <p:nvPr/>
        </p:nvGrpSpPr>
        <p:grpSpPr>
          <a:xfrm>
            <a:off x="4725406" y="3002330"/>
            <a:ext cx="892956" cy="74460"/>
            <a:chOff x="3980086" y="2804397"/>
            <a:chExt cx="1227600" cy="66900"/>
          </a:xfrm>
        </p:grpSpPr>
        <p:sp>
          <p:nvSpPr>
            <p:cNvPr id="6115" name="Google Shape;6115;p6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7" name="Google Shape;6117;p67"/>
          <p:cNvGrpSpPr/>
          <p:nvPr/>
        </p:nvGrpSpPr>
        <p:grpSpPr>
          <a:xfrm>
            <a:off x="3358498" y="3361213"/>
            <a:ext cx="2363244" cy="1005943"/>
            <a:chOff x="3358415" y="3361302"/>
            <a:chExt cx="2363244" cy="1024695"/>
          </a:xfrm>
        </p:grpSpPr>
        <p:grpSp>
          <p:nvGrpSpPr>
            <p:cNvPr id="6118" name="Google Shape;6118;p67"/>
            <p:cNvGrpSpPr/>
            <p:nvPr/>
          </p:nvGrpSpPr>
          <p:grpSpPr>
            <a:xfrm>
              <a:off x="3358415" y="3361302"/>
              <a:ext cx="441300" cy="1024695"/>
              <a:chOff x="3358415" y="3361302"/>
              <a:chExt cx="441300" cy="1024695"/>
            </a:xfrm>
          </p:grpSpPr>
          <p:sp>
            <p:nvSpPr>
              <p:cNvPr id="6119" name="Google Shape;6119;p67"/>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7"/>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7"/>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7"/>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7"/>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7"/>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67"/>
            <p:cNvGrpSpPr/>
            <p:nvPr/>
          </p:nvGrpSpPr>
          <p:grpSpPr>
            <a:xfrm>
              <a:off x="3838901" y="3361302"/>
              <a:ext cx="441300" cy="1024695"/>
              <a:chOff x="3838901" y="3361302"/>
              <a:chExt cx="441300" cy="1024695"/>
            </a:xfrm>
          </p:grpSpPr>
          <p:sp>
            <p:nvSpPr>
              <p:cNvPr id="6126" name="Google Shape;6126;p67"/>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7"/>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7"/>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7"/>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7"/>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7"/>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2" name="Google Shape;6132;p67"/>
            <p:cNvGrpSpPr/>
            <p:nvPr/>
          </p:nvGrpSpPr>
          <p:grpSpPr>
            <a:xfrm>
              <a:off x="4319387" y="3361302"/>
              <a:ext cx="441300" cy="1024695"/>
              <a:chOff x="4319387" y="3361302"/>
              <a:chExt cx="441300" cy="1024695"/>
            </a:xfrm>
          </p:grpSpPr>
          <p:sp>
            <p:nvSpPr>
              <p:cNvPr id="6133" name="Google Shape;6133;p67"/>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7"/>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7"/>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7"/>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7"/>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7"/>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67"/>
            <p:cNvGrpSpPr/>
            <p:nvPr/>
          </p:nvGrpSpPr>
          <p:grpSpPr>
            <a:xfrm>
              <a:off x="4799873" y="3361302"/>
              <a:ext cx="441300" cy="1024695"/>
              <a:chOff x="4799873" y="3361302"/>
              <a:chExt cx="441300" cy="1024695"/>
            </a:xfrm>
          </p:grpSpPr>
          <p:sp>
            <p:nvSpPr>
              <p:cNvPr id="6140" name="Google Shape;6140;p67"/>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7"/>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7"/>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7"/>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7"/>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7"/>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6" name="Google Shape;6146;p67"/>
            <p:cNvGrpSpPr/>
            <p:nvPr/>
          </p:nvGrpSpPr>
          <p:grpSpPr>
            <a:xfrm>
              <a:off x="5280360" y="3361302"/>
              <a:ext cx="441300" cy="1024695"/>
              <a:chOff x="5280360" y="3361302"/>
              <a:chExt cx="441300" cy="1024695"/>
            </a:xfrm>
          </p:grpSpPr>
          <p:sp>
            <p:nvSpPr>
              <p:cNvPr id="6147" name="Google Shape;6147;p67"/>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7"/>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7"/>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7"/>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7"/>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7"/>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6153" name="Google Shape;6153;p67"/>
          <p:cNvGraphicFramePr/>
          <p:nvPr/>
        </p:nvGraphicFramePr>
        <p:xfrm>
          <a:off x="724925" y="2323100"/>
          <a:ext cx="3000000" cy="3000000"/>
        </p:xfrm>
        <a:graphic>
          <a:graphicData uri="http://schemas.openxmlformats.org/drawingml/2006/table">
            <a:tbl>
              <a:tblPr>
                <a:noFill/>
                <a:tableStyleId>{AFFCB893-C37C-41CE-B954-C4FC64F68185}</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154" name="Google Shape;6154;p67"/>
          <p:cNvGrpSpPr/>
          <p:nvPr/>
        </p:nvGrpSpPr>
        <p:grpSpPr>
          <a:xfrm>
            <a:off x="726450" y="3372825"/>
            <a:ext cx="2403614" cy="1005900"/>
            <a:chOff x="726450" y="3372825"/>
            <a:chExt cx="2403614" cy="1005900"/>
          </a:xfrm>
        </p:grpSpPr>
        <p:grpSp>
          <p:nvGrpSpPr>
            <p:cNvPr id="6155" name="Google Shape;6155;p67"/>
            <p:cNvGrpSpPr/>
            <p:nvPr/>
          </p:nvGrpSpPr>
          <p:grpSpPr>
            <a:xfrm>
              <a:off x="726450" y="3696000"/>
              <a:ext cx="2403614" cy="500898"/>
              <a:chOff x="726450" y="3696000"/>
              <a:chExt cx="2403614" cy="500898"/>
            </a:xfrm>
          </p:grpSpPr>
          <p:sp>
            <p:nvSpPr>
              <p:cNvPr id="6156" name="Google Shape;6156;p67"/>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157" name="Google Shape;6157;p67"/>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158" name="Google Shape;6158;p67"/>
            <p:cNvGrpSpPr/>
            <p:nvPr/>
          </p:nvGrpSpPr>
          <p:grpSpPr>
            <a:xfrm>
              <a:off x="1348050" y="3372825"/>
              <a:ext cx="1720425" cy="1005900"/>
              <a:chOff x="1348050" y="3372825"/>
              <a:chExt cx="1720425" cy="1005900"/>
            </a:xfrm>
          </p:grpSpPr>
          <p:sp>
            <p:nvSpPr>
              <p:cNvPr id="6159" name="Google Shape;6159;p67"/>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160" name="Google Shape;6160;p67"/>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161" name="Google Shape;6161;p67"/>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162" name="Google Shape;6162;p67"/>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163" name="Google Shape;6163;p67"/>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164" name="Google Shape;6164;p67"/>
            <p:cNvGrpSpPr/>
            <p:nvPr/>
          </p:nvGrpSpPr>
          <p:grpSpPr>
            <a:xfrm>
              <a:off x="1455707" y="3731058"/>
              <a:ext cx="1491150" cy="417657"/>
              <a:chOff x="1455707" y="3731058"/>
              <a:chExt cx="1491150" cy="417657"/>
            </a:xfrm>
          </p:grpSpPr>
          <p:grpSp>
            <p:nvGrpSpPr>
              <p:cNvPr id="6165" name="Google Shape;6165;p67"/>
              <p:cNvGrpSpPr/>
              <p:nvPr/>
            </p:nvGrpSpPr>
            <p:grpSpPr>
              <a:xfrm>
                <a:off x="1472938" y="3745828"/>
                <a:ext cx="72126" cy="53788"/>
                <a:chOff x="1472938" y="3745828"/>
                <a:chExt cx="72126" cy="53788"/>
              </a:xfrm>
            </p:grpSpPr>
            <p:sp>
              <p:nvSpPr>
                <p:cNvPr id="6166" name="Google Shape;6166;p67"/>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7"/>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8" name="Google Shape;6168;p67"/>
              <p:cNvGrpSpPr/>
              <p:nvPr/>
            </p:nvGrpSpPr>
            <p:grpSpPr>
              <a:xfrm>
                <a:off x="1819181" y="4089633"/>
                <a:ext cx="72126" cy="53788"/>
                <a:chOff x="1819181" y="4089633"/>
                <a:chExt cx="72126" cy="53788"/>
              </a:xfrm>
            </p:grpSpPr>
            <p:sp>
              <p:nvSpPr>
                <p:cNvPr id="6169" name="Google Shape;6169;p67"/>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7"/>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1" name="Google Shape;6171;p67"/>
              <p:cNvGrpSpPr/>
              <p:nvPr/>
            </p:nvGrpSpPr>
            <p:grpSpPr>
              <a:xfrm>
                <a:off x="1455707" y="4084171"/>
                <a:ext cx="64321" cy="64544"/>
                <a:chOff x="1455707" y="4084171"/>
                <a:chExt cx="64321" cy="64544"/>
              </a:xfrm>
            </p:grpSpPr>
            <p:sp>
              <p:nvSpPr>
                <p:cNvPr id="6172" name="Google Shape;6172;p67"/>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7"/>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67"/>
              <p:cNvGrpSpPr/>
              <p:nvPr/>
            </p:nvGrpSpPr>
            <p:grpSpPr>
              <a:xfrm>
                <a:off x="1818610" y="3731058"/>
                <a:ext cx="64321" cy="64544"/>
                <a:chOff x="1818610" y="3731058"/>
                <a:chExt cx="64321" cy="64544"/>
              </a:xfrm>
            </p:grpSpPr>
            <p:sp>
              <p:nvSpPr>
                <p:cNvPr id="6175" name="Google Shape;6175;p67"/>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7"/>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67"/>
              <p:cNvGrpSpPr/>
              <p:nvPr/>
            </p:nvGrpSpPr>
            <p:grpSpPr>
              <a:xfrm>
                <a:off x="2172491" y="4089633"/>
                <a:ext cx="72126" cy="53788"/>
                <a:chOff x="2172491" y="4089633"/>
                <a:chExt cx="72126" cy="53788"/>
              </a:xfrm>
            </p:grpSpPr>
            <p:sp>
              <p:nvSpPr>
                <p:cNvPr id="6178" name="Google Shape;6178;p67"/>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7"/>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0" name="Google Shape;6180;p67"/>
              <p:cNvGrpSpPr/>
              <p:nvPr/>
            </p:nvGrpSpPr>
            <p:grpSpPr>
              <a:xfrm>
                <a:off x="2171920" y="3731058"/>
                <a:ext cx="64321" cy="64544"/>
                <a:chOff x="2171920" y="3731058"/>
                <a:chExt cx="64321" cy="64544"/>
              </a:xfrm>
            </p:grpSpPr>
            <p:sp>
              <p:nvSpPr>
                <p:cNvPr id="6181" name="Google Shape;6181;p67"/>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7"/>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67"/>
              <p:cNvGrpSpPr/>
              <p:nvPr/>
            </p:nvGrpSpPr>
            <p:grpSpPr>
              <a:xfrm>
                <a:off x="2874730" y="3745828"/>
                <a:ext cx="72126" cy="53788"/>
                <a:chOff x="2874730" y="3745828"/>
                <a:chExt cx="72126" cy="53788"/>
              </a:xfrm>
            </p:grpSpPr>
            <p:sp>
              <p:nvSpPr>
                <p:cNvPr id="6184" name="Google Shape;6184;p67"/>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7"/>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6" name="Google Shape;6186;p67"/>
              <p:cNvGrpSpPr/>
              <p:nvPr/>
            </p:nvGrpSpPr>
            <p:grpSpPr>
              <a:xfrm>
                <a:off x="2878589" y="4081481"/>
                <a:ext cx="64321" cy="64544"/>
                <a:chOff x="2878589" y="4081481"/>
                <a:chExt cx="64321" cy="64544"/>
              </a:xfrm>
            </p:grpSpPr>
            <p:sp>
              <p:nvSpPr>
                <p:cNvPr id="6187" name="Google Shape;6187;p67"/>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7"/>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9" name="Google Shape;6189;p67"/>
              <p:cNvGrpSpPr/>
              <p:nvPr/>
            </p:nvGrpSpPr>
            <p:grpSpPr>
              <a:xfrm>
                <a:off x="2525796" y="4089633"/>
                <a:ext cx="72126" cy="53788"/>
                <a:chOff x="2525796" y="4089633"/>
                <a:chExt cx="72126" cy="53788"/>
              </a:xfrm>
            </p:grpSpPr>
            <p:sp>
              <p:nvSpPr>
                <p:cNvPr id="6190" name="Google Shape;6190;p67"/>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7"/>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67"/>
              <p:cNvGrpSpPr/>
              <p:nvPr/>
            </p:nvGrpSpPr>
            <p:grpSpPr>
              <a:xfrm>
                <a:off x="2525225" y="3731058"/>
                <a:ext cx="64321" cy="64544"/>
                <a:chOff x="2525225" y="3731058"/>
                <a:chExt cx="64321" cy="64544"/>
              </a:xfrm>
            </p:grpSpPr>
            <p:sp>
              <p:nvSpPr>
                <p:cNvPr id="6193" name="Google Shape;6193;p67"/>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7"/>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2"/>
          <p:cNvSpPr txBox="1">
            <a:spLocks noGrp="1"/>
          </p:cNvSpPr>
          <p:nvPr>
            <p:ph type="ctrTitle"/>
          </p:nvPr>
        </p:nvSpPr>
        <p:spPr>
          <a:xfrm>
            <a:off x="5424000" y="805850"/>
            <a:ext cx="1804500" cy="9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COMPANY</a:t>
            </a:r>
            <a:endParaRPr/>
          </a:p>
        </p:txBody>
      </p:sp>
      <p:sp>
        <p:nvSpPr>
          <p:cNvPr id="223" name="Google Shape;223;p32"/>
          <p:cNvSpPr txBox="1">
            <a:spLocks noGrp="1"/>
          </p:cNvSpPr>
          <p:nvPr>
            <p:ph type="subTitle" idx="1"/>
          </p:nvPr>
        </p:nvSpPr>
        <p:spPr>
          <a:xfrm>
            <a:off x="5164800" y="2323372"/>
            <a:ext cx="2322900" cy="178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our Solar System—it’s only a bit larger than our Moon</a:t>
            </a:r>
            <a:endParaRPr/>
          </a:p>
        </p:txBody>
      </p:sp>
      <p:cxnSp>
        <p:nvCxnSpPr>
          <p:cNvPr id="224" name="Google Shape;224;p32"/>
          <p:cNvCxnSpPr/>
          <p:nvPr/>
        </p:nvCxnSpPr>
        <p:spPr>
          <a:xfrm>
            <a:off x="6280850" y="2020050"/>
            <a:ext cx="2914800" cy="0"/>
          </a:xfrm>
          <a:prstGeom prst="straightConnector1">
            <a:avLst/>
          </a:prstGeom>
          <a:noFill/>
          <a:ln w="19050" cap="flat" cmpd="sng">
            <a:solidFill>
              <a:schemeClr val="lt1"/>
            </a:solidFill>
            <a:prstDash val="dash"/>
            <a:round/>
            <a:headEnd type="oval" w="lg" len="lg"/>
            <a:tailEnd type="none" w="lg" len="lg"/>
          </a:ln>
        </p:spPr>
      </p:cxnSp>
      <p:grpSp>
        <p:nvGrpSpPr>
          <p:cNvPr id="225" name="Google Shape;225;p32"/>
          <p:cNvGrpSpPr/>
          <p:nvPr/>
        </p:nvGrpSpPr>
        <p:grpSpPr>
          <a:xfrm>
            <a:off x="937404" y="1327366"/>
            <a:ext cx="2742357" cy="3803561"/>
            <a:chOff x="845875" y="2400750"/>
            <a:chExt cx="942650" cy="1307425"/>
          </a:xfrm>
        </p:grpSpPr>
        <p:sp>
          <p:nvSpPr>
            <p:cNvPr id="226" name="Google Shape;226;p32"/>
            <p:cNvSpPr/>
            <p:nvPr/>
          </p:nvSpPr>
          <p:spPr>
            <a:xfrm>
              <a:off x="1758800" y="2513325"/>
              <a:ext cx="19400" cy="1035150"/>
            </a:xfrm>
            <a:custGeom>
              <a:avLst/>
              <a:gdLst/>
              <a:ahLst/>
              <a:cxnLst/>
              <a:rect l="l" t="t" r="r" b="b"/>
              <a:pathLst>
                <a:path w="776" h="41406" extrusionOk="0">
                  <a:moveTo>
                    <a:pt x="390" y="1"/>
                  </a:moveTo>
                  <a:cubicBezTo>
                    <a:pt x="181" y="1"/>
                    <a:pt x="1" y="168"/>
                    <a:pt x="1" y="385"/>
                  </a:cubicBezTo>
                  <a:lnTo>
                    <a:pt x="1" y="41308"/>
                  </a:lnTo>
                  <a:lnTo>
                    <a:pt x="775" y="41406"/>
                  </a:lnTo>
                  <a:lnTo>
                    <a:pt x="775" y="385"/>
                  </a:lnTo>
                  <a:cubicBezTo>
                    <a:pt x="775" y="194"/>
                    <a:pt x="631" y="29"/>
                    <a:pt x="435" y="3"/>
                  </a:cubicBezTo>
                  <a:cubicBezTo>
                    <a:pt x="420" y="1"/>
                    <a:pt x="405" y="1"/>
                    <a:pt x="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2"/>
            <p:cNvSpPr/>
            <p:nvPr/>
          </p:nvSpPr>
          <p:spPr>
            <a:xfrm>
              <a:off x="866000" y="2956700"/>
              <a:ext cx="902525" cy="131825"/>
            </a:xfrm>
            <a:custGeom>
              <a:avLst/>
              <a:gdLst/>
              <a:ahLst/>
              <a:cxnLst/>
              <a:rect l="l" t="t" r="r" b="b"/>
              <a:pathLst>
                <a:path w="36101" h="5273" extrusionOk="0">
                  <a:moveTo>
                    <a:pt x="1" y="0"/>
                  </a:moveTo>
                  <a:lnTo>
                    <a:pt x="1" y="770"/>
                  </a:lnTo>
                  <a:lnTo>
                    <a:pt x="36100" y="5273"/>
                  </a:lnTo>
                  <a:lnTo>
                    <a:pt x="36100" y="4498"/>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2"/>
            <p:cNvSpPr/>
            <p:nvPr/>
          </p:nvSpPr>
          <p:spPr>
            <a:xfrm>
              <a:off x="1748225" y="3512525"/>
              <a:ext cx="40300" cy="195650"/>
            </a:xfrm>
            <a:custGeom>
              <a:avLst/>
              <a:gdLst/>
              <a:ahLst/>
              <a:cxnLst/>
              <a:rect l="l" t="t" r="r" b="b"/>
              <a:pathLst>
                <a:path w="1612" h="7826" extrusionOk="0">
                  <a:moveTo>
                    <a:pt x="799" y="1"/>
                  </a:moveTo>
                  <a:cubicBezTo>
                    <a:pt x="364" y="1"/>
                    <a:pt x="1" y="353"/>
                    <a:pt x="1" y="803"/>
                  </a:cubicBezTo>
                  <a:lnTo>
                    <a:pt x="6" y="7826"/>
                  </a:lnTo>
                  <a:lnTo>
                    <a:pt x="1612" y="7826"/>
                  </a:lnTo>
                  <a:lnTo>
                    <a:pt x="1612" y="803"/>
                  </a:lnTo>
                  <a:cubicBezTo>
                    <a:pt x="1612" y="395"/>
                    <a:pt x="1307" y="54"/>
                    <a:pt x="904" y="8"/>
                  </a:cubicBezTo>
                  <a:cubicBezTo>
                    <a:pt x="869" y="3"/>
                    <a:pt x="834" y="1"/>
                    <a:pt x="7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2"/>
            <p:cNvSpPr/>
            <p:nvPr/>
          </p:nvSpPr>
          <p:spPr>
            <a:xfrm>
              <a:off x="856325" y="2400750"/>
              <a:ext cx="19375" cy="1035300"/>
            </a:xfrm>
            <a:custGeom>
              <a:avLst/>
              <a:gdLst/>
              <a:ahLst/>
              <a:cxnLst/>
              <a:rect l="l" t="t" r="r" b="b"/>
              <a:pathLst>
                <a:path w="775" h="41412" extrusionOk="0">
                  <a:moveTo>
                    <a:pt x="390" y="1"/>
                  </a:moveTo>
                  <a:cubicBezTo>
                    <a:pt x="181" y="1"/>
                    <a:pt x="0" y="168"/>
                    <a:pt x="0" y="385"/>
                  </a:cubicBezTo>
                  <a:lnTo>
                    <a:pt x="0" y="41313"/>
                  </a:lnTo>
                  <a:lnTo>
                    <a:pt x="775" y="41411"/>
                  </a:lnTo>
                  <a:lnTo>
                    <a:pt x="775" y="385"/>
                  </a:lnTo>
                  <a:cubicBezTo>
                    <a:pt x="775" y="194"/>
                    <a:pt x="630" y="29"/>
                    <a:pt x="434" y="3"/>
                  </a:cubicBezTo>
                  <a:cubicBezTo>
                    <a:pt x="419" y="2"/>
                    <a:pt x="404" y="1"/>
                    <a:pt x="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2"/>
            <p:cNvSpPr/>
            <p:nvPr/>
          </p:nvSpPr>
          <p:spPr>
            <a:xfrm>
              <a:off x="845875" y="3399975"/>
              <a:ext cx="40150" cy="308200"/>
            </a:xfrm>
            <a:custGeom>
              <a:avLst/>
              <a:gdLst/>
              <a:ahLst/>
              <a:cxnLst/>
              <a:rect l="l" t="t" r="r" b="b"/>
              <a:pathLst>
                <a:path w="1606" h="12328" extrusionOk="0">
                  <a:moveTo>
                    <a:pt x="799" y="0"/>
                  </a:moveTo>
                  <a:cubicBezTo>
                    <a:pt x="364" y="0"/>
                    <a:pt x="0" y="352"/>
                    <a:pt x="0" y="802"/>
                  </a:cubicBezTo>
                  <a:lnTo>
                    <a:pt x="0" y="12328"/>
                  </a:lnTo>
                  <a:lnTo>
                    <a:pt x="1606" y="12328"/>
                  </a:lnTo>
                  <a:lnTo>
                    <a:pt x="1606" y="802"/>
                  </a:lnTo>
                  <a:cubicBezTo>
                    <a:pt x="1606" y="399"/>
                    <a:pt x="1306" y="53"/>
                    <a:pt x="904" y="7"/>
                  </a:cubicBezTo>
                  <a:cubicBezTo>
                    <a:pt x="868" y="2"/>
                    <a:pt x="833" y="0"/>
                    <a:pt x="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198"/>
        <p:cNvGrpSpPr/>
        <p:nvPr/>
      </p:nvGrpSpPr>
      <p:grpSpPr>
        <a:xfrm>
          <a:off x="0" y="0"/>
          <a:ext cx="0" cy="0"/>
          <a:chOff x="0" y="0"/>
          <a:chExt cx="0" cy="0"/>
        </a:xfrm>
      </p:grpSpPr>
      <p:grpSp>
        <p:nvGrpSpPr>
          <p:cNvPr id="6199" name="Google Shape;6199;p68"/>
          <p:cNvGrpSpPr/>
          <p:nvPr/>
        </p:nvGrpSpPr>
        <p:grpSpPr>
          <a:xfrm>
            <a:off x="732428" y="1171356"/>
            <a:ext cx="845921" cy="690752"/>
            <a:chOff x="732428" y="1198513"/>
            <a:chExt cx="845921" cy="690752"/>
          </a:xfrm>
        </p:grpSpPr>
        <p:grpSp>
          <p:nvGrpSpPr>
            <p:cNvPr id="6200" name="Google Shape;6200;p68"/>
            <p:cNvGrpSpPr/>
            <p:nvPr/>
          </p:nvGrpSpPr>
          <p:grpSpPr>
            <a:xfrm>
              <a:off x="823030" y="1198513"/>
              <a:ext cx="755319" cy="690752"/>
              <a:chOff x="823030" y="1198513"/>
              <a:chExt cx="755319" cy="690752"/>
            </a:xfrm>
          </p:grpSpPr>
          <p:sp>
            <p:nvSpPr>
              <p:cNvPr id="6201" name="Google Shape;6201;p68"/>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8"/>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3" name="Google Shape;6203;p68"/>
            <p:cNvGrpSpPr/>
            <p:nvPr/>
          </p:nvGrpSpPr>
          <p:grpSpPr>
            <a:xfrm>
              <a:off x="732428" y="1239937"/>
              <a:ext cx="739912" cy="607886"/>
              <a:chOff x="732428" y="1239937"/>
              <a:chExt cx="739912" cy="607886"/>
            </a:xfrm>
          </p:grpSpPr>
          <p:sp>
            <p:nvSpPr>
              <p:cNvPr id="6204" name="Google Shape;6204;p68"/>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8"/>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6" name="Google Shape;6206;p68"/>
            <p:cNvGrpSpPr/>
            <p:nvPr/>
          </p:nvGrpSpPr>
          <p:grpSpPr>
            <a:xfrm>
              <a:off x="732428" y="1277018"/>
              <a:ext cx="702832" cy="533758"/>
              <a:chOff x="732428" y="1277018"/>
              <a:chExt cx="702832" cy="533758"/>
            </a:xfrm>
          </p:grpSpPr>
          <p:sp>
            <p:nvSpPr>
              <p:cNvPr id="6207" name="Google Shape;6207;p68"/>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8"/>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9" name="Google Shape;6209;p68"/>
            <p:cNvGrpSpPr/>
            <p:nvPr/>
          </p:nvGrpSpPr>
          <p:grpSpPr>
            <a:xfrm>
              <a:off x="931170" y="1306653"/>
              <a:ext cx="647179" cy="474455"/>
              <a:chOff x="931170" y="1306653"/>
              <a:chExt cx="647179" cy="474455"/>
            </a:xfrm>
          </p:grpSpPr>
          <p:sp>
            <p:nvSpPr>
              <p:cNvPr id="6210" name="Google Shape;6210;p68"/>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8"/>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2" name="Google Shape;6212;p68"/>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3" name="Google Shape;6213;p68"/>
          <p:cNvGrpSpPr/>
          <p:nvPr/>
        </p:nvGrpSpPr>
        <p:grpSpPr>
          <a:xfrm>
            <a:off x="3964037" y="1171363"/>
            <a:ext cx="634656" cy="699982"/>
            <a:chOff x="5985650" y="2860025"/>
            <a:chExt cx="1396075" cy="1539775"/>
          </a:xfrm>
        </p:grpSpPr>
        <p:sp>
          <p:nvSpPr>
            <p:cNvPr id="6214" name="Google Shape;6214;p68"/>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8"/>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8"/>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8"/>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8"/>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8"/>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8"/>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8"/>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8"/>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8"/>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8"/>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8"/>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8"/>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8"/>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8"/>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8"/>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8"/>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8"/>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8"/>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8"/>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8"/>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8"/>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8"/>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8"/>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8"/>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8"/>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8"/>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8"/>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8"/>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8"/>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8"/>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8"/>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6" name="Google Shape;6246;p68"/>
          <p:cNvGrpSpPr/>
          <p:nvPr/>
        </p:nvGrpSpPr>
        <p:grpSpPr>
          <a:xfrm>
            <a:off x="4719687" y="1171356"/>
            <a:ext cx="725845" cy="699975"/>
            <a:chOff x="4249973" y="1201875"/>
            <a:chExt cx="1958568" cy="1888762"/>
          </a:xfrm>
        </p:grpSpPr>
        <p:sp>
          <p:nvSpPr>
            <p:cNvPr id="6247" name="Google Shape;6247;p68"/>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8" name="Google Shape;6248;p68"/>
            <p:cNvGrpSpPr/>
            <p:nvPr/>
          </p:nvGrpSpPr>
          <p:grpSpPr>
            <a:xfrm>
              <a:off x="5853086" y="1789142"/>
              <a:ext cx="355454" cy="1048099"/>
              <a:chOff x="5576108" y="2016725"/>
              <a:chExt cx="565200" cy="1666560"/>
            </a:xfrm>
          </p:grpSpPr>
          <p:sp>
            <p:nvSpPr>
              <p:cNvPr id="6249" name="Google Shape;6249;p68"/>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250" name="Google Shape;6250;p6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68"/>
            <p:cNvGrpSpPr/>
            <p:nvPr/>
          </p:nvGrpSpPr>
          <p:grpSpPr>
            <a:xfrm>
              <a:off x="4869455" y="2691676"/>
              <a:ext cx="1013897" cy="398961"/>
              <a:chOff x="4012057" y="3451825"/>
              <a:chExt cx="1612175" cy="634379"/>
            </a:xfrm>
          </p:grpSpPr>
          <p:sp>
            <p:nvSpPr>
              <p:cNvPr id="6252" name="Google Shape;6252;p68"/>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253" name="Google Shape;6253;p6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4" name="Google Shape;6254;p68"/>
            <p:cNvGrpSpPr/>
            <p:nvPr/>
          </p:nvGrpSpPr>
          <p:grpSpPr>
            <a:xfrm>
              <a:off x="4276937" y="2155961"/>
              <a:ext cx="651965" cy="891358"/>
              <a:chOff x="3069908" y="2599997"/>
              <a:chExt cx="1036675" cy="1417328"/>
            </a:xfrm>
          </p:grpSpPr>
          <p:sp>
            <p:nvSpPr>
              <p:cNvPr id="6255" name="Google Shape;6255;p68"/>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256" name="Google Shape;6256;p6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7" name="Google Shape;6257;p68"/>
            <p:cNvGrpSpPr/>
            <p:nvPr/>
          </p:nvGrpSpPr>
          <p:grpSpPr>
            <a:xfrm>
              <a:off x="5054918" y="1201875"/>
              <a:ext cx="999548" cy="602711"/>
              <a:chOff x="4306958" y="1082925"/>
              <a:chExt cx="1589359" cy="958358"/>
            </a:xfrm>
          </p:grpSpPr>
          <p:sp>
            <p:nvSpPr>
              <p:cNvPr id="6258" name="Google Shape;6258;p68"/>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259" name="Google Shape;6259;p6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0" name="Google Shape;6260;p68"/>
            <p:cNvGrpSpPr/>
            <p:nvPr/>
          </p:nvGrpSpPr>
          <p:grpSpPr>
            <a:xfrm>
              <a:off x="4249973" y="1303451"/>
              <a:ext cx="799317" cy="841334"/>
              <a:chOff x="3027033" y="1244439"/>
              <a:chExt cx="1270977" cy="1337786"/>
            </a:xfrm>
          </p:grpSpPr>
          <p:sp>
            <p:nvSpPr>
              <p:cNvPr id="6261" name="Google Shape;6261;p68"/>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262" name="Google Shape;6262;p6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3" name="Google Shape;6263;p68"/>
          <p:cNvGrpSpPr/>
          <p:nvPr/>
        </p:nvGrpSpPr>
        <p:grpSpPr>
          <a:xfrm>
            <a:off x="4072551" y="2058137"/>
            <a:ext cx="750769" cy="683784"/>
            <a:chOff x="4204684" y="2104422"/>
            <a:chExt cx="699822" cy="637382"/>
          </a:xfrm>
        </p:grpSpPr>
        <p:grpSp>
          <p:nvGrpSpPr>
            <p:cNvPr id="6264" name="Google Shape;6264;p68"/>
            <p:cNvGrpSpPr/>
            <p:nvPr/>
          </p:nvGrpSpPr>
          <p:grpSpPr>
            <a:xfrm>
              <a:off x="4204684" y="2430067"/>
              <a:ext cx="342957" cy="311738"/>
              <a:chOff x="4204684" y="2430067"/>
              <a:chExt cx="342957" cy="311738"/>
            </a:xfrm>
          </p:grpSpPr>
          <p:sp>
            <p:nvSpPr>
              <p:cNvPr id="6265" name="Google Shape;6265;p6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7" name="Google Shape;6267;p68"/>
            <p:cNvGrpSpPr/>
            <p:nvPr/>
          </p:nvGrpSpPr>
          <p:grpSpPr>
            <a:xfrm>
              <a:off x="4561586" y="2430067"/>
              <a:ext cx="342920" cy="311738"/>
              <a:chOff x="4561586" y="2430067"/>
              <a:chExt cx="342920" cy="311738"/>
            </a:xfrm>
          </p:grpSpPr>
          <p:sp>
            <p:nvSpPr>
              <p:cNvPr id="6268" name="Google Shape;6268;p6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0" name="Google Shape;6270;p68"/>
            <p:cNvGrpSpPr/>
            <p:nvPr/>
          </p:nvGrpSpPr>
          <p:grpSpPr>
            <a:xfrm>
              <a:off x="4561586" y="2104422"/>
              <a:ext cx="342920" cy="311738"/>
              <a:chOff x="4561586" y="2104422"/>
              <a:chExt cx="342920" cy="311738"/>
            </a:xfrm>
          </p:grpSpPr>
          <p:sp>
            <p:nvSpPr>
              <p:cNvPr id="6271" name="Google Shape;6271;p6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3" name="Google Shape;6273;p68"/>
            <p:cNvGrpSpPr/>
            <p:nvPr/>
          </p:nvGrpSpPr>
          <p:grpSpPr>
            <a:xfrm>
              <a:off x="4204684" y="2104422"/>
              <a:ext cx="342957" cy="311664"/>
              <a:chOff x="4204684" y="2104422"/>
              <a:chExt cx="342957" cy="311664"/>
            </a:xfrm>
          </p:grpSpPr>
          <p:sp>
            <p:nvSpPr>
              <p:cNvPr id="6274" name="Google Shape;6274;p6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76" name="Google Shape;6276;p68"/>
          <p:cNvGrpSpPr/>
          <p:nvPr/>
        </p:nvGrpSpPr>
        <p:grpSpPr>
          <a:xfrm>
            <a:off x="5536984" y="1171351"/>
            <a:ext cx="660591" cy="688867"/>
            <a:chOff x="5830645" y="1267368"/>
            <a:chExt cx="530340" cy="553040"/>
          </a:xfrm>
        </p:grpSpPr>
        <p:sp>
          <p:nvSpPr>
            <p:cNvPr id="6277" name="Google Shape;6277;p68"/>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8" name="Google Shape;6278;p68"/>
            <p:cNvGrpSpPr/>
            <p:nvPr/>
          </p:nvGrpSpPr>
          <p:grpSpPr>
            <a:xfrm>
              <a:off x="5830645" y="1267368"/>
              <a:ext cx="259743" cy="269909"/>
              <a:chOff x="5830645" y="1267368"/>
              <a:chExt cx="259743" cy="269909"/>
            </a:xfrm>
          </p:grpSpPr>
          <p:sp>
            <p:nvSpPr>
              <p:cNvPr id="6279" name="Google Shape;6279;p68"/>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8"/>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1" name="Google Shape;6281;p68"/>
            <p:cNvGrpSpPr/>
            <p:nvPr/>
          </p:nvGrpSpPr>
          <p:grpSpPr>
            <a:xfrm>
              <a:off x="6101293" y="1267368"/>
              <a:ext cx="259692" cy="269909"/>
              <a:chOff x="6101293" y="1267368"/>
              <a:chExt cx="259692" cy="269909"/>
            </a:xfrm>
          </p:grpSpPr>
          <p:sp>
            <p:nvSpPr>
              <p:cNvPr id="6282" name="Google Shape;6282;p68"/>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8"/>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4" name="Google Shape;6284;p68"/>
            <p:cNvGrpSpPr/>
            <p:nvPr/>
          </p:nvGrpSpPr>
          <p:grpSpPr>
            <a:xfrm>
              <a:off x="5830645" y="1550500"/>
              <a:ext cx="259692" cy="269909"/>
              <a:chOff x="5830645" y="1550500"/>
              <a:chExt cx="259692" cy="269909"/>
            </a:xfrm>
          </p:grpSpPr>
          <p:sp>
            <p:nvSpPr>
              <p:cNvPr id="6285" name="Google Shape;6285;p68"/>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8"/>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68"/>
            <p:cNvGrpSpPr/>
            <p:nvPr/>
          </p:nvGrpSpPr>
          <p:grpSpPr>
            <a:xfrm>
              <a:off x="6101293" y="1550500"/>
              <a:ext cx="259692" cy="269909"/>
              <a:chOff x="6101293" y="1550500"/>
              <a:chExt cx="259692" cy="269909"/>
            </a:xfrm>
          </p:grpSpPr>
          <p:sp>
            <p:nvSpPr>
              <p:cNvPr id="6288" name="Google Shape;6288;p68"/>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8"/>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90" name="Google Shape;6290;p68"/>
          <p:cNvGrpSpPr/>
          <p:nvPr/>
        </p:nvGrpSpPr>
        <p:grpSpPr>
          <a:xfrm>
            <a:off x="739138" y="2061810"/>
            <a:ext cx="697154" cy="679574"/>
            <a:chOff x="2679875" y="2361475"/>
            <a:chExt cx="780425" cy="760575"/>
          </a:xfrm>
        </p:grpSpPr>
        <p:sp>
          <p:nvSpPr>
            <p:cNvPr id="6291" name="Google Shape;6291;p68"/>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8"/>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8"/>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68"/>
          <p:cNvGrpSpPr/>
          <p:nvPr/>
        </p:nvGrpSpPr>
        <p:grpSpPr>
          <a:xfrm>
            <a:off x="3138297" y="1171402"/>
            <a:ext cx="735829" cy="684547"/>
            <a:chOff x="3351965" y="1148808"/>
            <a:chExt cx="750770" cy="698375"/>
          </a:xfrm>
        </p:grpSpPr>
        <p:grpSp>
          <p:nvGrpSpPr>
            <p:cNvPr id="6298" name="Google Shape;6298;p68"/>
            <p:cNvGrpSpPr/>
            <p:nvPr/>
          </p:nvGrpSpPr>
          <p:grpSpPr>
            <a:xfrm>
              <a:off x="3586796" y="1148808"/>
              <a:ext cx="294857" cy="286830"/>
              <a:chOff x="3750225" y="1774000"/>
              <a:chExt cx="149575" cy="145525"/>
            </a:xfrm>
          </p:grpSpPr>
          <p:sp>
            <p:nvSpPr>
              <p:cNvPr id="6299" name="Google Shape;6299;p6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1" name="Google Shape;6301;p68"/>
            <p:cNvGrpSpPr/>
            <p:nvPr/>
          </p:nvGrpSpPr>
          <p:grpSpPr>
            <a:xfrm>
              <a:off x="3779245" y="1375768"/>
              <a:ext cx="323490" cy="286978"/>
              <a:chOff x="3847850" y="1889150"/>
              <a:chExt cx="164100" cy="145600"/>
            </a:xfrm>
          </p:grpSpPr>
          <p:sp>
            <p:nvSpPr>
              <p:cNvPr id="6302" name="Google Shape;6302;p6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4" name="Google Shape;6304;p68"/>
            <p:cNvGrpSpPr/>
            <p:nvPr/>
          </p:nvGrpSpPr>
          <p:grpSpPr>
            <a:xfrm>
              <a:off x="3351965" y="1330435"/>
              <a:ext cx="295449" cy="285401"/>
              <a:chOff x="3631100" y="1866150"/>
              <a:chExt cx="149875" cy="144800"/>
            </a:xfrm>
          </p:grpSpPr>
          <p:sp>
            <p:nvSpPr>
              <p:cNvPr id="6305" name="Google Shape;6305;p6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68"/>
            <p:cNvGrpSpPr/>
            <p:nvPr/>
          </p:nvGrpSpPr>
          <p:grpSpPr>
            <a:xfrm>
              <a:off x="3548208" y="1560352"/>
              <a:ext cx="294808" cy="286830"/>
              <a:chOff x="3730650" y="1982800"/>
              <a:chExt cx="149550" cy="145525"/>
            </a:xfrm>
          </p:grpSpPr>
          <p:sp>
            <p:nvSpPr>
              <p:cNvPr id="6308" name="Google Shape;6308;p6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0" name="Google Shape;6310;p68"/>
          <p:cNvGrpSpPr/>
          <p:nvPr/>
        </p:nvGrpSpPr>
        <p:grpSpPr>
          <a:xfrm>
            <a:off x="7639949" y="1171356"/>
            <a:ext cx="804565" cy="677795"/>
            <a:chOff x="7636443" y="1204988"/>
            <a:chExt cx="804565" cy="677795"/>
          </a:xfrm>
        </p:grpSpPr>
        <p:grpSp>
          <p:nvGrpSpPr>
            <p:cNvPr id="6311" name="Google Shape;6311;p68"/>
            <p:cNvGrpSpPr/>
            <p:nvPr/>
          </p:nvGrpSpPr>
          <p:grpSpPr>
            <a:xfrm>
              <a:off x="7636443" y="1509705"/>
              <a:ext cx="804565" cy="373078"/>
              <a:chOff x="7636443" y="1509705"/>
              <a:chExt cx="804565" cy="373078"/>
            </a:xfrm>
          </p:grpSpPr>
          <p:sp>
            <p:nvSpPr>
              <p:cNvPr id="6312" name="Google Shape;6312;p68"/>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8"/>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4" name="Google Shape;6314;p68"/>
            <p:cNvGrpSpPr/>
            <p:nvPr/>
          </p:nvGrpSpPr>
          <p:grpSpPr>
            <a:xfrm>
              <a:off x="7636443" y="1408133"/>
              <a:ext cx="804565" cy="373078"/>
              <a:chOff x="7636443" y="1408133"/>
              <a:chExt cx="804565" cy="373078"/>
            </a:xfrm>
          </p:grpSpPr>
          <p:sp>
            <p:nvSpPr>
              <p:cNvPr id="6315" name="Google Shape;6315;p68"/>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8"/>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7" name="Google Shape;6317;p68"/>
            <p:cNvGrpSpPr/>
            <p:nvPr/>
          </p:nvGrpSpPr>
          <p:grpSpPr>
            <a:xfrm>
              <a:off x="7636443" y="1306560"/>
              <a:ext cx="804565" cy="373078"/>
              <a:chOff x="7636443" y="1306560"/>
              <a:chExt cx="804565" cy="373078"/>
            </a:xfrm>
          </p:grpSpPr>
          <p:sp>
            <p:nvSpPr>
              <p:cNvPr id="6318" name="Google Shape;6318;p68"/>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8"/>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68"/>
            <p:cNvGrpSpPr/>
            <p:nvPr/>
          </p:nvGrpSpPr>
          <p:grpSpPr>
            <a:xfrm>
              <a:off x="7636443" y="1204988"/>
              <a:ext cx="804565" cy="373078"/>
              <a:chOff x="7636443" y="1204988"/>
              <a:chExt cx="804565" cy="373078"/>
            </a:xfrm>
          </p:grpSpPr>
          <p:sp>
            <p:nvSpPr>
              <p:cNvPr id="6321" name="Google Shape;6321;p68"/>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8"/>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23" name="Google Shape;6323;p68"/>
          <p:cNvGrpSpPr/>
          <p:nvPr/>
        </p:nvGrpSpPr>
        <p:grpSpPr>
          <a:xfrm>
            <a:off x="4978796" y="2078771"/>
            <a:ext cx="661339" cy="661188"/>
            <a:chOff x="3990000" y="975400"/>
            <a:chExt cx="3934200" cy="3933300"/>
          </a:xfrm>
        </p:grpSpPr>
        <p:sp>
          <p:nvSpPr>
            <p:cNvPr id="6324" name="Google Shape;6324;p68"/>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8"/>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8"/>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8"/>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68"/>
          <p:cNvGrpSpPr/>
          <p:nvPr/>
        </p:nvGrpSpPr>
        <p:grpSpPr>
          <a:xfrm>
            <a:off x="6622444" y="2057409"/>
            <a:ext cx="868881" cy="684241"/>
            <a:chOff x="6598259" y="2078634"/>
            <a:chExt cx="868881" cy="684241"/>
          </a:xfrm>
        </p:grpSpPr>
        <p:sp>
          <p:nvSpPr>
            <p:cNvPr id="6329" name="Google Shape;6329;p68"/>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8"/>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8"/>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8"/>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8"/>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8"/>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5" name="Google Shape;6335;p68"/>
            <p:cNvGrpSpPr/>
            <p:nvPr/>
          </p:nvGrpSpPr>
          <p:grpSpPr>
            <a:xfrm>
              <a:off x="6808175" y="2078634"/>
              <a:ext cx="452229" cy="684241"/>
              <a:chOff x="6808175" y="2078634"/>
              <a:chExt cx="452229" cy="684241"/>
            </a:xfrm>
          </p:grpSpPr>
          <p:sp>
            <p:nvSpPr>
              <p:cNvPr id="6336" name="Google Shape;6336;p68"/>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8"/>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8"/>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8"/>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8"/>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8"/>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2" name="Google Shape;6342;p68"/>
              <p:cNvGrpSpPr/>
              <p:nvPr/>
            </p:nvGrpSpPr>
            <p:grpSpPr>
              <a:xfrm>
                <a:off x="6821586" y="2078634"/>
                <a:ext cx="426871" cy="684241"/>
                <a:chOff x="6821586" y="2078634"/>
                <a:chExt cx="426871" cy="684241"/>
              </a:xfrm>
            </p:grpSpPr>
            <p:grpSp>
              <p:nvGrpSpPr>
                <p:cNvPr id="6343" name="Google Shape;6343;p68"/>
                <p:cNvGrpSpPr/>
                <p:nvPr/>
              </p:nvGrpSpPr>
              <p:grpSpPr>
                <a:xfrm>
                  <a:off x="6821586" y="2078634"/>
                  <a:ext cx="426871" cy="684241"/>
                  <a:chOff x="6821586" y="2078634"/>
                  <a:chExt cx="426871" cy="684241"/>
                </a:xfrm>
              </p:grpSpPr>
              <p:sp>
                <p:nvSpPr>
                  <p:cNvPr id="6344" name="Google Shape;6344;p68"/>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8"/>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8"/>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8"/>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8"/>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8"/>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8"/>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8"/>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8"/>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8"/>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8"/>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8"/>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8"/>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8"/>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8"/>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8"/>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8"/>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8"/>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8"/>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3" name="Google Shape;6363;p68"/>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8"/>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8"/>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8"/>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8"/>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8"/>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369" name="Google Shape;6369;p68"/>
          <p:cNvGrpSpPr/>
          <p:nvPr/>
        </p:nvGrpSpPr>
        <p:grpSpPr>
          <a:xfrm>
            <a:off x="5795610" y="2063018"/>
            <a:ext cx="671358" cy="671358"/>
            <a:chOff x="6535625" y="760425"/>
            <a:chExt cx="1665900" cy="1665900"/>
          </a:xfrm>
        </p:grpSpPr>
        <p:sp>
          <p:nvSpPr>
            <p:cNvPr id="6370" name="Google Shape;6370;p68"/>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8"/>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8"/>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8"/>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68"/>
          <p:cNvGrpSpPr/>
          <p:nvPr/>
        </p:nvGrpSpPr>
        <p:grpSpPr>
          <a:xfrm>
            <a:off x="732427" y="3731418"/>
            <a:ext cx="1340789" cy="640830"/>
            <a:chOff x="238125" y="1151100"/>
            <a:chExt cx="7139450" cy="3412300"/>
          </a:xfrm>
        </p:grpSpPr>
        <p:sp>
          <p:nvSpPr>
            <p:cNvPr id="6375" name="Google Shape;6375;p68"/>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8"/>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8"/>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8"/>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8"/>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8"/>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8"/>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8"/>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8"/>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8"/>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8"/>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8"/>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7" name="Google Shape;6387;p68"/>
          <p:cNvGrpSpPr/>
          <p:nvPr/>
        </p:nvGrpSpPr>
        <p:grpSpPr>
          <a:xfrm>
            <a:off x="5599650" y="2934699"/>
            <a:ext cx="985357" cy="585764"/>
            <a:chOff x="5145061" y="2881789"/>
            <a:chExt cx="1107641" cy="658458"/>
          </a:xfrm>
        </p:grpSpPr>
        <p:grpSp>
          <p:nvGrpSpPr>
            <p:cNvPr id="6388" name="Google Shape;6388;p68"/>
            <p:cNvGrpSpPr/>
            <p:nvPr/>
          </p:nvGrpSpPr>
          <p:grpSpPr>
            <a:xfrm>
              <a:off x="5722989" y="3244587"/>
              <a:ext cx="529713" cy="295659"/>
              <a:chOff x="5722989" y="3244587"/>
              <a:chExt cx="529713" cy="295659"/>
            </a:xfrm>
          </p:grpSpPr>
          <p:sp>
            <p:nvSpPr>
              <p:cNvPr id="6389" name="Google Shape;6389;p68"/>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390" name="Google Shape;6390;p68"/>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391" name="Google Shape;6391;p68"/>
            <p:cNvGrpSpPr/>
            <p:nvPr/>
          </p:nvGrpSpPr>
          <p:grpSpPr>
            <a:xfrm>
              <a:off x="5145061" y="3244587"/>
              <a:ext cx="536807" cy="295659"/>
              <a:chOff x="5145061" y="3244587"/>
              <a:chExt cx="536807" cy="295659"/>
            </a:xfrm>
          </p:grpSpPr>
          <p:sp>
            <p:nvSpPr>
              <p:cNvPr id="6392" name="Google Shape;6392;p68"/>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393" name="Google Shape;6393;p68"/>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394" name="Google Shape;6394;p68"/>
            <p:cNvGrpSpPr/>
            <p:nvPr/>
          </p:nvGrpSpPr>
          <p:grpSpPr>
            <a:xfrm>
              <a:off x="5341327" y="2898245"/>
              <a:ext cx="532309" cy="614891"/>
              <a:chOff x="5341327" y="2898245"/>
              <a:chExt cx="532309" cy="614891"/>
            </a:xfrm>
          </p:grpSpPr>
          <p:sp>
            <p:nvSpPr>
              <p:cNvPr id="6395" name="Google Shape;6395;p68"/>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396" name="Google Shape;6396;p68"/>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397" name="Google Shape;6397;p68"/>
            <p:cNvGrpSpPr/>
            <p:nvPr/>
          </p:nvGrpSpPr>
          <p:grpSpPr>
            <a:xfrm>
              <a:off x="5532290" y="2881789"/>
              <a:ext cx="620516" cy="305456"/>
              <a:chOff x="5532290" y="2881789"/>
              <a:chExt cx="620516" cy="305456"/>
            </a:xfrm>
          </p:grpSpPr>
          <p:sp>
            <p:nvSpPr>
              <p:cNvPr id="6398" name="Google Shape;6398;p68"/>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399" name="Google Shape;6399;p68"/>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400" name="Google Shape;6400;p68"/>
          <p:cNvGrpSpPr/>
          <p:nvPr/>
        </p:nvGrpSpPr>
        <p:grpSpPr>
          <a:xfrm>
            <a:off x="8178573" y="3726757"/>
            <a:ext cx="269068" cy="645491"/>
            <a:chOff x="7026852" y="3311869"/>
            <a:chExt cx="434331" cy="1041954"/>
          </a:xfrm>
        </p:grpSpPr>
        <p:sp>
          <p:nvSpPr>
            <p:cNvPr id="6401" name="Google Shape;6401;p68"/>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8"/>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8"/>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4" name="Google Shape;6404;p68"/>
          <p:cNvGrpSpPr/>
          <p:nvPr/>
        </p:nvGrpSpPr>
        <p:grpSpPr>
          <a:xfrm>
            <a:off x="6195154" y="3765995"/>
            <a:ext cx="293882" cy="293836"/>
            <a:chOff x="4873519" y="3311869"/>
            <a:chExt cx="499374" cy="499296"/>
          </a:xfrm>
        </p:grpSpPr>
        <p:sp>
          <p:nvSpPr>
            <p:cNvPr id="6405" name="Google Shape;6405;p68"/>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8"/>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68"/>
          <p:cNvGrpSpPr/>
          <p:nvPr/>
        </p:nvGrpSpPr>
        <p:grpSpPr>
          <a:xfrm>
            <a:off x="6195154" y="4078366"/>
            <a:ext cx="293882" cy="293882"/>
            <a:chOff x="4873519" y="3875839"/>
            <a:chExt cx="499374" cy="499374"/>
          </a:xfrm>
        </p:grpSpPr>
        <p:sp>
          <p:nvSpPr>
            <p:cNvPr id="6408" name="Google Shape;6408;p68"/>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8"/>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68"/>
          <p:cNvGrpSpPr/>
          <p:nvPr/>
        </p:nvGrpSpPr>
        <p:grpSpPr>
          <a:xfrm>
            <a:off x="2425681" y="2050319"/>
            <a:ext cx="698104" cy="698208"/>
            <a:chOff x="2565073" y="2075876"/>
            <a:chExt cx="672482" cy="672518"/>
          </a:xfrm>
        </p:grpSpPr>
        <p:sp>
          <p:nvSpPr>
            <p:cNvPr id="6411" name="Google Shape;6411;p68"/>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8"/>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8"/>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8"/>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8"/>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8"/>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68"/>
          <p:cNvGrpSpPr/>
          <p:nvPr/>
        </p:nvGrpSpPr>
        <p:grpSpPr>
          <a:xfrm>
            <a:off x="5649092" y="3734919"/>
            <a:ext cx="438354" cy="637329"/>
            <a:chOff x="1697726" y="3244179"/>
            <a:chExt cx="788124" cy="1146069"/>
          </a:xfrm>
        </p:grpSpPr>
        <p:sp>
          <p:nvSpPr>
            <p:cNvPr id="6418" name="Google Shape;6418;p6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0" name="Google Shape;6420;p68"/>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1" name="Google Shape;6421;p68"/>
          <p:cNvGrpSpPr/>
          <p:nvPr/>
        </p:nvGrpSpPr>
        <p:grpSpPr>
          <a:xfrm>
            <a:off x="7650306" y="2063282"/>
            <a:ext cx="799565" cy="670282"/>
            <a:chOff x="7617850" y="2063282"/>
            <a:chExt cx="799565" cy="670282"/>
          </a:xfrm>
        </p:grpSpPr>
        <p:cxnSp>
          <p:nvCxnSpPr>
            <p:cNvPr id="6422" name="Google Shape;6422;p68"/>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423" name="Google Shape;6423;p68"/>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424" name="Google Shape;6424;p68"/>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425" name="Google Shape;6425;p68"/>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426" name="Google Shape;6426;p68"/>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427" name="Google Shape;6427;p68"/>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428" name="Google Shape;6428;p68"/>
            <p:cNvGrpSpPr/>
            <p:nvPr/>
          </p:nvGrpSpPr>
          <p:grpSpPr>
            <a:xfrm>
              <a:off x="7734309" y="2063282"/>
              <a:ext cx="570957" cy="620095"/>
              <a:chOff x="7734309" y="2063282"/>
              <a:chExt cx="570957" cy="620095"/>
            </a:xfrm>
          </p:grpSpPr>
          <p:grpSp>
            <p:nvGrpSpPr>
              <p:cNvPr id="6429" name="Google Shape;6429;p68"/>
              <p:cNvGrpSpPr/>
              <p:nvPr/>
            </p:nvGrpSpPr>
            <p:grpSpPr>
              <a:xfrm>
                <a:off x="8031573" y="2063282"/>
                <a:ext cx="273693" cy="620095"/>
                <a:chOff x="8031573" y="2063282"/>
                <a:chExt cx="273693" cy="620095"/>
              </a:xfrm>
            </p:grpSpPr>
            <p:sp>
              <p:nvSpPr>
                <p:cNvPr id="6430" name="Google Shape;6430;p6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4" name="Google Shape;6434;p68"/>
              <p:cNvGrpSpPr/>
              <p:nvPr/>
            </p:nvGrpSpPr>
            <p:grpSpPr>
              <a:xfrm flipH="1">
                <a:off x="7734309" y="2063282"/>
                <a:ext cx="273693" cy="620095"/>
                <a:chOff x="8031573" y="2063282"/>
                <a:chExt cx="273693" cy="620095"/>
              </a:xfrm>
            </p:grpSpPr>
            <p:sp>
              <p:nvSpPr>
                <p:cNvPr id="6435" name="Google Shape;6435;p6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439" name="Google Shape;6439;p68"/>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8"/>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1" name="Google Shape;6441;p68"/>
          <p:cNvGrpSpPr/>
          <p:nvPr/>
        </p:nvGrpSpPr>
        <p:grpSpPr>
          <a:xfrm>
            <a:off x="7836913" y="2916765"/>
            <a:ext cx="602567" cy="601884"/>
            <a:chOff x="1186975" y="238125"/>
            <a:chExt cx="5244275" cy="5238325"/>
          </a:xfrm>
        </p:grpSpPr>
        <p:sp>
          <p:nvSpPr>
            <p:cNvPr id="6442" name="Google Shape;6442;p6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8"/>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8"/>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8"/>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68"/>
          <p:cNvGrpSpPr/>
          <p:nvPr/>
        </p:nvGrpSpPr>
        <p:grpSpPr>
          <a:xfrm>
            <a:off x="3279650" y="2056249"/>
            <a:ext cx="651848" cy="687338"/>
            <a:chOff x="3400515" y="2056248"/>
            <a:chExt cx="698134" cy="735987"/>
          </a:xfrm>
        </p:grpSpPr>
        <p:grpSp>
          <p:nvGrpSpPr>
            <p:cNvPr id="6447" name="Google Shape;6447;p68"/>
            <p:cNvGrpSpPr/>
            <p:nvPr/>
          </p:nvGrpSpPr>
          <p:grpSpPr>
            <a:xfrm>
              <a:off x="3400515" y="2283913"/>
              <a:ext cx="312919" cy="219900"/>
              <a:chOff x="3400515" y="2283913"/>
              <a:chExt cx="312919" cy="219900"/>
            </a:xfrm>
          </p:grpSpPr>
          <p:sp>
            <p:nvSpPr>
              <p:cNvPr id="6448" name="Google Shape;6448;p68"/>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449" name="Google Shape;6449;p68"/>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450" name="Google Shape;6450;p68"/>
            <p:cNvGrpSpPr/>
            <p:nvPr/>
          </p:nvGrpSpPr>
          <p:grpSpPr>
            <a:xfrm>
              <a:off x="3547823" y="2461089"/>
              <a:ext cx="219900" cy="331146"/>
              <a:chOff x="3547823" y="2461089"/>
              <a:chExt cx="219900" cy="331146"/>
            </a:xfrm>
          </p:grpSpPr>
          <p:sp>
            <p:nvSpPr>
              <p:cNvPr id="6451" name="Google Shape;6451;p68"/>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452" name="Google Shape;6452;p68"/>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453" name="Google Shape;6453;p68"/>
            <p:cNvGrpSpPr/>
            <p:nvPr/>
          </p:nvGrpSpPr>
          <p:grpSpPr>
            <a:xfrm>
              <a:off x="3734138" y="2461089"/>
              <a:ext cx="219900" cy="331146"/>
              <a:chOff x="3734138" y="2461089"/>
              <a:chExt cx="219900" cy="331146"/>
            </a:xfrm>
          </p:grpSpPr>
          <p:sp>
            <p:nvSpPr>
              <p:cNvPr id="6454" name="Google Shape;6454;p68"/>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455" name="Google Shape;6455;p68"/>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456" name="Google Shape;6456;p68"/>
            <p:cNvGrpSpPr/>
            <p:nvPr/>
          </p:nvGrpSpPr>
          <p:grpSpPr>
            <a:xfrm>
              <a:off x="3787560" y="2281742"/>
              <a:ext cx="311089" cy="219900"/>
              <a:chOff x="3787560" y="2281742"/>
              <a:chExt cx="311089" cy="219900"/>
            </a:xfrm>
          </p:grpSpPr>
          <p:sp>
            <p:nvSpPr>
              <p:cNvPr id="6457" name="Google Shape;6457;p68"/>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458" name="Google Shape;6458;p68"/>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459" name="Google Shape;6459;p68"/>
            <p:cNvGrpSpPr/>
            <p:nvPr/>
          </p:nvGrpSpPr>
          <p:grpSpPr>
            <a:xfrm>
              <a:off x="3637290" y="2056248"/>
              <a:ext cx="219900" cy="330736"/>
              <a:chOff x="3637290" y="2056248"/>
              <a:chExt cx="219900" cy="330736"/>
            </a:xfrm>
          </p:grpSpPr>
          <p:sp>
            <p:nvSpPr>
              <p:cNvPr id="6460" name="Google Shape;6460;p68"/>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461" name="Google Shape;6461;p68"/>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462" name="Google Shape;6462;p68"/>
          <p:cNvGrpSpPr/>
          <p:nvPr/>
        </p:nvGrpSpPr>
        <p:grpSpPr>
          <a:xfrm>
            <a:off x="2571356" y="2926255"/>
            <a:ext cx="1268144" cy="592394"/>
            <a:chOff x="238125" y="1188750"/>
            <a:chExt cx="7140450" cy="3335550"/>
          </a:xfrm>
        </p:grpSpPr>
        <p:sp>
          <p:nvSpPr>
            <p:cNvPr id="6463" name="Google Shape;6463;p6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8"/>
          <p:cNvGrpSpPr/>
          <p:nvPr/>
        </p:nvGrpSpPr>
        <p:grpSpPr>
          <a:xfrm>
            <a:off x="6679257" y="2928410"/>
            <a:ext cx="1053944" cy="590147"/>
            <a:chOff x="238125" y="1335475"/>
            <a:chExt cx="5418735" cy="3034175"/>
          </a:xfrm>
        </p:grpSpPr>
        <p:sp>
          <p:nvSpPr>
            <p:cNvPr id="6469" name="Google Shape;6469;p6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68"/>
          <p:cNvGrpSpPr/>
          <p:nvPr/>
        </p:nvGrpSpPr>
        <p:grpSpPr>
          <a:xfrm>
            <a:off x="4110066" y="3733309"/>
            <a:ext cx="1268207" cy="638939"/>
            <a:chOff x="3967651" y="3645904"/>
            <a:chExt cx="1479304" cy="745292"/>
          </a:xfrm>
        </p:grpSpPr>
        <p:grpSp>
          <p:nvGrpSpPr>
            <p:cNvPr id="6473" name="Google Shape;6473;p68"/>
            <p:cNvGrpSpPr/>
            <p:nvPr/>
          </p:nvGrpSpPr>
          <p:grpSpPr>
            <a:xfrm>
              <a:off x="3967651" y="4009026"/>
              <a:ext cx="1479304" cy="382170"/>
              <a:chOff x="3967651" y="4009026"/>
              <a:chExt cx="1479304" cy="382170"/>
            </a:xfrm>
          </p:grpSpPr>
          <p:grpSp>
            <p:nvGrpSpPr>
              <p:cNvPr id="6474" name="Google Shape;6474;p68"/>
              <p:cNvGrpSpPr/>
              <p:nvPr/>
            </p:nvGrpSpPr>
            <p:grpSpPr>
              <a:xfrm>
                <a:off x="4892216" y="4195630"/>
                <a:ext cx="554739" cy="195566"/>
                <a:chOff x="3604375" y="4892160"/>
                <a:chExt cx="1651500" cy="582215"/>
              </a:xfrm>
            </p:grpSpPr>
            <p:sp>
              <p:nvSpPr>
                <p:cNvPr id="6475" name="Google Shape;6475;p68"/>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8"/>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7" name="Google Shape;6477;p68"/>
              <p:cNvGrpSpPr/>
              <p:nvPr/>
            </p:nvGrpSpPr>
            <p:grpSpPr>
              <a:xfrm>
                <a:off x="3967651" y="4146303"/>
                <a:ext cx="579402" cy="244893"/>
                <a:chOff x="851875" y="4745310"/>
                <a:chExt cx="1724925" cy="729065"/>
              </a:xfrm>
            </p:grpSpPr>
            <p:sp>
              <p:nvSpPr>
                <p:cNvPr id="6478" name="Google Shape;6478;p68"/>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8"/>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68"/>
              <p:cNvGrpSpPr/>
              <p:nvPr/>
            </p:nvGrpSpPr>
            <p:grpSpPr>
              <a:xfrm>
                <a:off x="4460753" y="4009026"/>
                <a:ext cx="493110" cy="382170"/>
                <a:chOff x="2319875" y="4336625"/>
                <a:chExt cx="1468025" cy="1137750"/>
              </a:xfrm>
            </p:grpSpPr>
            <p:sp>
              <p:nvSpPr>
                <p:cNvPr id="6481" name="Google Shape;6481;p68"/>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8"/>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83" name="Google Shape;6483;p68"/>
            <p:cNvGrpSpPr/>
            <p:nvPr/>
          </p:nvGrpSpPr>
          <p:grpSpPr>
            <a:xfrm>
              <a:off x="4479443" y="3645904"/>
              <a:ext cx="455965" cy="388789"/>
              <a:chOff x="2957425" y="238100"/>
              <a:chExt cx="1910200" cy="1628775"/>
            </a:xfrm>
          </p:grpSpPr>
          <p:sp>
            <p:nvSpPr>
              <p:cNvPr id="6484" name="Google Shape;6484;p68"/>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8"/>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8"/>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8"/>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8"/>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8"/>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8"/>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8"/>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8"/>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8"/>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94" name="Google Shape;6494;p68"/>
          <p:cNvGrpSpPr/>
          <p:nvPr/>
        </p:nvGrpSpPr>
        <p:grpSpPr>
          <a:xfrm>
            <a:off x="2496179" y="3734510"/>
            <a:ext cx="1243128" cy="637739"/>
            <a:chOff x="2496310" y="3693351"/>
            <a:chExt cx="1342906" cy="688926"/>
          </a:xfrm>
        </p:grpSpPr>
        <p:grpSp>
          <p:nvGrpSpPr>
            <p:cNvPr id="6495" name="Google Shape;6495;p68"/>
            <p:cNvGrpSpPr/>
            <p:nvPr/>
          </p:nvGrpSpPr>
          <p:grpSpPr>
            <a:xfrm>
              <a:off x="2496310" y="3693351"/>
              <a:ext cx="1342906" cy="688875"/>
              <a:chOff x="2496310" y="3693351"/>
              <a:chExt cx="1342906" cy="688875"/>
            </a:xfrm>
          </p:grpSpPr>
          <p:sp>
            <p:nvSpPr>
              <p:cNvPr id="6496" name="Google Shape;6496;p68"/>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8"/>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8"/>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8"/>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8"/>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8"/>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02" name="Google Shape;6502;p68"/>
              <p:cNvCxnSpPr>
                <a:stCxn id="650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503" name="Google Shape;6503;p68"/>
              <p:cNvCxnSpPr>
                <a:stCxn id="649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504" name="Google Shape;6504;p68"/>
              <p:cNvCxnSpPr>
                <a:stCxn id="649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505" name="Google Shape;6505;p68"/>
              <p:cNvCxnSpPr>
                <a:stCxn id="650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506" name="Google Shape;6506;p68"/>
              <p:cNvCxnSpPr>
                <a:stCxn id="649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507" name="Google Shape;6507;p68"/>
            <p:cNvGrpSpPr/>
            <p:nvPr/>
          </p:nvGrpSpPr>
          <p:grpSpPr>
            <a:xfrm>
              <a:off x="2675275" y="3930557"/>
              <a:ext cx="1003306" cy="451719"/>
              <a:chOff x="2675275" y="4174282"/>
              <a:chExt cx="1003306" cy="451719"/>
            </a:xfrm>
          </p:grpSpPr>
          <p:sp>
            <p:nvSpPr>
              <p:cNvPr id="6508" name="Google Shape;6508;p68"/>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8"/>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8"/>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11" name="Google Shape;6511;p68"/>
          <p:cNvGrpSpPr/>
          <p:nvPr/>
        </p:nvGrpSpPr>
        <p:grpSpPr>
          <a:xfrm>
            <a:off x="1669850" y="1171356"/>
            <a:ext cx="574511" cy="874709"/>
            <a:chOff x="1715404" y="1112080"/>
            <a:chExt cx="642270" cy="977984"/>
          </a:xfrm>
        </p:grpSpPr>
        <p:grpSp>
          <p:nvGrpSpPr>
            <p:cNvPr id="6512" name="Google Shape;6512;p68"/>
            <p:cNvGrpSpPr/>
            <p:nvPr/>
          </p:nvGrpSpPr>
          <p:grpSpPr>
            <a:xfrm>
              <a:off x="1715404" y="1112080"/>
              <a:ext cx="642270" cy="977984"/>
              <a:chOff x="1715404" y="1112080"/>
              <a:chExt cx="642270" cy="977984"/>
            </a:xfrm>
          </p:grpSpPr>
          <p:sp>
            <p:nvSpPr>
              <p:cNvPr id="6513" name="Google Shape;6513;p68"/>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8"/>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5" name="Google Shape;6515;p68"/>
            <p:cNvGrpSpPr/>
            <p:nvPr/>
          </p:nvGrpSpPr>
          <p:grpSpPr>
            <a:xfrm>
              <a:off x="1768927" y="1165603"/>
              <a:ext cx="535225" cy="851367"/>
              <a:chOff x="1768927" y="1165603"/>
              <a:chExt cx="535225" cy="851367"/>
            </a:xfrm>
          </p:grpSpPr>
          <p:sp>
            <p:nvSpPr>
              <p:cNvPr id="6516" name="Google Shape;6516;p68"/>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8"/>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8" name="Google Shape;6518;p68"/>
            <p:cNvGrpSpPr/>
            <p:nvPr/>
          </p:nvGrpSpPr>
          <p:grpSpPr>
            <a:xfrm>
              <a:off x="1822449" y="1219125"/>
              <a:ext cx="428180" cy="718859"/>
              <a:chOff x="1822449" y="1219125"/>
              <a:chExt cx="428180" cy="718859"/>
            </a:xfrm>
          </p:grpSpPr>
          <p:sp>
            <p:nvSpPr>
              <p:cNvPr id="6519" name="Google Shape;6519;p68"/>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8"/>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1" name="Google Shape;6521;p68"/>
            <p:cNvGrpSpPr/>
            <p:nvPr/>
          </p:nvGrpSpPr>
          <p:grpSpPr>
            <a:xfrm>
              <a:off x="1875972" y="1272648"/>
              <a:ext cx="321135" cy="586939"/>
              <a:chOff x="1875972" y="1272648"/>
              <a:chExt cx="321135" cy="586939"/>
            </a:xfrm>
          </p:grpSpPr>
          <p:sp>
            <p:nvSpPr>
              <p:cNvPr id="6522" name="Google Shape;6522;p68"/>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8"/>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4" name="Google Shape;6524;p68"/>
          <p:cNvGrpSpPr/>
          <p:nvPr/>
        </p:nvGrpSpPr>
        <p:grpSpPr>
          <a:xfrm>
            <a:off x="7777011" y="3728078"/>
            <a:ext cx="293855" cy="644170"/>
            <a:chOff x="241025" y="3151575"/>
            <a:chExt cx="293855" cy="644170"/>
          </a:xfrm>
        </p:grpSpPr>
        <p:sp>
          <p:nvSpPr>
            <p:cNvPr id="6525" name="Google Shape;6525;p68"/>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8"/>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68"/>
          <p:cNvGrpSpPr/>
          <p:nvPr/>
        </p:nvGrpSpPr>
        <p:grpSpPr>
          <a:xfrm>
            <a:off x="724994" y="2928078"/>
            <a:ext cx="1779649" cy="591620"/>
            <a:chOff x="246070" y="1983375"/>
            <a:chExt cx="1855347" cy="616849"/>
          </a:xfrm>
        </p:grpSpPr>
        <p:sp>
          <p:nvSpPr>
            <p:cNvPr id="6528" name="Google Shape;6528;p68"/>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8"/>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8"/>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8"/>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8"/>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8"/>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8"/>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8"/>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8"/>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68"/>
          <p:cNvGrpSpPr/>
          <p:nvPr/>
        </p:nvGrpSpPr>
        <p:grpSpPr>
          <a:xfrm>
            <a:off x="2335861" y="1171356"/>
            <a:ext cx="711055" cy="745993"/>
            <a:chOff x="2496269" y="1171698"/>
            <a:chExt cx="761953" cy="799392"/>
          </a:xfrm>
        </p:grpSpPr>
        <p:grpSp>
          <p:nvGrpSpPr>
            <p:cNvPr id="6538" name="Google Shape;6538;p68"/>
            <p:cNvGrpSpPr/>
            <p:nvPr/>
          </p:nvGrpSpPr>
          <p:grpSpPr>
            <a:xfrm>
              <a:off x="2496269" y="1171698"/>
              <a:ext cx="761953" cy="723022"/>
              <a:chOff x="2496269" y="1171698"/>
              <a:chExt cx="761953" cy="723022"/>
            </a:xfrm>
          </p:grpSpPr>
          <p:sp>
            <p:nvSpPr>
              <p:cNvPr id="6539" name="Google Shape;6539;p68"/>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8"/>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1" name="Google Shape;6541;p68"/>
              <p:cNvGrpSpPr/>
              <p:nvPr/>
            </p:nvGrpSpPr>
            <p:grpSpPr>
              <a:xfrm>
                <a:off x="2496269" y="1171698"/>
                <a:ext cx="761953" cy="723022"/>
                <a:chOff x="2496269" y="1120652"/>
                <a:chExt cx="761953" cy="723022"/>
              </a:xfrm>
            </p:grpSpPr>
            <p:grpSp>
              <p:nvGrpSpPr>
                <p:cNvPr id="6542" name="Google Shape;6542;p68"/>
                <p:cNvGrpSpPr/>
                <p:nvPr/>
              </p:nvGrpSpPr>
              <p:grpSpPr>
                <a:xfrm>
                  <a:off x="2496269" y="1120652"/>
                  <a:ext cx="761953" cy="723022"/>
                  <a:chOff x="2496269" y="1120652"/>
                  <a:chExt cx="761953" cy="723022"/>
                </a:xfrm>
              </p:grpSpPr>
              <p:grpSp>
                <p:nvGrpSpPr>
                  <p:cNvPr id="6543" name="Google Shape;6543;p68"/>
                  <p:cNvGrpSpPr/>
                  <p:nvPr/>
                </p:nvGrpSpPr>
                <p:grpSpPr>
                  <a:xfrm>
                    <a:off x="2496269" y="1304589"/>
                    <a:ext cx="407089" cy="305057"/>
                    <a:chOff x="2496269" y="1304589"/>
                    <a:chExt cx="407089" cy="305057"/>
                  </a:xfrm>
                </p:grpSpPr>
                <p:sp>
                  <p:nvSpPr>
                    <p:cNvPr id="6544" name="Google Shape;6544;p68"/>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8"/>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68"/>
                  <p:cNvGrpSpPr/>
                  <p:nvPr/>
                </p:nvGrpSpPr>
                <p:grpSpPr>
                  <a:xfrm>
                    <a:off x="2586468" y="1493376"/>
                    <a:ext cx="358850" cy="349656"/>
                    <a:chOff x="2586468" y="1493376"/>
                    <a:chExt cx="358850" cy="349656"/>
                  </a:xfrm>
                </p:grpSpPr>
                <p:sp>
                  <p:nvSpPr>
                    <p:cNvPr id="6547" name="Google Shape;6547;p68"/>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8"/>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9" name="Google Shape;6549;p68"/>
                  <p:cNvGrpSpPr/>
                  <p:nvPr/>
                </p:nvGrpSpPr>
                <p:grpSpPr>
                  <a:xfrm>
                    <a:off x="2807939" y="1494024"/>
                    <a:ext cx="358857" cy="349650"/>
                    <a:chOff x="2807939" y="1494024"/>
                    <a:chExt cx="358857" cy="349650"/>
                  </a:xfrm>
                </p:grpSpPr>
                <p:sp>
                  <p:nvSpPr>
                    <p:cNvPr id="6550" name="Google Shape;6550;p68"/>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8"/>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68"/>
                  <p:cNvGrpSpPr/>
                  <p:nvPr/>
                </p:nvGrpSpPr>
                <p:grpSpPr>
                  <a:xfrm>
                    <a:off x="2851133" y="1305635"/>
                    <a:ext cx="407089" cy="305057"/>
                    <a:chOff x="2851133" y="1305635"/>
                    <a:chExt cx="407089" cy="305057"/>
                  </a:xfrm>
                </p:grpSpPr>
                <p:sp>
                  <p:nvSpPr>
                    <p:cNvPr id="6553" name="Google Shape;6553;p68"/>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8"/>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5" name="Google Shape;6555;p68"/>
                  <p:cNvGrpSpPr/>
                  <p:nvPr/>
                </p:nvGrpSpPr>
                <p:grpSpPr>
                  <a:xfrm>
                    <a:off x="2727495" y="1120652"/>
                    <a:ext cx="300271" cy="396358"/>
                    <a:chOff x="2727495" y="1120652"/>
                    <a:chExt cx="300271" cy="396358"/>
                  </a:xfrm>
                </p:grpSpPr>
                <p:sp>
                  <p:nvSpPr>
                    <p:cNvPr id="6556" name="Google Shape;6556;p68"/>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8"/>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58" name="Google Shape;6558;p68"/>
                <p:cNvGrpSpPr/>
                <p:nvPr/>
              </p:nvGrpSpPr>
              <p:grpSpPr>
                <a:xfrm>
                  <a:off x="2722305" y="1350460"/>
                  <a:ext cx="308357" cy="308344"/>
                  <a:chOff x="2722305" y="1350460"/>
                  <a:chExt cx="308357" cy="308344"/>
                </a:xfrm>
              </p:grpSpPr>
              <p:sp>
                <p:nvSpPr>
                  <p:cNvPr id="6559" name="Google Shape;6559;p68"/>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0" name="Google Shape;6560;p68"/>
                  <p:cNvGrpSpPr/>
                  <p:nvPr/>
                </p:nvGrpSpPr>
                <p:grpSpPr>
                  <a:xfrm>
                    <a:off x="2725064" y="1364529"/>
                    <a:ext cx="297954" cy="280182"/>
                    <a:chOff x="2725064" y="1364529"/>
                    <a:chExt cx="297954" cy="280182"/>
                  </a:xfrm>
                </p:grpSpPr>
                <p:sp>
                  <p:nvSpPr>
                    <p:cNvPr id="6561" name="Google Shape;6561;p68"/>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8"/>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8"/>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8"/>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8"/>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566" name="Google Shape;6566;p68"/>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8"/>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8"/>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8"/>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8"/>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68"/>
          <p:cNvGrpSpPr/>
          <p:nvPr/>
        </p:nvGrpSpPr>
        <p:grpSpPr>
          <a:xfrm>
            <a:off x="3924561" y="2927462"/>
            <a:ext cx="1569144" cy="591015"/>
            <a:chOff x="3820100" y="3023049"/>
            <a:chExt cx="1303926" cy="491162"/>
          </a:xfrm>
        </p:grpSpPr>
        <p:grpSp>
          <p:nvGrpSpPr>
            <p:cNvPr id="6572" name="Google Shape;6572;p68"/>
            <p:cNvGrpSpPr/>
            <p:nvPr/>
          </p:nvGrpSpPr>
          <p:grpSpPr>
            <a:xfrm>
              <a:off x="3820100" y="3023072"/>
              <a:ext cx="1303926" cy="491139"/>
              <a:chOff x="3820100" y="3023072"/>
              <a:chExt cx="1303926" cy="491139"/>
            </a:xfrm>
          </p:grpSpPr>
          <p:sp>
            <p:nvSpPr>
              <p:cNvPr id="6573" name="Google Shape;6573;p68"/>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8"/>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5" name="Google Shape;6575;p68"/>
            <p:cNvGrpSpPr/>
            <p:nvPr/>
          </p:nvGrpSpPr>
          <p:grpSpPr>
            <a:xfrm>
              <a:off x="4132439" y="3023645"/>
              <a:ext cx="393633" cy="177096"/>
              <a:chOff x="4132439" y="3023645"/>
              <a:chExt cx="393633" cy="177096"/>
            </a:xfrm>
          </p:grpSpPr>
          <p:sp>
            <p:nvSpPr>
              <p:cNvPr id="6576" name="Google Shape;6576;p68"/>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8"/>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68"/>
            <p:cNvGrpSpPr/>
            <p:nvPr/>
          </p:nvGrpSpPr>
          <p:grpSpPr>
            <a:xfrm>
              <a:off x="3921811" y="3023049"/>
              <a:ext cx="1002397" cy="388943"/>
              <a:chOff x="3921811" y="3023049"/>
              <a:chExt cx="1002397" cy="388943"/>
            </a:xfrm>
          </p:grpSpPr>
          <p:sp>
            <p:nvSpPr>
              <p:cNvPr id="6579" name="Google Shape;6579;p68"/>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8"/>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68"/>
            <p:cNvGrpSpPr/>
            <p:nvPr/>
          </p:nvGrpSpPr>
          <p:grpSpPr>
            <a:xfrm>
              <a:off x="4023645" y="3023049"/>
              <a:ext cx="683032" cy="286722"/>
              <a:chOff x="4023645" y="3023049"/>
              <a:chExt cx="683032" cy="286722"/>
            </a:xfrm>
          </p:grpSpPr>
          <p:sp>
            <p:nvSpPr>
              <p:cNvPr id="6582" name="Google Shape;6582;p68"/>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8"/>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84" name="Google Shape;6584;p68"/>
          <p:cNvGrpSpPr/>
          <p:nvPr/>
        </p:nvGrpSpPr>
        <p:grpSpPr>
          <a:xfrm>
            <a:off x="1556683" y="2054307"/>
            <a:ext cx="713522" cy="688025"/>
            <a:chOff x="1706078" y="2092648"/>
            <a:chExt cx="660913" cy="637296"/>
          </a:xfrm>
        </p:grpSpPr>
        <p:sp>
          <p:nvSpPr>
            <p:cNvPr id="6585" name="Google Shape;6585;p68"/>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6" name="Google Shape;6586;p68"/>
            <p:cNvGrpSpPr/>
            <p:nvPr/>
          </p:nvGrpSpPr>
          <p:grpSpPr>
            <a:xfrm>
              <a:off x="1706078" y="2092648"/>
              <a:ext cx="660913" cy="575241"/>
              <a:chOff x="1706078" y="2092648"/>
              <a:chExt cx="660913" cy="575241"/>
            </a:xfrm>
          </p:grpSpPr>
          <p:sp>
            <p:nvSpPr>
              <p:cNvPr id="6587" name="Google Shape;6587;p68"/>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8"/>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8"/>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90" name="Google Shape;6590;p68"/>
          <p:cNvGrpSpPr/>
          <p:nvPr/>
        </p:nvGrpSpPr>
        <p:grpSpPr>
          <a:xfrm>
            <a:off x="6318542" y="1171856"/>
            <a:ext cx="1317459" cy="684168"/>
            <a:chOff x="238125" y="999450"/>
            <a:chExt cx="7140700" cy="3708225"/>
          </a:xfrm>
        </p:grpSpPr>
        <p:sp>
          <p:nvSpPr>
            <p:cNvPr id="6591" name="Google Shape;6591;p6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8"/>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603"/>
        <p:cNvGrpSpPr/>
        <p:nvPr/>
      </p:nvGrpSpPr>
      <p:grpSpPr>
        <a:xfrm>
          <a:off x="0" y="0"/>
          <a:ext cx="0" cy="0"/>
          <a:chOff x="0" y="0"/>
          <a:chExt cx="0" cy="0"/>
        </a:xfrm>
      </p:grpSpPr>
      <p:grpSp>
        <p:nvGrpSpPr>
          <p:cNvPr id="6604" name="Google Shape;6604;p69"/>
          <p:cNvGrpSpPr/>
          <p:nvPr/>
        </p:nvGrpSpPr>
        <p:grpSpPr>
          <a:xfrm>
            <a:off x="729238" y="1179665"/>
            <a:ext cx="1636117" cy="1526144"/>
            <a:chOff x="729238" y="1179665"/>
            <a:chExt cx="1636117" cy="1526144"/>
          </a:xfrm>
        </p:grpSpPr>
        <p:grpSp>
          <p:nvGrpSpPr>
            <p:cNvPr id="6605" name="Google Shape;6605;p69"/>
            <p:cNvGrpSpPr/>
            <p:nvPr/>
          </p:nvGrpSpPr>
          <p:grpSpPr>
            <a:xfrm>
              <a:off x="729238" y="1179665"/>
              <a:ext cx="80700" cy="1526144"/>
              <a:chOff x="729238" y="1179665"/>
              <a:chExt cx="80700" cy="1526144"/>
            </a:xfrm>
          </p:grpSpPr>
          <p:sp>
            <p:nvSpPr>
              <p:cNvPr id="6606" name="Google Shape;6606;p69"/>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9"/>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9"/>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9"/>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69"/>
            <p:cNvGrpSpPr/>
            <p:nvPr/>
          </p:nvGrpSpPr>
          <p:grpSpPr>
            <a:xfrm>
              <a:off x="903098" y="1179665"/>
              <a:ext cx="80700" cy="1526144"/>
              <a:chOff x="903098" y="1179665"/>
              <a:chExt cx="80700" cy="1526144"/>
            </a:xfrm>
          </p:grpSpPr>
          <p:sp>
            <p:nvSpPr>
              <p:cNvPr id="6617" name="Google Shape;6617;p69"/>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9"/>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9"/>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9"/>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9"/>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9"/>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69"/>
            <p:cNvGrpSpPr/>
            <p:nvPr/>
          </p:nvGrpSpPr>
          <p:grpSpPr>
            <a:xfrm>
              <a:off x="1076958" y="1179665"/>
              <a:ext cx="80700" cy="1526144"/>
              <a:chOff x="1076958" y="1179665"/>
              <a:chExt cx="80700" cy="1526144"/>
            </a:xfrm>
          </p:grpSpPr>
          <p:sp>
            <p:nvSpPr>
              <p:cNvPr id="6628" name="Google Shape;6628;p69"/>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9"/>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9"/>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9"/>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9"/>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9"/>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9"/>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69"/>
            <p:cNvGrpSpPr/>
            <p:nvPr/>
          </p:nvGrpSpPr>
          <p:grpSpPr>
            <a:xfrm>
              <a:off x="1247707" y="1179665"/>
              <a:ext cx="80700" cy="1526144"/>
              <a:chOff x="1247707" y="1179665"/>
              <a:chExt cx="80700" cy="1526144"/>
            </a:xfrm>
          </p:grpSpPr>
          <p:sp>
            <p:nvSpPr>
              <p:cNvPr id="6639" name="Google Shape;6639;p69"/>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9"/>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9"/>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9" name="Google Shape;6649;p69"/>
            <p:cNvGrpSpPr/>
            <p:nvPr/>
          </p:nvGrpSpPr>
          <p:grpSpPr>
            <a:xfrm>
              <a:off x="1421567" y="1179665"/>
              <a:ext cx="80700" cy="1526144"/>
              <a:chOff x="1421567" y="1179665"/>
              <a:chExt cx="80700" cy="1526144"/>
            </a:xfrm>
          </p:grpSpPr>
          <p:sp>
            <p:nvSpPr>
              <p:cNvPr id="6650" name="Google Shape;6650;p69"/>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9"/>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9"/>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9"/>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9"/>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9"/>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9"/>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9"/>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0" name="Google Shape;6660;p69"/>
            <p:cNvGrpSpPr/>
            <p:nvPr/>
          </p:nvGrpSpPr>
          <p:grpSpPr>
            <a:xfrm>
              <a:off x="1592327" y="1179665"/>
              <a:ext cx="80700" cy="1526144"/>
              <a:chOff x="1592327" y="1179665"/>
              <a:chExt cx="80700" cy="1526144"/>
            </a:xfrm>
          </p:grpSpPr>
          <p:sp>
            <p:nvSpPr>
              <p:cNvPr id="6661" name="Google Shape;6661;p69"/>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9"/>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9"/>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9"/>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9"/>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9"/>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69"/>
            <p:cNvGrpSpPr/>
            <p:nvPr/>
          </p:nvGrpSpPr>
          <p:grpSpPr>
            <a:xfrm>
              <a:off x="1766187" y="1179665"/>
              <a:ext cx="80700" cy="1526144"/>
              <a:chOff x="1766187" y="1179665"/>
              <a:chExt cx="80700" cy="1526144"/>
            </a:xfrm>
          </p:grpSpPr>
          <p:sp>
            <p:nvSpPr>
              <p:cNvPr id="6672" name="Google Shape;6672;p69"/>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9"/>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9"/>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9"/>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9"/>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9"/>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9"/>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9"/>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9"/>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69"/>
            <p:cNvGrpSpPr/>
            <p:nvPr/>
          </p:nvGrpSpPr>
          <p:grpSpPr>
            <a:xfrm>
              <a:off x="1936935" y="1179665"/>
              <a:ext cx="80700" cy="1526144"/>
              <a:chOff x="1936935" y="1179665"/>
              <a:chExt cx="80700" cy="1526144"/>
            </a:xfrm>
          </p:grpSpPr>
          <p:sp>
            <p:nvSpPr>
              <p:cNvPr id="6683" name="Google Shape;6683;p69"/>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9"/>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9"/>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9"/>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9"/>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3" name="Google Shape;6693;p69"/>
            <p:cNvGrpSpPr/>
            <p:nvPr/>
          </p:nvGrpSpPr>
          <p:grpSpPr>
            <a:xfrm>
              <a:off x="2110795" y="1179665"/>
              <a:ext cx="80700" cy="1526144"/>
              <a:chOff x="2110795" y="1179665"/>
              <a:chExt cx="80700" cy="1526144"/>
            </a:xfrm>
          </p:grpSpPr>
          <p:sp>
            <p:nvSpPr>
              <p:cNvPr id="6694" name="Google Shape;6694;p69"/>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9"/>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9"/>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9"/>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4" name="Google Shape;6704;p69"/>
            <p:cNvGrpSpPr/>
            <p:nvPr/>
          </p:nvGrpSpPr>
          <p:grpSpPr>
            <a:xfrm>
              <a:off x="2284655" y="1179665"/>
              <a:ext cx="80700" cy="1526144"/>
              <a:chOff x="2284655" y="1179665"/>
              <a:chExt cx="80700" cy="1526144"/>
            </a:xfrm>
          </p:grpSpPr>
          <p:sp>
            <p:nvSpPr>
              <p:cNvPr id="6705" name="Google Shape;6705;p69"/>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9"/>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9"/>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9"/>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9"/>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9"/>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15" name="Google Shape;6715;p69"/>
          <p:cNvGrpSpPr/>
          <p:nvPr/>
        </p:nvGrpSpPr>
        <p:grpSpPr>
          <a:xfrm>
            <a:off x="2623904" y="1198803"/>
            <a:ext cx="1364248" cy="1102133"/>
            <a:chOff x="2623904" y="1198803"/>
            <a:chExt cx="1364248" cy="1102133"/>
          </a:xfrm>
        </p:grpSpPr>
        <p:grpSp>
          <p:nvGrpSpPr>
            <p:cNvPr id="6716" name="Google Shape;6716;p69"/>
            <p:cNvGrpSpPr/>
            <p:nvPr/>
          </p:nvGrpSpPr>
          <p:grpSpPr>
            <a:xfrm>
              <a:off x="2623907" y="1198803"/>
              <a:ext cx="1364245" cy="273000"/>
              <a:chOff x="2623907" y="1198803"/>
              <a:chExt cx="1364245" cy="273000"/>
            </a:xfrm>
          </p:grpSpPr>
          <p:sp>
            <p:nvSpPr>
              <p:cNvPr id="6717" name="Google Shape;6717;p6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9"/>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2" name="Google Shape;6722;p69"/>
            <p:cNvGrpSpPr/>
            <p:nvPr/>
          </p:nvGrpSpPr>
          <p:grpSpPr>
            <a:xfrm>
              <a:off x="2623904" y="1476964"/>
              <a:ext cx="1364245" cy="273000"/>
              <a:chOff x="2623904" y="1476964"/>
              <a:chExt cx="1364245" cy="273000"/>
            </a:xfrm>
          </p:grpSpPr>
          <p:sp>
            <p:nvSpPr>
              <p:cNvPr id="6723" name="Google Shape;6723;p6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9"/>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9"/>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9"/>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69"/>
            <p:cNvGrpSpPr/>
            <p:nvPr/>
          </p:nvGrpSpPr>
          <p:grpSpPr>
            <a:xfrm>
              <a:off x="2623907" y="1749775"/>
              <a:ext cx="1364245" cy="273000"/>
              <a:chOff x="2623907" y="1749775"/>
              <a:chExt cx="1364245" cy="273000"/>
            </a:xfrm>
          </p:grpSpPr>
          <p:sp>
            <p:nvSpPr>
              <p:cNvPr id="6729" name="Google Shape;6729;p6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9"/>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9"/>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4" name="Google Shape;6734;p69"/>
            <p:cNvGrpSpPr/>
            <p:nvPr/>
          </p:nvGrpSpPr>
          <p:grpSpPr>
            <a:xfrm>
              <a:off x="2623904" y="2027936"/>
              <a:ext cx="1364245" cy="273000"/>
              <a:chOff x="2623904" y="2027936"/>
              <a:chExt cx="1364245" cy="273000"/>
            </a:xfrm>
          </p:grpSpPr>
          <p:sp>
            <p:nvSpPr>
              <p:cNvPr id="6735" name="Google Shape;6735;p6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40" name="Google Shape;6740;p69"/>
          <p:cNvGrpSpPr/>
          <p:nvPr/>
        </p:nvGrpSpPr>
        <p:grpSpPr>
          <a:xfrm>
            <a:off x="2613365" y="2657876"/>
            <a:ext cx="1387541" cy="159124"/>
            <a:chOff x="3200660" y="2180272"/>
            <a:chExt cx="2563824" cy="378237"/>
          </a:xfrm>
        </p:grpSpPr>
        <p:sp>
          <p:nvSpPr>
            <p:cNvPr id="6741" name="Google Shape;6741;p6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9" name="Google Shape;6759;p69"/>
          <p:cNvGrpSpPr/>
          <p:nvPr/>
        </p:nvGrpSpPr>
        <p:grpSpPr>
          <a:xfrm>
            <a:off x="2609890" y="2935640"/>
            <a:ext cx="1390502" cy="159625"/>
            <a:chOff x="3530150" y="2790075"/>
            <a:chExt cx="1962600" cy="225300"/>
          </a:xfrm>
        </p:grpSpPr>
        <p:sp>
          <p:nvSpPr>
            <p:cNvPr id="6760" name="Google Shape;6760;p69"/>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9"/>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69"/>
          <p:cNvGrpSpPr/>
          <p:nvPr/>
        </p:nvGrpSpPr>
        <p:grpSpPr>
          <a:xfrm>
            <a:off x="2609948" y="3213905"/>
            <a:ext cx="1411629" cy="154175"/>
            <a:chOff x="3558802" y="4011244"/>
            <a:chExt cx="1866000" cy="111600"/>
          </a:xfrm>
        </p:grpSpPr>
        <p:sp>
          <p:nvSpPr>
            <p:cNvPr id="6763" name="Google Shape;6763;p69"/>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9"/>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5" name="Google Shape;6765;p69"/>
          <p:cNvGrpSpPr/>
          <p:nvPr/>
        </p:nvGrpSpPr>
        <p:grpSpPr>
          <a:xfrm>
            <a:off x="2610235" y="2419475"/>
            <a:ext cx="1383503" cy="119761"/>
            <a:chOff x="3465975" y="2270258"/>
            <a:chExt cx="1986364" cy="171947"/>
          </a:xfrm>
        </p:grpSpPr>
        <p:sp>
          <p:nvSpPr>
            <p:cNvPr id="6766" name="Google Shape;6766;p6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9"/>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9"/>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9"/>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9"/>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9"/>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4" name="Google Shape;6774;p69"/>
          <p:cNvGrpSpPr/>
          <p:nvPr/>
        </p:nvGrpSpPr>
        <p:grpSpPr>
          <a:xfrm>
            <a:off x="2621243" y="3783248"/>
            <a:ext cx="1369531" cy="195460"/>
            <a:chOff x="723300" y="4253549"/>
            <a:chExt cx="2276482" cy="324900"/>
          </a:xfrm>
        </p:grpSpPr>
        <p:sp>
          <p:nvSpPr>
            <p:cNvPr id="6775" name="Google Shape;6775;p6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9"/>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69"/>
          <p:cNvGrpSpPr/>
          <p:nvPr/>
        </p:nvGrpSpPr>
        <p:grpSpPr>
          <a:xfrm>
            <a:off x="2610803" y="3484489"/>
            <a:ext cx="1389066" cy="180119"/>
            <a:chOff x="705948" y="3788465"/>
            <a:chExt cx="2308953" cy="299400"/>
          </a:xfrm>
        </p:grpSpPr>
        <p:sp>
          <p:nvSpPr>
            <p:cNvPr id="6781" name="Google Shape;6781;p6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9"/>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9"/>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6" name="Google Shape;6786;p69"/>
          <p:cNvGrpSpPr/>
          <p:nvPr/>
        </p:nvGrpSpPr>
        <p:grpSpPr>
          <a:xfrm>
            <a:off x="4207794" y="2088443"/>
            <a:ext cx="1433821" cy="191501"/>
            <a:chOff x="4273350" y="2088443"/>
            <a:chExt cx="1433821" cy="191501"/>
          </a:xfrm>
        </p:grpSpPr>
        <p:grpSp>
          <p:nvGrpSpPr>
            <p:cNvPr id="6787" name="Google Shape;6787;p69"/>
            <p:cNvGrpSpPr/>
            <p:nvPr/>
          </p:nvGrpSpPr>
          <p:grpSpPr>
            <a:xfrm>
              <a:off x="4273350" y="2088443"/>
              <a:ext cx="1433821" cy="0"/>
              <a:chOff x="5224975" y="2962250"/>
              <a:chExt cx="1544400" cy="0"/>
            </a:xfrm>
          </p:grpSpPr>
          <p:cxnSp>
            <p:nvCxnSpPr>
              <p:cNvPr id="6788" name="Google Shape;6788;p6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789" name="Google Shape;6789;p69"/>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790" name="Google Shape;6790;p69"/>
            <p:cNvGrpSpPr/>
            <p:nvPr/>
          </p:nvGrpSpPr>
          <p:grpSpPr>
            <a:xfrm>
              <a:off x="4273350" y="2279944"/>
              <a:ext cx="1433821" cy="0"/>
              <a:chOff x="5224975" y="2962250"/>
              <a:chExt cx="1544400" cy="0"/>
            </a:xfrm>
          </p:grpSpPr>
          <p:cxnSp>
            <p:nvCxnSpPr>
              <p:cNvPr id="6791" name="Google Shape;6791;p6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792" name="Google Shape;6792;p69"/>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793" name="Google Shape;6793;p69"/>
          <p:cNvGrpSpPr/>
          <p:nvPr/>
        </p:nvGrpSpPr>
        <p:grpSpPr>
          <a:xfrm>
            <a:off x="2658741" y="4097347"/>
            <a:ext cx="1304609" cy="294074"/>
            <a:chOff x="2658741" y="4097347"/>
            <a:chExt cx="1304609" cy="294074"/>
          </a:xfrm>
        </p:grpSpPr>
        <p:grpSp>
          <p:nvGrpSpPr>
            <p:cNvPr id="6794" name="Google Shape;6794;p69"/>
            <p:cNvGrpSpPr/>
            <p:nvPr/>
          </p:nvGrpSpPr>
          <p:grpSpPr>
            <a:xfrm>
              <a:off x="2658741" y="4097347"/>
              <a:ext cx="118572" cy="294074"/>
              <a:chOff x="3343310" y="4475555"/>
              <a:chExt cx="127717" cy="316753"/>
            </a:xfrm>
          </p:grpSpPr>
          <p:sp>
            <p:nvSpPr>
              <p:cNvPr id="6795" name="Google Shape;6795;p6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7" name="Google Shape;6797;p69"/>
            <p:cNvGrpSpPr/>
            <p:nvPr/>
          </p:nvGrpSpPr>
          <p:grpSpPr>
            <a:xfrm>
              <a:off x="3815519" y="4098388"/>
              <a:ext cx="147831" cy="291991"/>
              <a:chOff x="3527539" y="4476677"/>
              <a:chExt cx="159232" cy="314510"/>
            </a:xfrm>
          </p:grpSpPr>
          <p:sp>
            <p:nvSpPr>
              <p:cNvPr id="6798" name="Google Shape;6798;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0" name="Google Shape;6800;p69"/>
            <p:cNvGrpSpPr/>
            <p:nvPr/>
          </p:nvGrpSpPr>
          <p:grpSpPr>
            <a:xfrm>
              <a:off x="3511696" y="4098388"/>
              <a:ext cx="147831" cy="291991"/>
              <a:chOff x="3527539" y="4476677"/>
              <a:chExt cx="159232" cy="314510"/>
            </a:xfrm>
          </p:grpSpPr>
          <p:sp>
            <p:nvSpPr>
              <p:cNvPr id="6801" name="Google Shape;6801;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3" name="Google Shape;6803;p69"/>
            <p:cNvGrpSpPr/>
            <p:nvPr/>
          </p:nvGrpSpPr>
          <p:grpSpPr>
            <a:xfrm>
              <a:off x="3207874" y="4098388"/>
              <a:ext cx="147831" cy="291991"/>
              <a:chOff x="3527539" y="4476677"/>
              <a:chExt cx="159232" cy="314510"/>
            </a:xfrm>
          </p:grpSpPr>
          <p:sp>
            <p:nvSpPr>
              <p:cNvPr id="6804" name="Google Shape;6804;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69"/>
            <p:cNvGrpSpPr/>
            <p:nvPr/>
          </p:nvGrpSpPr>
          <p:grpSpPr>
            <a:xfrm>
              <a:off x="2933305" y="4097347"/>
              <a:ext cx="118572" cy="294074"/>
              <a:chOff x="3343310" y="4475555"/>
              <a:chExt cx="127717" cy="316753"/>
            </a:xfrm>
          </p:grpSpPr>
          <p:sp>
            <p:nvSpPr>
              <p:cNvPr id="6807" name="Google Shape;6807;p6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09" name="Google Shape;6809;p69"/>
          <p:cNvGrpSpPr/>
          <p:nvPr/>
        </p:nvGrpSpPr>
        <p:grpSpPr>
          <a:xfrm>
            <a:off x="4209349" y="1176041"/>
            <a:ext cx="1430711" cy="751237"/>
            <a:chOff x="5159450" y="1919950"/>
            <a:chExt cx="1541050" cy="862500"/>
          </a:xfrm>
        </p:grpSpPr>
        <p:sp>
          <p:nvSpPr>
            <p:cNvPr id="6810" name="Google Shape;6810;p6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6811" name="Google Shape;6811;p69"/>
            <p:cNvGrpSpPr/>
            <p:nvPr/>
          </p:nvGrpSpPr>
          <p:grpSpPr>
            <a:xfrm>
              <a:off x="5159450" y="1919950"/>
              <a:ext cx="1541050" cy="862500"/>
              <a:chOff x="5159450" y="1919950"/>
              <a:chExt cx="1541050" cy="862500"/>
            </a:xfrm>
          </p:grpSpPr>
          <p:cxnSp>
            <p:nvCxnSpPr>
              <p:cNvPr id="6812" name="Google Shape;6812;p6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813" name="Google Shape;6813;p6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814" name="Google Shape;6814;p69"/>
          <p:cNvGrpSpPr/>
          <p:nvPr/>
        </p:nvGrpSpPr>
        <p:grpSpPr>
          <a:xfrm>
            <a:off x="4257486" y="2439811"/>
            <a:ext cx="1334436" cy="967914"/>
            <a:chOff x="4294923" y="2439811"/>
            <a:chExt cx="1334436" cy="967914"/>
          </a:xfrm>
        </p:grpSpPr>
        <p:grpSp>
          <p:nvGrpSpPr>
            <p:cNvPr id="6815" name="Google Shape;6815;p69"/>
            <p:cNvGrpSpPr/>
            <p:nvPr/>
          </p:nvGrpSpPr>
          <p:grpSpPr>
            <a:xfrm>
              <a:off x="4960455" y="2469658"/>
              <a:ext cx="668904" cy="885524"/>
              <a:chOff x="4960455" y="2469658"/>
              <a:chExt cx="668904" cy="885524"/>
            </a:xfrm>
          </p:grpSpPr>
          <p:sp>
            <p:nvSpPr>
              <p:cNvPr id="6816" name="Google Shape;6816;p69"/>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9"/>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2" name="Google Shape;6822;p69"/>
            <p:cNvGrpSpPr/>
            <p:nvPr/>
          </p:nvGrpSpPr>
          <p:grpSpPr>
            <a:xfrm>
              <a:off x="4294923" y="2469658"/>
              <a:ext cx="668951" cy="885524"/>
              <a:chOff x="4294923" y="2469658"/>
              <a:chExt cx="668951" cy="885524"/>
            </a:xfrm>
          </p:grpSpPr>
          <p:sp>
            <p:nvSpPr>
              <p:cNvPr id="6823" name="Google Shape;6823;p69"/>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9"/>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9" name="Google Shape;6829;p6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0" name="Google Shape;6830;p69"/>
          <p:cNvGrpSpPr/>
          <p:nvPr/>
        </p:nvGrpSpPr>
        <p:grpSpPr>
          <a:xfrm>
            <a:off x="4243690" y="3494256"/>
            <a:ext cx="1430949" cy="897289"/>
            <a:chOff x="4351371" y="3547942"/>
            <a:chExt cx="1345130" cy="843475"/>
          </a:xfrm>
        </p:grpSpPr>
        <p:grpSp>
          <p:nvGrpSpPr>
            <p:cNvPr id="6831" name="Google Shape;6831;p69"/>
            <p:cNvGrpSpPr/>
            <p:nvPr/>
          </p:nvGrpSpPr>
          <p:grpSpPr>
            <a:xfrm>
              <a:off x="4351371" y="4209917"/>
              <a:ext cx="1345130" cy="181500"/>
              <a:chOff x="4351371" y="4209917"/>
              <a:chExt cx="1345130" cy="181500"/>
            </a:xfrm>
          </p:grpSpPr>
          <p:sp>
            <p:nvSpPr>
              <p:cNvPr id="6832" name="Google Shape;6832;p69"/>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33" name="Google Shape;6833;p69"/>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834" name="Google Shape;6834;p69"/>
            <p:cNvGrpSpPr/>
            <p:nvPr/>
          </p:nvGrpSpPr>
          <p:grpSpPr>
            <a:xfrm>
              <a:off x="4403010" y="3985221"/>
              <a:ext cx="1109518" cy="181500"/>
              <a:chOff x="4403010" y="3985221"/>
              <a:chExt cx="1109518" cy="181500"/>
            </a:xfrm>
          </p:grpSpPr>
          <p:sp>
            <p:nvSpPr>
              <p:cNvPr id="6835" name="Google Shape;6835;p69"/>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36" name="Google Shape;6836;p69"/>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837" name="Google Shape;6837;p69"/>
            <p:cNvGrpSpPr/>
            <p:nvPr/>
          </p:nvGrpSpPr>
          <p:grpSpPr>
            <a:xfrm>
              <a:off x="4618704" y="3766582"/>
              <a:ext cx="807858" cy="181500"/>
              <a:chOff x="4618704" y="3766582"/>
              <a:chExt cx="807858" cy="181500"/>
            </a:xfrm>
          </p:grpSpPr>
          <p:sp>
            <p:nvSpPr>
              <p:cNvPr id="6838" name="Google Shape;6838;p69"/>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39" name="Google Shape;6839;p69"/>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840" name="Google Shape;6840;p69"/>
            <p:cNvGrpSpPr/>
            <p:nvPr/>
          </p:nvGrpSpPr>
          <p:grpSpPr>
            <a:xfrm>
              <a:off x="4735238" y="3547942"/>
              <a:ext cx="462839" cy="181500"/>
              <a:chOff x="4735238" y="3547942"/>
              <a:chExt cx="462839" cy="181500"/>
            </a:xfrm>
          </p:grpSpPr>
          <p:sp>
            <p:nvSpPr>
              <p:cNvPr id="6841" name="Google Shape;6841;p69"/>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42" name="Google Shape;6842;p69"/>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843" name="Google Shape;6843;p69"/>
          <p:cNvGrpSpPr/>
          <p:nvPr/>
        </p:nvGrpSpPr>
        <p:grpSpPr>
          <a:xfrm>
            <a:off x="7420047" y="2429580"/>
            <a:ext cx="1020955" cy="928853"/>
            <a:chOff x="926675" y="238125"/>
            <a:chExt cx="5755100" cy="5232975"/>
          </a:xfrm>
        </p:grpSpPr>
        <p:sp>
          <p:nvSpPr>
            <p:cNvPr id="6844" name="Google Shape;6844;p69"/>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9"/>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9"/>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9"/>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69"/>
          <p:cNvGrpSpPr/>
          <p:nvPr/>
        </p:nvGrpSpPr>
        <p:grpSpPr>
          <a:xfrm>
            <a:off x="727421" y="2828315"/>
            <a:ext cx="1695374" cy="1560837"/>
            <a:chOff x="727421" y="2828315"/>
            <a:chExt cx="1695374" cy="1560837"/>
          </a:xfrm>
        </p:grpSpPr>
        <p:grpSp>
          <p:nvGrpSpPr>
            <p:cNvPr id="6849" name="Google Shape;6849;p69"/>
            <p:cNvGrpSpPr/>
            <p:nvPr/>
          </p:nvGrpSpPr>
          <p:grpSpPr>
            <a:xfrm>
              <a:off x="727421" y="2828315"/>
              <a:ext cx="1695374" cy="1560837"/>
              <a:chOff x="734799" y="2782450"/>
              <a:chExt cx="1571100" cy="1577400"/>
            </a:xfrm>
          </p:grpSpPr>
          <p:cxnSp>
            <p:nvCxnSpPr>
              <p:cNvPr id="6850" name="Google Shape;6850;p6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851" name="Google Shape;6851;p6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852" name="Google Shape;6852;p69"/>
            <p:cNvGrpSpPr/>
            <p:nvPr/>
          </p:nvGrpSpPr>
          <p:grpSpPr>
            <a:xfrm>
              <a:off x="819108" y="2882501"/>
              <a:ext cx="1556791" cy="1426186"/>
              <a:chOff x="819108" y="2882501"/>
              <a:chExt cx="1556791" cy="1426186"/>
            </a:xfrm>
          </p:grpSpPr>
          <p:grpSp>
            <p:nvGrpSpPr>
              <p:cNvPr id="6853" name="Google Shape;6853;p69"/>
              <p:cNvGrpSpPr/>
              <p:nvPr/>
            </p:nvGrpSpPr>
            <p:grpSpPr>
              <a:xfrm>
                <a:off x="819108" y="2882501"/>
                <a:ext cx="103104" cy="1426186"/>
                <a:chOff x="4674013" y="3100904"/>
                <a:chExt cx="122758" cy="1698043"/>
              </a:xfrm>
            </p:grpSpPr>
            <p:sp>
              <p:nvSpPr>
                <p:cNvPr id="6854" name="Google Shape;6854;p6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1" name="Google Shape;6861;p69"/>
              <p:cNvGrpSpPr/>
              <p:nvPr/>
            </p:nvGrpSpPr>
            <p:grpSpPr>
              <a:xfrm>
                <a:off x="1062475" y="2882501"/>
                <a:ext cx="103104" cy="1426186"/>
                <a:chOff x="4940438" y="3100904"/>
                <a:chExt cx="122758" cy="1698043"/>
              </a:xfrm>
            </p:grpSpPr>
            <p:sp>
              <p:nvSpPr>
                <p:cNvPr id="6862" name="Google Shape;6862;p6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9" name="Google Shape;6869;p69"/>
              <p:cNvGrpSpPr/>
              <p:nvPr/>
            </p:nvGrpSpPr>
            <p:grpSpPr>
              <a:xfrm>
                <a:off x="1299324" y="2882501"/>
                <a:ext cx="103104" cy="1426186"/>
                <a:chOff x="5206863" y="3100904"/>
                <a:chExt cx="122758" cy="1698043"/>
              </a:xfrm>
            </p:grpSpPr>
            <p:sp>
              <p:nvSpPr>
                <p:cNvPr id="6870" name="Google Shape;6870;p6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7" name="Google Shape;6877;p69"/>
              <p:cNvGrpSpPr/>
              <p:nvPr/>
            </p:nvGrpSpPr>
            <p:grpSpPr>
              <a:xfrm>
                <a:off x="1786057" y="2882501"/>
                <a:ext cx="103104" cy="1426186"/>
                <a:chOff x="6006138" y="3143629"/>
                <a:chExt cx="122758" cy="1698043"/>
              </a:xfrm>
            </p:grpSpPr>
            <p:sp>
              <p:nvSpPr>
                <p:cNvPr id="6878" name="Google Shape;6878;p6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5" name="Google Shape;6885;p69"/>
              <p:cNvGrpSpPr/>
              <p:nvPr/>
            </p:nvGrpSpPr>
            <p:grpSpPr>
              <a:xfrm>
                <a:off x="2029422" y="2882501"/>
                <a:ext cx="103104" cy="1426186"/>
                <a:chOff x="6805413" y="3100904"/>
                <a:chExt cx="122758" cy="1698043"/>
              </a:xfrm>
            </p:grpSpPr>
            <p:sp>
              <p:nvSpPr>
                <p:cNvPr id="6886" name="Google Shape;6886;p6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3" name="Google Shape;6893;p69"/>
              <p:cNvGrpSpPr/>
              <p:nvPr/>
            </p:nvGrpSpPr>
            <p:grpSpPr>
              <a:xfrm>
                <a:off x="2272795" y="2882501"/>
                <a:ext cx="103104" cy="1426186"/>
                <a:chOff x="5206863" y="3100904"/>
                <a:chExt cx="122758" cy="1698043"/>
              </a:xfrm>
            </p:grpSpPr>
            <p:sp>
              <p:nvSpPr>
                <p:cNvPr id="6894" name="Google Shape;6894;p6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69"/>
              <p:cNvGrpSpPr/>
              <p:nvPr/>
            </p:nvGrpSpPr>
            <p:grpSpPr>
              <a:xfrm>
                <a:off x="1542694" y="2882501"/>
                <a:ext cx="103104" cy="1426186"/>
                <a:chOff x="6006138" y="3143629"/>
                <a:chExt cx="122758" cy="1698043"/>
              </a:xfrm>
            </p:grpSpPr>
            <p:sp>
              <p:nvSpPr>
                <p:cNvPr id="6902" name="Google Shape;6902;p6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909" name="Google Shape;6909;p69"/>
          <p:cNvGrpSpPr/>
          <p:nvPr/>
        </p:nvGrpSpPr>
        <p:grpSpPr>
          <a:xfrm>
            <a:off x="5683472" y="3518037"/>
            <a:ext cx="2749952" cy="870677"/>
            <a:chOff x="238125" y="1725700"/>
            <a:chExt cx="7139025" cy="2260325"/>
          </a:xfrm>
        </p:grpSpPr>
        <p:sp>
          <p:nvSpPr>
            <p:cNvPr id="6910" name="Google Shape;6910;p69"/>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9"/>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9"/>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9"/>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9"/>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9"/>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9"/>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9"/>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9"/>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9"/>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0" name="Google Shape;6920;p69"/>
          <p:cNvGrpSpPr/>
          <p:nvPr/>
        </p:nvGrpSpPr>
        <p:grpSpPr>
          <a:xfrm>
            <a:off x="5953636" y="2459783"/>
            <a:ext cx="1105452" cy="916747"/>
            <a:chOff x="5249100" y="1210600"/>
            <a:chExt cx="3502700" cy="2904775"/>
          </a:xfrm>
        </p:grpSpPr>
        <p:sp>
          <p:nvSpPr>
            <p:cNvPr id="6921" name="Google Shape;6921;p6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25" name="Google Shape;6925;p69"/>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926" name="Google Shape;6926;p69"/>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927" name="Google Shape;6927;p69"/>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928" name="Google Shape;6928;p69"/>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929" name="Google Shape;6929;p69"/>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0" name="Google Shape;6930;p69"/>
          <p:cNvGrpSpPr/>
          <p:nvPr/>
        </p:nvGrpSpPr>
        <p:grpSpPr>
          <a:xfrm>
            <a:off x="7136183" y="1179201"/>
            <a:ext cx="1304650" cy="1124856"/>
            <a:chOff x="7287122" y="1165658"/>
            <a:chExt cx="1219413" cy="1051365"/>
          </a:xfrm>
        </p:grpSpPr>
        <p:grpSp>
          <p:nvGrpSpPr>
            <p:cNvPr id="6931" name="Google Shape;6931;p69"/>
            <p:cNvGrpSpPr/>
            <p:nvPr/>
          </p:nvGrpSpPr>
          <p:grpSpPr>
            <a:xfrm>
              <a:off x="7287122" y="1969723"/>
              <a:ext cx="1219413" cy="247300"/>
              <a:chOff x="7287122" y="1969723"/>
              <a:chExt cx="1219413" cy="247300"/>
            </a:xfrm>
          </p:grpSpPr>
          <p:sp>
            <p:nvSpPr>
              <p:cNvPr id="6932" name="Google Shape;6932;p6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3" name="Google Shape;6933;p69"/>
              <p:cNvGrpSpPr/>
              <p:nvPr/>
            </p:nvGrpSpPr>
            <p:grpSpPr>
              <a:xfrm>
                <a:off x="7287122" y="2063892"/>
                <a:ext cx="1151753" cy="73428"/>
                <a:chOff x="7287122" y="2063892"/>
                <a:chExt cx="1151753" cy="73428"/>
              </a:xfrm>
            </p:grpSpPr>
            <p:sp>
              <p:nvSpPr>
                <p:cNvPr id="6934" name="Google Shape;6934;p6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5" name="Google Shape;6935;p6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936" name="Google Shape;6936;p69"/>
            <p:cNvGrpSpPr/>
            <p:nvPr/>
          </p:nvGrpSpPr>
          <p:grpSpPr>
            <a:xfrm>
              <a:off x="7287122" y="1712201"/>
              <a:ext cx="1219403" cy="246767"/>
              <a:chOff x="7287122" y="1712201"/>
              <a:chExt cx="1219403" cy="246767"/>
            </a:xfrm>
          </p:grpSpPr>
          <p:sp>
            <p:nvSpPr>
              <p:cNvPr id="6937" name="Google Shape;6937;p6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8" name="Google Shape;6938;p69"/>
              <p:cNvGrpSpPr/>
              <p:nvPr/>
            </p:nvGrpSpPr>
            <p:grpSpPr>
              <a:xfrm>
                <a:off x="7287122" y="1842861"/>
                <a:ext cx="1005303" cy="73419"/>
                <a:chOff x="7287122" y="1842861"/>
                <a:chExt cx="1005303" cy="73419"/>
              </a:xfrm>
            </p:grpSpPr>
            <p:sp>
              <p:nvSpPr>
                <p:cNvPr id="6939" name="Google Shape;6939;p6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40" name="Google Shape;6940;p6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941" name="Google Shape;6941;p69"/>
            <p:cNvGrpSpPr/>
            <p:nvPr/>
          </p:nvGrpSpPr>
          <p:grpSpPr>
            <a:xfrm>
              <a:off x="7287122" y="1447520"/>
              <a:ext cx="1219403" cy="286667"/>
              <a:chOff x="7287122" y="1447520"/>
              <a:chExt cx="1219403" cy="286667"/>
            </a:xfrm>
          </p:grpSpPr>
          <p:sp>
            <p:nvSpPr>
              <p:cNvPr id="6942" name="Google Shape;6942;p6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3" name="Google Shape;6943;p69"/>
              <p:cNvGrpSpPr/>
              <p:nvPr/>
            </p:nvGrpSpPr>
            <p:grpSpPr>
              <a:xfrm>
                <a:off x="7287122" y="1581977"/>
                <a:ext cx="852803" cy="73428"/>
                <a:chOff x="7287122" y="1581977"/>
                <a:chExt cx="852803" cy="73428"/>
              </a:xfrm>
            </p:grpSpPr>
            <p:sp>
              <p:nvSpPr>
                <p:cNvPr id="6944" name="Google Shape;6944;p6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45" name="Google Shape;6945;p6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946" name="Google Shape;6946;p69"/>
            <p:cNvGrpSpPr/>
            <p:nvPr/>
          </p:nvGrpSpPr>
          <p:grpSpPr>
            <a:xfrm>
              <a:off x="7287122" y="1165658"/>
              <a:ext cx="1219403" cy="344253"/>
              <a:chOff x="7287122" y="1165658"/>
              <a:chExt cx="1219403" cy="344253"/>
            </a:xfrm>
          </p:grpSpPr>
          <p:sp>
            <p:nvSpPr>
              <p:cNvPr id="6947" name="Google Shape;6947;p6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8" name="Google Shape;6948;p69"/>
              <p:cNvGrpSpPr/>
              <p:nvPr/>
            </p:nvGrpSpPr>
            <p:grpSpPr>
              <a:xfrm>
                <a:off x="7287122" y="1341025"/>
                <a:ext cx="695703" cy="73419"/>
                <a:chOff x="7287122" y="1341025"/>
                <a:chExt cx="695703" cy="73419"/>
              </a:xfrm>
            </p:grpSpPr>
            <p:sp>
              <p:nvSpPr>
                <p:cNvPr id="6949" name="Google Shape;6949;p6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50" name="Google Shape;6950;p6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951" name="Google Shape;6951;p69"/>
          <p:cNvGrpSpPr/>
          <p:nvPr/>
        </p:nvGrpSpPr>
        <p:grpSpPr>
          <a:xfrm>
            <a:off x="5802676" y="1185224"/>
            <a:ext cx="1397729" cy="1098540"/>
            <a:chOff x="5900602" y="1193063"/>
            <a:chExt cx="1299851" cy="1021707"/>
          </a:xfrm>
        </p:grpSpPr>
        <p:grpSp>
          <p:nvGrpSpPr>
            <p:cNvPr id="6952" name="Google Shape;6952;p69"/>
            <p:cNvGrpSpPr/>
            <p:nvPr/>
          </p:nvGrpSpPr>
          <p:grpSpPr>
            <a:xfrm>
              <a:off x="6520337" y="1193063"/>
              <a:ext cx="341815" cy="799959"/>
              <a:chOff x="6520337" y="1193063"/>
              <a:chExt cx="341815" cy="799959"/>
            </a:xfrm>
          </p:grpSpPr>
          <p:grpSp>
            <p:nvGrpSpPr>
              <p:cNvPr id="6953" name="Google Shape;6953;p69"/>
              <p:cNvGrpSpPr/>
              <p:nvPr/>
            </p:nvGrpSpPr>
            <p:grpSpPr>
              <a:xfrm>
                <a:off x="6520337" y="1589527"/>
                <a:ext cx="213950" cy="403494"/>
                <a:chOff x="6520337" y="1589527"/>
                <a:chExt cx="213950" cy="403494"/>
              </a:xfrm>
            </p:grpSpPr>
            <p:sp>
              <p:nvSpPr>
                <p:cNvPr id="6954" name="Google Shape;6954;p6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9"/>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6" name="Google Shape;6956;p69"/>
              <p:cNvGrpSpPr/>
              <p:nvPr/>
            </p:nvGrpSpPr>
            <p:grpSpPr>
              <a:xfrm>
                <a:off x="6577204" y="1193063"/>
                <a:ext cx="284947" cy="464512"/>
                <a:chOff x="6577204" y="1193063"/>
                <a:chExt cx="284947" cy="464512"/>
              </a:xfrm>
            </p:grpSpPr>
            <p:sp>
              <p:nvSpPr>
                <p:cNvPr id="6957" name="Google Shape;6957;p6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58" name="Google Shape;6958;p69"/>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959" name="Google Shape;6959;p69"/>
            <p:cNvGrpSpPr/>
            <p:nvPr/>
          </p:nvGrpSpPr>
          <p:grpSpPr>
            <a:xfrm>
              <a:off x="6238903" y="1193063"/>
              <a:ext cx="300475" cy="900152"/>
              <a:chOff x="6238903" y="1193063"/>
              <a:chExt cx="300475" cy="900152"/>
            </a:xfrm>
          </p:grpSpPr>
          <p:grpSp>
            <p:nvGrpSpPr>
              <p:cNvPr id="6960" name="Google Shape;6960;p69"/>
              <p:cNvGrpSpPr/>
              <p:nvPr/>
            </p:nvGrpSpPr>
            <p:grpSpPr>
              <a:xfrm>
                <a:off x="6290865" y="1489315"/>
                <a:ext cx="248514" cy="603900"/>
                <a:chOff x="6290865" y="1489315"/>
                <a:chExt cx="248514" cy="603900"/>
              </a:xfrm>
            </p:grpSpPr>
            <p:sp>
              <p:nvSpPr>
                <p:cNvPr id="6961" name="Google Shape;6961;p6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9"/>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69"/>
              <p:cNvGrpSpPr/>
              <p:nvPr/>
            </p:nvGrpSpPr>
            <p:grpSpPr>
              <a:xfrm>
                <a:off x="6238903" y="1193063"/>
                <a:ext cx="284947" cy="333087"/>
                <a:chOff x="6238903" y="1193063"/>
                <a:chExt cx="284947" cy="333087"/>
              </a:xfrm>
            </p:grpSpPr>
            <p:sp>
              <p:nvSpPr>
                <p:cNvPr id="6964" name="Google Shape;6964;p6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65" name="Google Shape;6965;p69"/>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966" name="Google Shape;6966;p69"/>
            <p:cNvGrpSpPr/>
            <p:nvPr/>
          </p:nvGrpSpPr>
          <p:grpSpPr>
            <a:xfrm>
              <a:off x="5900602" y="1193063"/>
              <a:ext cx="444345" cy="1021707"/>
              <a:chOff x="5900602" y="1193063"/>
              <a:chExt cx="444345" cy="1021707"/>
            </a:xfrm>
          </p:grpSpPr>
          <p:grpSp>
            <p:nvGrpSpPr>
              <p:cNvPr id="6967" name="Google Shape;6967;p69"/>
              <p:cNvGrpSpPr/>
              <p:nvPr/>
            </p:nvGrpSpPr>
            <p:grpSpPr>
              <a:xfrm>
                <a:off x="6046501" y="1367785"/>
                <a:ext cx="298446" cy="846986"/>
                <a:chOff x="6046501" y="1367785"/>
                <a:chExt cx="298446" cy="846986"/>
              </a:xfrm>
            </p:grpSpPr>
            <p:sp>
              <p:nvSpPr>
                <p:cNvPr id="6968" name="Google Shape;6968;p6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9"/>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0" name="Google Shape;6970;p69"/>
              <p:cNvGrpSpPr/>
              <p:nvPr/>
            </p:nvGrpSpPr>
            <p:grpSpPr>
              <a:xfrm>
                <a:off x="5900602" y="1193063"/>
                <a:ext cx="284947" cy="182312"/>
                <a:chOff x="5900602" y="1193063"/>
                <a:chExt cx="284947" cy="182312"/>
              </a:xfrm>
            </p:grpSpPr>
            <p:sp>
              <p:nvSpPr>
                <p:cNvPr id="6971" name="Google Shape;6971;p6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72" name="Google Shape;6972;p6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973" name="Google Shape;6973;p69"/>
            <p:cNvGrpSpPr/>
            <p:nvPr/>
          </p:nvGrpSpPr>
          <p:grpSpPr>
            <a:xfrm>
              <a:off x="6738300" y="1193063"/>
              <a:ext cx="462153" cy="707634"/>
              <a:chOff x="6738300" y="1193063"/>
              <a:chExt cx="462153" cy="707634"/>
            </a:xfrm>
          </p:grpSpPr>
          <p:grpSp>
            <p:nvGrpSpPr>
              <p:cNvPr id="6974" name="Google Shape;6974;p69"/>
              <p:cNvGrpSpPr/>
              <p:nvPr/>
            </p:nvGrpSpPr>
            <p:grpSpPr>
              <a:xfrm>
                <a:off x="6915505" y="1193063"/>
                <a:ext cx="284947" cy="597387"/>
                <a:chOff x="6915505" y="1193063"/>
                <a:chExt cx="284947" cy="597387"/>
              </a:xfrm>
            </p:grpSpPr>
            <p:sp>
              <p:nvSpPr>
                <p:cNvPr id="6975" name="Google Shape;6975;p6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76" name="Google Shape;6976;p69"/>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977" name="Google Shape;6977;p69"/>
              <p:cNvGrpSpPr/>
              <p:nvPr/>
            </p:nvGrpSpPr>
            <p:grpSpPr>
              <a:xfrm>
                <a:off x="6738300" y="1684725"/>
                <a:ext cx="230066" cy="215971"/>
                <a:chOff x="6738300" y="1684725"/>
                <a:chExt cx="230066" cy="215971"/>
              </a:xfrm>
            </p:grpSpPr>
            <p:sp>
              <p:nvSpPr>
                <p:cNvPr id="6978" name="Google Shape;6978;p69"/>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9"/>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83"/>
        <p:cNvGrpSpPr/>
        <p:nvPr/>
      </p:nvGrpSpPr>
      <p:grpSpPr>
        <a:xfrm>
          <a:off x="0" y="0"/>
          <a:ext cx="0" cy="0"/>
          <a:chOff x="0" y="0"/>
          <a:chExt cx="0" cy="0"/>
        </a:xfrm>
      </p:grpSpPr>
      <p:sp>
        <p:nvSpPr>
          <p:cNvPr id="6984" name="Google Shape;6984;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6985" name="Google Shape;6985;p70"/>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6986" name="Google Shape;6986;p70"/>
          <p:cNvGrpSpPr/>
          <p:nvPr/>
        </p:nvGrpSpPr>
        <p:grpSpPr>
          <a:xfrm>
            <a:off x="839307" y="2318098"/>
            <a:ext cx="387992" cy="329326"/>
            <a:chOff x="839307" y="2318098"/>
            <a:chExt cx="387992" cy="329326"/>
          </a:xfrm>
        </p:grpSpPr>
        <p:sp>
          <p:nvSpPr>
            <p:cNvPr id="6987" name="Google Shape;6987;p70"/>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0"/>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0"/>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0"/>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0"/>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0"/>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0"/>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0"/>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0"/>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0"/>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70"/>
          <p:cNvGrpSpPr/>
          <p:nvPr/>
        </p:nvGrpSpPr>
        <p:grpSpPr>
          <a:xfrm>
            <a:off x="1414990" y="2289671"/>
            <a:ext cx="387073" cy="385996"/>
            <a:chOff x="1414990" y="2289671"/>
            <a:chExt cx="387073" cy="385996"/>
          </a:xfrm>
        </p:grpSpPr>
        <p:sp>
          <p:nvSpPr>
            <p:cNvPr id="6998" name="Google Shape;6998;p70"/>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0"/>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0"/>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0"/>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0"/>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0"/>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0"/>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0"/>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0"/>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0"/>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0"/>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0"/>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0"/>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0"/>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0"/>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0"/>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0"/>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0"/>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70"/>
          <p:cNvGrpSpPr/>
          <p:nvPr/>
        </p:nvGrpSpPr>
        <p:grpSpPr>
          <a:xfrm>
            <a:off x="1989911" y="2306065"/>
            <a:ext cx="387099" cy="353207"/>
            <a:chOff x="1989911" y="2306065"/>
            <a:chExt cx="387099" cy="353207"/>
          </a:xfrm>
        </p:grpSpPr>
        <p:sp>
          <p:nvSpPr>
            <p:cNvPr id="7017" name="Google Shape;7017;p70"/>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0"/>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0"/>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0"/>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0"/>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0"/>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0"/>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70"/>
          <p:cNvGrpSpPr/>
          <p:nvPr/>
        </p:nvGrpSpPr>
        <p:grpSpPr>
          <a:xfrm>
            <a:off x="2593102" y="2288778"/>
            <a:ext cx="204663" cy="363007"/>
            <a:chOff x="2593102" y="2288778"/>
            <a:chExt cx="204663" cy="363007"/>
          </a:xfrm>
        </p:grpSpPr>
        <p:sp>
          <p:nvSpPr>
            <p:cNvPr id="7025" name="Google Shape;7025;p70"/>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0"/>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0"/>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0"/>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0"/>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0"/>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0"/>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0"/>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0"/>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4" name="Google Shape;7034;p70"/>
          <p:cNvGrpSpPr/>
          <p:nvPr/>
        </p:nvGrpSpPr>
        <p:grpSpPr>
          <a:xfrm>
            <a:off x="2970874" y="2329763"/>
            <a:ext cx="403651" cy="305996"/>
            <a:chOff x="2970874" y="2329763"/>
            <a:chExt cx="403651" cy="305996"/>
          </a:xfrm>
        </p:grpSpPr>
        <p:sp>
          <p:nvSpPr>
            <p:cNvPr id="7035" name="Google Shape;7035;p70"/>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0"/>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0"/>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0"/>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0"/>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0"/>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0"/>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0"/>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0"/>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70"/>
          <p:cNvGrpSpPr/>
          <p:nvPr/>
        </p:nvGrpSpPr>
        <p:grpSpPr>
          <a:xfrm>
            <a:off x="3545795" y="2318755"/>
            <a:ext cx="387835" cy="327933"/>
            <a:chOff x="3545795" y="2318755"/>
            <a:chExt cx="387835" cy="327933"/>
          </a:xfrm>
        </p:grpSpPr>
        <p:sp>
          <p:nvSpPr>
            <p:cNvPr id="7045" name="Google Shape;7045;p70"/>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0"/>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0"/>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8" name="Google Shape;7048;p70"/>
            <p:cNvGrpSpPr/>
            <p:nvPr/>
          </p:nvGrpSpPr>
          <p:grpSpPr>
            <a:xfrm>
              <a:off x="3545795" y="2322301"/>
              <a:ext cx="387835" cy="324387"/>
              <a:chOff x="3545795" y="2322301"/>
              <a:chExt cx="387835" cy="324387"/>
            </a:xfrm>
          </p:grpSpPr>
          <p:sp>
            <p:nvSpPr>
              <p:cNvPr id="7049" name="Google Shape;7049;p70"/>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0"/>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0"/>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0"/>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0"/>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0"/>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0"/>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56" name="Google Shape;7056;p70"/>
          <p:cNvGrpSpPr/>
          <p:nvPr/>
        </p:nvGrpSpPr>
        <p:grpSpPr>
          <a:xfrm>
            <a:off x="4718468" y="2306984"/>
            <a:ext cx="364294" cy="351552"/>
            <a:chOff x="4718468" y="2306984"/>
            <a:chExt cx="364294" cy="351552"/>
          </a:xfrm>
        </p:grpSpPr>
        <p:sp>
          <p:nvSpPr>
            <p:cNvPr id="7057" name="Google Shape;7057;p70"/>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0"/>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0"/>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0"/>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0"/>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0"/>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0"/>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0"/>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0"/>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0"/>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7" name="Google Shape;7067;p70"/>
          <p:cNvGrpSpPr/>
          <p:nvPr/>
        </p:nvGrpSpPr>
        <p:grpSpPr>
          <a:xfrm>
            <a:off x="4147908" y="2303017"/>
            <a:ext cx="361194" cy="359355"/>
            <a:chOff x="4147908" y="2303017"/>
            <a:chExt cx="361194" cy="359355"/>
          </a:xfrm>
        </p:grpSpPr>
        <p:sp>
          <p:nvSpPr>
            <p:cNvPr id="7068" name="Google Shape;7068;p70"/>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0"/>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0"/>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0"/>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0"/>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0"/>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0"/>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0"/>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0"/>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0"/>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0"/>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0"/>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0"/>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0"/>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70"/>
          <p:cNvGrpSpPr/>
          <p:nvPr/>
        </p:nvGrpSpPr>
        <p:grpSpPr>
          <a:xfrm>
            <a:off x="5292128" y="2299891"/>
            <a:ext cx="367027" cy="365214"/>
            <a:chOff x="5292128" y="2299891"/>
            <a:chExt cx="367027" cy="365214"/>
          </a:xfrm>
        </p:grpSpPr>
        <p:sp>
          <p:nvSpPr>
            <p:cNvPr id="7083" name="Google Shape;7083;p70"/>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0"/>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0"/>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0"/>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0"/>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0"/>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70"/>
          <p:cNvGrpSpPr/>
          <p:nvPr/>
        </p:nvGrpSpPr>
        <p:grpSpPr>
          <a:xfrm>
            <a:off x="5873617" y="2309901"/>
            <a:ext cx="345720" cy="345720"/>
            <a:chOff x="5873617" y="2309901"/>
            <a:chExt cx="345720" cy="345720"/>
          </a:xfrm>
        </p:grpSpPr>
        <p:sp>
          <p:nvSpPr>
            <p:cNvPr id="7090" name="Google Shape;7090;p70"/>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0"/>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0"/>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0"/>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0"/>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0"/>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0"/>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0"/>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0"/>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0"/>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0"/>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0"/>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0"/>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0"/>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0"/>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0"/>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0"/>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0"/>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0"/>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70"/>
          <p:cNvGrpSpPr/>
          <p:nvPr/>
        </p:nvGrpSpPr>
        <p:grpSpPr>
          <a:xfrm>
            <a:off x="6863329" y="2297710"/>
            <a:ext cx="391460" cy="370127"/>
            <a:chOff x="6863329" y="2297710"/>
            <a:chExt cx="391460" cy="370127"/>
          </a:xfrm>
        </p:grpSpPr>
        <p:sp>
          <p:nvSpPr>
            <p:cNvPr id="7110" name="Google Shape;7110;p70"/>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0"/>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0"/>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0"/>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0"/>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0"/>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0"/>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0"/>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0"/>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70"/>
          <p:cNvGrpSpPr/>
          <p:nvPr/>
        </p:nvGrpSpPr>
        <p:grpSpPr>
          <a:xfrm>
            <a:off x="7421488" y="2318518"/>
            <a:ext cx="342620" cy="328459"/>
            <a:chOff x="7421488" y="2318518"/>
            <a:chExt cx="342620" cy="328459"/>
          </a:xfrm>
        </p:grpSpPr>
        <p:sp>
          <p:nvSpPr>
            <p:cNvPr id="7120" name="Google Shape;7120;p70"/>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0"/>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0"/>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0"/>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0"/>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0"/>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0"/>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70"/>
          <p:cNvGrpSpPr/>
          <p:nvPr/>
        </p:nvGrpSpPr>
        <p:grpSpPr>
          <a:xfrm>
            <a:off x="2508373" y="2779889"/>
            <a:ext cx="337523" cy="337680"/>
            <a:chOff x="2508373" y="2779889"/>
            <a:chExt cx="337523" cy="337680"/>
          </a:xfrm>
        </p:grpSpPr>
        <p:sp>
          <p:nvSpPr>
            <p:cNvPr id="7128" name="Google Shape;7128;p70"/>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0"/>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0"/>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0"/>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0"/>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0"/>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4" name="Google Shape;7134;p70"/>
          <p:cNvGrpSpPr/>
          <p:nvPr/>
        </p:nvGrpSpPr>
        <p:grpSpPr>
          <a:xfrm>
            <a:off x="1884401" y="4141593"/>
            <a:ext cx="410613" cy="372229"/>
            <a:chOff x="1884401" y="4141593"/>
            <a:chExt cx="410613" cy="372229"/>
          </a:xfrm>
        </p:grpSpPr>
        <p:sp>
          <p:nvSpPr>
            <p:cNvPr id="7135" name="Google Shape;7135;p70"/>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0"/>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0"/>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0"/>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0"/>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0"/>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0"/>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2" name="Google Shape;7142;p70"/>
          <p:cNvGrpSpPr/>
          <p:nvPr/>
        </p:nvGrpSpPr>
        <p:grpSpPr>
          <a:xfrm>
            <a:off x="1430832" y="2773689"/>
            <a:ext cx="294515" cy="349897"/>
            <a:chOff x="1430832" y="2773689"/>
            <a:chExt cx="294515" cy="349897"/>
          </a:xfrm>
        </p:grpSpPr>
        <p:sp>
          <p:nvSpPr>
            <p:cNvPr id="7143" name="Google Shape;7143;p70"/>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0"/>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0"/>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0"/>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0"/>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0"/>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0"/>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0"/>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0"/>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0"/>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0"/>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0"/>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0"/>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70"/>
          <p:cNvGrpSpPr/>
          <p:nvPr/>
        </p:nvGrpSpPr>
        <p:grpSpPr>
          <a:xfrm>
            <a:off x="3082217" y="2788586"/>
            <a:ext cx="288866" cy="320236"/>
            <a:chOff x="3082217" y="2788586"/>
            <a:chExt cx="288866" cy="320236"/>
          </a:xfrm>
        </p:grpSpPr>
        <p:sp>
          <p:nvSpPr>
            <p:cNvPr id="7157" name="Google Shape;7157;p70"/>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0"/>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0"/>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0"/>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0"/>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0"/>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0"/>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70"/>
          <p:cNvGrpSpPr/>
          <p:nvPr/>
        </p:nvGrpSpPr>
        <p:grpSpPr>
          <a:xfrm>
            <a:off x="3610557" y="2780704"/>
            <a:ext cx="325017" cy="336052"/>
            <a:chOff x="3610557" y="2780704"/>
            <a:chExt cx="325017" cy="336052"/>
          </a:xfrm>
        </p:grpSpPr>
        <p:sp>
          <p:nvSpPr>
            <p:cNvPr id="7165" name="Google Shape;7165;p70"/>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0"/>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0"/>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70"/>
          <p:cNvGrpSpPr/>
          <p:nvPr/>
        </p:nvGrpSpPr>
        <p:grpSpPr>
          <a:xfrm>
            <a:off x="4179067" y="2811495"/>
            <a:ext cx="286475" cy="274390"/>
            <a:chOff x="4179067" y="2811495"/>
            <a:chExt cx="286475" cy="274390"/>
          </a:xfrm>
        </p:grpSpPr>
        <p:sp>
          <p:nvSpPr>
            <p:cNvPr id="7169" name="Google Shape;7169;p70"/>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0"/>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0"/>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0"/>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0"/>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0"/>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0"/>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0"/>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0"/>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8" name="Google Shape;7178;p70"/>
          <p:cNvGrpSpPr/>
          <p:nvPr/>
        </p:nvGrpSpPr>
        <p:grpSpPr>
          <a:xfrm>
            <a:off x="4686757" y="2762156"/>
            <a:ext cx="371047" cy="374199"/>
            <a:chOff x="4686757" y="2762156"/>
            <a:chExt cx="371047" cy="374199"/>
          </a:xfrm>
        </p:grpSpPr>
        <p:sp>
          <p:nvSpPr>
            <p:cNvPr id="7179" name="Google Shape;7179;p70"/>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0"/>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0"/>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0"/>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0"/>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0"/>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0"/>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70"/>
          <p:cNvGrpSpPr/>
          <p:nvPr/>
        </p:nvGrpSpPr>
        <p:grpSpPr>
          <a:xfrm>
            <a:off x="5221613" y="2784802"/>
            <a:ext cx="406567" cy="327855"/>
            <a:chOff x="5221613" y="2784802"/>
            <a:chExt cx="406567" cy="327855"/>
          </a:xfrm>
        </p:grpSpPr>
        <p:sp>
          <p:nvSpPr>
            <p:cNvPr id="7187" name="Google Shape;7187;p70"/>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0"/>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0"/>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0"/>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0"/>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0"/>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0"/>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0"/>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0"/>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0"/>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0"/>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0"/>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0"/>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0"/>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0"/>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0"/>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0"/>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0"/>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0"/>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0"/>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0"/>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0"/>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0"/>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0"/>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0"/>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0"/>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0"/>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0"/>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0"/>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0"/>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7" name="Google Shape;7217;p70"/>
          <p:cNvGrpSpPr/>
          <p:nvPr/>
        </p:nvGrpSpPr>
        <p:grpSpPr>
          <a:xfrm>
            <a:off x="5812586" y="2760921"/>
            <a:ext cx="303605" cy="375434"/>
            <a:chOff x="5812586" y="2760921"/>
            <a:chExt cx="303605" cy="375434"/>
          </a:xfrm>
        </p:grpSpPr>
        <p:sp>
          <p:nvSpPr>
            <p:cNvPr id="7218" name="Google Shape;7218;p70"/>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0"/>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0"/>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0"/>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0"/>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0"/>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0"/>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0"/>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0"/>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0"/>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0"/>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70"/>
          <p:cNvGrpSpPr/>
          <p:nvPr/>
        </p:nvGrpSpPr>
        <p:grpSpPr>
          <a:xfrm>
            <a:off x="6334673" y="2759633"/>
            <a:ext cx="378508" cy="378166"/>
            <a:chOff x="6334673" y="2759633"/>
            <a:chExt cx="378508" cy="378166"/>
          </a:xfrm>
        </p:grpSpPr>
        <p:sp>
          <p:nvSpPr>
            <p:cNvPr id="7230" name="Google Shape;7230;p70"/>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0"/>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0"/>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0"/>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4" name="Google Shape;7234;p70"/>
          <p:cNvGrpSpPr/>
          <p:nvPr/>
        </p:nvGrpSpPr>
        <p:grpSpPr>
          <a:xfrm>
            <a:off x="8012645" y="2806477"/>
            <a:ext cx="319763" cy="284505"/>
            <a:chOff x="8012645" y="2806477"/>
            <a:chExt cx="319763" cy="284505"/>
          </a:xfrm>
        </p:grpSpPr>
        <p:sp>
          <p:nvSpPr>
            <p:cNvPr id="7235" name="Google Shape;7235;p70"/>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0"/>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0"/>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0"/>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0"/>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0"/>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0"/>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0"/>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0"/>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0"/>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5" name="Google Shape;7245;p70"/>
          <p:cNvGrpSpPr/>
          <p:nvPr/>
        </p:nvGrpSpPr>
        <p:grpSpPr>
          <a:xfrm>
            <a:off x="2454435" y="4162138"/>
            <a:ext cx="385339" cy="388071"/>
            <a:chOff x="2454435" y="4162138"/>
            <a:chExt cx="385339" cy="388071"/>
          </a:xfrm>
        </p:grpSpPr>
        <p:sp>
          <p:nvSpPr>
            <p:cNvPr id="7246" name="Google Shape;7246;p70"/>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0"/>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0"/>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0"/>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0"/>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0"/>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0"/>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0"/>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0"/>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0"/>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0"/>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70"/>
          <p:cNvGrpSpPr/>
          <p:nvPr/>
        </p:nvGrpSpPr>
        <p:grpSpPr>
          <a:xfrm>
            <a:off x="3601939" y="4161192"/>
            <a:ext cx="275178" cy="388912"/>
            <a:chOff x="3601939" y="4161192"/>
            <a:chExt cx="275178" cy="388912"/>
          </a:xfrm>
        </p:grpSpPr>
        <p:sp>
          <p:nvSpPr>
            <p:cNvPr id="7258" name="Google Shape;7258;p70"/>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0"/>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0"/>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0"/>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0"/>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0"/>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0"/>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0"/>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0"/>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0"/>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70"/>
          <p:cNvGrpSpPr/>
          <p:nvPr/>
        </p:nvGrpSpPr>
        <p:grpSpPr>
          <a:xfrm>
            <a:off x="836023" y="3215146"/>
            <a:ext cx="375802" cy="371677"/>
            <a:chOff x="836023" y="3215146"/>
            <a:chExt cx="375802" cy="371677"/>
          </a:xfrm>
        </p:grpSpPr>
        <p:sp>
          <p:nvSpPr>
            <p:cNvPr id="7269" name="Google Shape;7269;p70"/>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0"/>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0"/>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0"/>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0"/>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0"/>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0"/>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0"/>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0"/>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0"/>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0"/>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0"/>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0"/>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0"/>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0"/>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0"/>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5" name="Google Shape;7285;p70"/>
          <p:cNvGrpSpPr/>
          <p:nvPr/>
        </p:nvGrpSpPr>
        <p:grpSpPr>
          <a:xfrm>
            <a:off x="1356297" y="3210890"/>
            <a:ext cx="431368" cy="380189"/>
            <a:chOff x="1356297" y="3210890"/>
            <a:chExt cx="431368" cy="380189"/>
          </a:xfrm>
        </p:grpSpPr>
        <p:sp>
          <p:nvSpPr>
            <p:cNvPr id="7286" name="Google Shape;7286;p70"/>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0"/>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0"/>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0"/>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0"/>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0"/>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0"/>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0"/>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0"/>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0"/>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0"/>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0"/>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0"/>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70"/>
          <p:cNvGrpSpPr/>
          <p:nvPr/>
        </p:nvGrpSpPr>
        <p:grpSpPr>
          <a:xfrm>
            <a:off x="1903737" y="3215540"/>
            <a:ext cx="411874" cy="370731"/>
            <a:chOff x="1903737" y="3215540"/>
            <a:chExt cx="411874" cy="370731"/>
          </a:xfrm>
        </p:grpSpPr>
        <p:sp>
          <p:nvSpPr>
            <p:cNvPr id="7300" name="Google Shape;7300;p70"/>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0"/>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0"/>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0"/>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0"/>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0"/>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0"/>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0"/>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0"/>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70"/>
          <p:cNvGrpSpPr/>
          <p:nvPr/>
        </p:nvGrpSpPr>
        <p:grpSpPr>
          <a:xfrm>
            <a:off x="2468465" y="3248854"/>
            <a:ext cx="397818" cy="304078"/>
            <a:chOff x="2468465" y="3248854"/>
            <a:chExt cx="397818" cy="304078"/>
          </a:xfrm>
        </p:grpSpPr>
        <p:sp>
          <p:nvSpPr>
            <p:cNvPr id="7310" name="Google Shape;7310;p70"/>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0"/>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0"/>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0"/>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0"/>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0"/>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70"/>
          <p:cNvGrpSpPr/>
          <p:nvPr/>
        </p:nvGrpSpPr>
        <p:grpSpPr>
          <a:xfrm>
            <a:off x="3017166" y="3216013"/>
            <a:ext cx="394376" cy="369812"/>
            <a:chOff x="3017166" y="3216013"/>
            <a:chExt cx="394376" cy="369812"/>
          </a:xfrm>
        </p:grpSpPr>
        <p:sp>
          <p:nvSpPr>
            <p:cNvPr id="7317" name="Google Shape;7317;p70"/>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0"/>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70"/>
          <p:cNvGrpSpPr/>
          <p:nvPr/>
        </p:nvGrpSpPr>
        <p:grpSpPr>
          <a:xfrm>
            <a:off x="4210043" y="3213228"/>
            <a:ext cx="199014" cy="375408"/>
            <a:chOff x="4210043" y="3213228"/>
            <a:chExt cx="199014" cy="375408"/>
          </a:xfrm>
        </p:grpSpPr>
        <p:sp>
          <p:nvSpPr>
            <p:cNvPr id="7320" name="Google Shape;7320;p70"/>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0"/>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0"/>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0"/>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0"/>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0"/>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0"/>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0"/>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0"/>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0"/>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70"/>
          <p:cNvGrpSpPr/>
          <p:nvPr/>
        </p:nvGrpSpPr>
        <p:grpSpPr>
          <a:xfrm>
            <a:off x="4818146" y="3203323"/>
            <a:ext cx="77845" cy="395165"/>
            <a:chOff x="4818146" y="3203323"/>
            <a:chExt cx="77845" cy="395165"/>
          </a:xfrm>
        </p:grpSpPr>
        <p:sp>
          <p:nvSpPr>
            <p:cNvPr id="7331" name="Google Shape;7331;p70"/>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0"/>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0"/>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0"/>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0"/>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0"/>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0"/>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0"/>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70"/>
          <p:cNvGrpSpPr/>
          <p:nvPr/>
        </p:nvGrpSpPr>
        <p:grpSpPr>
          <a:xfrm>
            <a:off x="5228890" y="3235428"/>
            <a:ext cx="344091" cy="332767"/>
            <a:chOff x="5228890" y="3235428"/>
            <a:chExt cx="344091" cy="332767"/>
          </a:xfrm>
        </p:grpSpPr>
        <p:sp>
          <p:nvSpPr>
            <p:cNvPr id="7340" name="Google Shape;7340;p70"/>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0"/>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0"/>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0"/>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0"/>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70"/>
          <p:cNvGrpSpPr/>
          <p:nvPr/>
        </p:nvGrpSpPr>
        <p:grpSpPr>
          <a:xfrm>
            <a:off x="5757913" y="3227047"/>
            <a:ext cx="388544" cy="347927"/>
            <a:chOff x="5757913" y="3227047"/>
            <a:chExt cx="388544" cy="347927"/>
          </a:xfrm>
        </p:grpSpPr>
        <p:sp>
          <p:nvSpPr>
            <p:cNvPr id="7346" name="Google Shape;7346;p70"/>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0"/>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8" name="Google Shape;7348;p70"/>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0"/>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0"/>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0"/>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0"/>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0"/>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0"/>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0"/>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0"/>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0"/>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0"/>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0"/>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0"/>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0"/>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0"/>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0"/>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4" name="Google Shape;7364;p70"/>
          <p:cNvGrpSpPr/>
          <p:nvPr/>
        </p:nvGrpSpPr>
        <p:grpSpPr>
          <a:xfrm>
            <a:off x="7414946" y="3220873"/>
            <a:ext cx="360091" cy="360117"/>
            <a:chOff x="7414946" y="3220873"/>
            <a:chExt cx="360091" cy="360117"/>
          </a:xfrm>
        </p:grpSpPr>
        <p:sp>
          <p:nvSpPr>
            <p:cNvPr id="7365" name="Google Shape;7365;p70"/>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0"/>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0"/>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0"/>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0"/>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0"/>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0"/>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0"/>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0"/>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0"/>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0"/>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70"/>
          <p:cNvGrpSpPr/>
          <p:nvPr/>
        </p:nvGrpSpPr>
        <p:grpSpPr>
          <a:xfrm>
            <a:off x="8027227" y="3215041"/>
            <a:ext cx="231829" cy="371782"/>
            <a:chOff x="8027227" y="3215041"/>
            <a:chExt cx="231829" cy="371782"/>
          </a:xfrm>
        </p:grpSpPr>
        <p:sp>
          <p:nvSpPr>
            <p:cNvPr id="7377" name="Google Shape;7377;p70"/>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0"/>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0"/>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0"/>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0"/>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0"/>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0"/>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0"/>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0"/>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0"/>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70"/>
          <p:cNvGrpSpPr/>
          <p:nvPr/>
        </p:nvGrpSpPr>
        <p:grpSpPr>
          <a:xfrm>
            <a:off x="4093603" y="4146138"/>
            <a:ext cx="395638" cy="420544"/>
            <a:chOff x="4093603" y="4146138"/>
            <a:chExt cx="395638" cy="420544"/>
          </a:xfrm>
        </p:grpSpPr>
        <p:sp>
          <p:nvSpPr>
            <p:cNvPr id="7388" name="Google Shape;7388;p70"/>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0"/>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0"/>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0"/>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0"/>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0"/>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0"/>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0"/>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0"/>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0"/>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0"/>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0"/>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0"/>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0"/>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0"/>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0"/>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0"/>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70"/>
          <p:cNvGrpSpPr/>
          <p:nvPr/>
        </p:nvGrpSpPr>
        <p:grpSpPr>
          <a:xfrm>
            <a:off x="4644406" y="4162322"/>
            <a:ext cx="392065" cy="387887"/>
            <a:chOff x="4644406" y="4162322"/>
            <a:chExt cx="392065" cy="387887"/>
          </a:xfrm>
        </p:grpSpPr>
        <p:sp>
          <p:nvSpPr>
            <p:cNvPr id="7406" name="Google Shape;7406;p70"/>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0"/>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0"/>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0"/>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0"/>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0"/>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70"/>
          <p:cNvGrpSpPr/>
          <p:nvPr/>
        </p:nvGrpSpPr>
        <p:grpSpPr>
          <a:xfrm>
            <a:off x="5728383" y="4221698"/>
            <a:ext cx="417128" cy="269162"/>
            <a:chOff x="5728383" y="4221698"/>
            <a:chExt cx="417128" cy="269162"/>
          </a:xfrm>
        </p:grpSpPr>
        <p:sp>
          <p:nvSpPr>
            <p:cNvPr id="7413" name="Google Shape;7413;p70"/>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0"/>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0"/>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0"/>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0"/>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0"/>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0"/>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0"/>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0"/>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0"/>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0"/>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0"/>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70"/>
          <p:cNvGrpSpPr/>
          <p:nvPr/>
        </p:nvGrpSpPr>
        <p:grpSpPr>
          <a:xfrm>
            <a:off x="834210" y="3696905"/>
            <a:ext cx="371782" cy="342751"/>
            <a:chOff x="834210" y="3696905"/>
            <a:chExt cx="371782" cy="342751"/>
          </a:xfrm>
        </p:grpSpPr>
        <p:sp>
          <p:nvSpPr>
            <p:cNvPr id="7426" name="Google Shape;7426;p70"/>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0"/>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0"/>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0"/>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0"/>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0"/>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0"/>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0"/>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0"/>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0"/>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0"/>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0"/>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70"/>
          <p:cNvGrpSpPr/>
          <p:nvPr/>
        </p:nvGrpSpPr>
        <p:grpSpPr>
          <a:xfrm>
            <a:off x="1359398" y="3682271"/>
            <a:ext cx="395296" cy="371966"/>
            <a:chOff x="1359398" y="3682271"/>
            <a:chExt cx="395296" cy="371966"/>
          </a:xfrm>
        </p:grpSpPr>
        <p:sp>
          <p:nvSpPr>
            <p:cNvPr id="7439" name="Google Shape;7439;p70"/>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0"/>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0"/>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0"/>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0"/>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0"/>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0"/>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6" name="Google Shape;7446;p70"/>
          <p:cNvGrpSpPr/>
          <p:nvPr/>
        </p:nvGrpSpPr>
        <p:grpSpPr>
          <a:xfrm>
            <a:off x="1908099" y="3682271"/>
            <a:ext cx="395296" cy="371966"/>
            <a:chOff x="1908099" y="3682271"/>
            <a:chExt cx="395296" cy="371966"/>
          </a:xfrm>
        </p:grpSpPr>
        <p:sp>
          <p:nvSpPr>
            <p:cNvPr id="7447" name="Google Shape;7447;p70"/>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0"/>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0"/>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0"/>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0"/>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0"/>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0"/>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70"/>
          <p:cNvGrpSpPr/>
          <p:nvPr/>
        </p:nvGrpSpPr>
        <p:grpSpPr>
          <a:xfrm>
            <a:off x="2456800" y="3682271"/>
            <a:ext cx="395270" cy="371966"/>
            <a:chOff x="2456800" y="3682271"/>
            <a:chExt cx="395270" cy="371966"/>
          </a:xfrm>
        </p:grpSpPr>
        <p:sp>
          <p:nvSpPr>
            <p:cNvPr id="7455" name="Google Shape;7455;p70"/>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0"/>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0"/>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0"/>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0"/>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0"/>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0"/>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0"/>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0"/>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4" name="Google Shape;7464;p70"/>
          <p:cNvGrpSpPr/>
          <p:nvPr/>
        </p:nvGrpSpPr>
        <p:grpSpPr>
          <a:xfrm>
            <a:off x="3014250" y="3682271"/>
            <a:ext cx="391092" cy="371940"/>
            <a:chOff x="3014250" y="3682271"/>
            <a:chExt cx="391092" cy="371940"/>
          </a:xfrm>
        </p:grpSpPr>
        <p:sp>
          <p:nvSpPr>
            <p:cNvPr id="7465" name="Google Shape;7465;p70"/>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0"/>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0"/>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70"/>
          <p:cNvGrpSpPr/>
          <p:nvPr/>
        </p:nvGrpSpPr>
        <p:grpSpPr>
          <a:xfrm>
            <a:off x="3569125" y="3702947"/>
            <a:ext cx="388728" cy="330692"/>
            <a:chOff x="3569125" y="3702947"/>
            <a:chExt cx="388728" cy="330692"/>
          </a:xfrm>
        </p:grpSpPr>
        <p:sp>
          <p:nvSpPr>
            <p:cNvPr id="7469" name="Google Shape;7469;p70"/>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0"/>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0"/>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0"/>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70"/>
          <p:cNvGrpSpPr/>
          <p:nvPr/>
        </p:nvGrpSpPr>
        <p:grpSpPr>
          <a:xfrm>
            <a:off x="4111994" y="3682455"/>
            <a:ext cx="387992" cy="371625"/>
            <a:chOff x="4111994" y="3682455"/>
            <a:chExt cx="387992" cy="371625"/>
          </a:xfrm>
        </p:grpSpPr>
        <p:sp>
          <p:nvSpPr>
            <p:cNvPr id="7474" name="Google Shape;7474;p70"/>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0"/>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70"/>
          <p:cNvGrpSpPr/>
          <p:nvPr/>
        </p:nvGrpSpPr>
        <p:grpSpPr>
          <a:xfrm>
            <a:off x="4674908" y="3682271"/>
            <a:ext cx="371966" cy="371966"/>
            <a:chOff x="4674908" y="3682271"/>
            <a:chExt cx="371966" cy="371966"/>
          </a:xfrm>
        </p:grpSpPr>
        <p:sp>
          <p:nvSpPr>
            <p:cNvPr id="7477" name="Google Shape;7477;p70"/>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0"/>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0"/>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0"/>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70"/>
          <p:cNvGrpSpPr/>
          <p:nvPr/>
        </p:nvGrpSpPr>
        <p:grpSpPr>
          <a:xfrm>
            <a:off x="5223609" y="3731112"/>
            <a:ext cx="371782" cy="274285"/>
            <a:chOff x="5223609" y="3731112"/>
            <a:chExt cx="371782" cy="274285"/>
          </a:xfrm>
        </p:grpSpPr>
        <p:sp>
          <p:nvSpPr>
            <p:cNvPr id="7482" name="Google Shape;7482;p70"/>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0"/>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4" name="Google Shape;7484;p70"/>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5" name="Google Shape;7485;p70"/>
          <p:cNvGrpSpPr/>
          <p:nvPr/>
        </p:nvGrpSpPr>
        <p:grpSpPr>
          <a:xfrm>
            <a:off x="6319908" y="3696721"/>
            <a:ext cx="373963" cy="343119"/>
            <a:chOff x="6319908" y="3696721"/>
            <a:chExt cx="373963" cy="343119"/>
          </a:xfrm>
        </p:grpSpPr>
        <p:sp>
          <p:nvSpPr>
            <p:cNvPr id="7486" name="Google Shape;7486;p70"/>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0"/>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0"/>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0"/>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0"/>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0"/>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0"/>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0"/>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0"/>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70"/>
          <p:cNvGrpSpPr/>
          <p:nvPr/>
        </p:nvGrpSpPr>
        <p:grpSpPr>
          <a:xfrm>
            <a:off x="6871342" y="3740044"/>
            <a:ext cx="371966" cy="256420"/>
            <a:chOff x="6871342" y="3740044"/>
            <a:chExt cx="371966" cy="256420"/>
          </a:xfrm>
        </p:grpSpPr>
        <p:sp>
          <p:nvSpPr>
            <p:cNvPr id="7496" name="Google Shape;7496;p70"/>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0"/>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0"/>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0"/>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0"/>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0"/>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0"/>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0"/>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0"/>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0"/>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0"/>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0"/>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70"/>
          <p:cNvGrpSpPr/>
          <p:nvPr/>
        </p:nvGrpSpPr>
        <p:grpSpPr>
          <a:xfrm>
            <a:off x="7402362" y="3681535"/>
            <a:ext cx="402757" cy="372728"/>
            <a:chOff x="7402362" y="3681535"/>
            <a:chExt cx="402757" cy="372728"/>
          </a:xfrm>
        </p:grpSpPr>
        <p:sp>
          <p:nvSpPr>
            <p:cNvPr id="7509" name="Google Shape;7509;p70"/>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0"/>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0"/>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0"/>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0"/>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0"/>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0"/>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0"/>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0"/>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0"/>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0"/>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0"/>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0"/>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0"/>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0"/>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0"/>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70"/>
          <p:cNvGrpSpPr/>
          <p:nvPr/>
        </p:nvGrpSpPr>
        <p:grpSpPr>
          <a:xfrm>
            <a:off x="7960705" y="3736235"/>
            <a:ext cx="378902" cy="264065"/>
            <a:chOff x="7960705" y="3736235"/>
            <a:chExt cx="378902" cy="264065"/>
          </a:xfrm>
        </p:grpSpPr>
        <p:sp>
          <p:nvSpPr>
            <p:cNvPr id="7526" name="Google Shape;7526;p70"/>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0"/>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0"/>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0"/>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0"/>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0"/>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0"/>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0"/>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0"/>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0"/>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0"/>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0"/>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0"/>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0"/>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70"/>
          <p:cNvGrpSpPr/>
          <p:nvPr/>
        </p:nvGrpSpPr>
        <p:grpSpPr>
          <a:xfrm>
            <a:off x="6400828" y="4162270"/>
            <a:ext cx="166200" cy="388019"/>
            <a:chOff x="6400828" y="4162270"/>
            <a:chExt cx="166200" cy="388019"/>
          </a:xfrm>
        </p:grpSpPr>
        <p:sp>
          <p:nvSpPr>
            <p:cNvPr id="7541" name="Google Shape;7541;p70"/>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0"/>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0"/>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0"/>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0"/>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0"/>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0"/>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70"/>
          <p:cNvGrpSpPr/>
          <p:nvPr/>
        </p:nvGrpSpPr>
        <p:grpSpPr>
          <a:xfrm>
            <a:off x="6919815" y="4162270"/>
            <a:ext cx="225260" cy="388019"/>
            <a:chOff x="6919815" y="4162270"/>
            <a:chExt cx="225260" cy="388019"/>
          </a:xfrm>
        </p:grpSpPr>
        <p:sp>
          <p:nvSpPr>
            <p:cNvPr id="7549" name="Google Shape;7549;p70"/>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0"/>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0"/>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0"/>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0"/>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0"/>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7" name="Google Shape;7557;p70"/>
          <p:cNvGrpSpPr/>
          <p:nvPr/>
        </p:nvGrpSpPr>
        <p:grpSpPr>
          <a:xfrm>
            <a:off x="7385600" y="4177035"/>
            <a:ext cx="388728" cy="358383"/>
            <a:chOff x="7385600" y="4177035"/>
            <a:chExt cx="388728" cy="358383"/>
          </a:xfrm>
        </p:grpSpPr>
        <p:sp>
          <p:nvSpPr>
            <p:cNvPr id="7558" name="Google Shape;7558;p70"/>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0"/>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0"/>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70"/>
          <p:cNvGrpSpPr/>
          <p:nvPr/>
        </p:nvGrpSpPr>
        <p:grpSpPr>
          <a:xfrm>
            <a:off x="3625085" y="3259862"/>
            <a:ext cx="369207" cy="258259"/>
            <a:chOff x="3625085" y="3259862"/>
            <a:chExt cx="369207" cy="258259"/>
          </a:xfrm>
        </p:grpSpPr>
        <p:sp>
          <p:nvSpPr>
            <p:cNvPr id="7566" name="Google Shape;7566;p70"/>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0"/>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0"/>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0"/>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0"/>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0"/>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0"/>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0"/>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0"/>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0"/>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0"/>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9" name="Google Shape;7579;p70"/>
          <p:cNvGrpSpPr/>
          <p:nvPr/>
        </p:nvGrpSpPr>
        <p:grpSpPr>
          <a:xfrm>
            <a:off x="6317360" y="3276808"/>
            <a:ext cx="363217" cy="248590"/>
            <a:chOff x="6317360" y="3276808"/>
            <a:chExt cx="363217" cy="248590"/>
          </a:xfrm>
        </p:grpSpPr>
        <p:sp>
          <p:nvSpPr>
            <p:cNvPr id="7580" name="Google Shape;7580;p70"/>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0"/>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0"/>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0"/>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0"/>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0"/>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0"/>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0"/>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0"/>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0"/>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0"/>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0"/>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0"/>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0"/>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0"/>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0"/>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0"/>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0"/>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0"/>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0"/>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0"/>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0"/>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0"/>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0"/>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70"/>
          <p:cNvGrpSpPr/>
          <p:nvPr/>
        </p:nvGrpSpPr>
        <p:grpSpPr>
          <a:xfrm>
            <a:off x="5084391" y="4183682"/>
            <a:ext cx="504064" cy="325595"/>
            <a:chOff x="5084391" y="4183682"/>
            <a:chExt cx="504064" cy="325595"/>
          </a:xfrm>
        </p:grpSpPr>
        <p:sp>
          <p:nvSpPr>
            <p:cNvPr id="7608" name="Google Shape;7608;p70"/>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0"/>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0"/>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0"/>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0"/>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0"/>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0"/>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0"/>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0"/>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0"/>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0"/>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0"/>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0"/>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70"/>
          <p:cNvGrpSpPr/>
          <p:nvPr/>
        </p:nvGrpSpPr>
        <p:grpSpPr>
          <a:xfrm>
            <a:off x="7947595" y="2347996"/>
            <a:ext cx="379795" cy="267165"/>
            <a:chOff x="7947595" y="2347996"/>
            <a:chExt cx="379795" cy="267165"/>
          </a:xfrm>
        </p:grpSpPr>
        <p:sp>
          <p:nvSpPr>
            <p:cNvPr id="7625" name="Google Shape;7625;p70"/>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0"/>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0"/>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0"/>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4" name="Google Shape;7634;p70"/>
          <p:cNvGrpSpPr/>
          <p:nvPr/>
        </p:nvGrpSpPr>
        <p:grpSpPr>
          <a:xfrm>
            <a:off x="6400644" y="2310269"/>
            <a:ext cx="275362" cy="338784"/>
            <a:chOff x="6400644" y="2310269"/>
            <a:chExt cx="275362" cy="338784"/>
          </a:xfrm>
        </p:grpSpPr>
        <p:sp>
          <p:nvSpPr>
            <p:cNvPr id="7635" name="Google Shape;7635;p70"/>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0"/>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0"/>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0"/>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0"/>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0"/>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0"/>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0"/>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0"/>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8" name="Google Shape;7648;p70"/>
          <p:cNvGrpSpPr/>
          <p:nvPr/>
        </p:nvGrpSpPr>
        <p:grpSpPr>
          <a:xfrm>
            <a:off x="1342268" y="4161009"/>
            <a:ext cx="359565" cy="358094"/>
            <a:chOff x="1342268" y="4161009"/>
            <a:chExt cx="359565" cy="358094"/>
          </a:xfrm>
        </p:grpSpPr>
        <p:sp>
          <p:nvSpPr>
            <p:cNvPr id="7649" name="Google Shape;7649;p70"/>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0"/>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0"/>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0"/>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0"/>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8" name="Google Shape;7658;p70"/>
          <p:cNvGrpSpPr/>
          <p:nvPr/>
        </p:nvGrpSpPr>
        <p:grpSpPr>
          <a:xfrm>
            <a:off x="1913012" y="2764940"/>
            <a:ext cx="417523" cy="374252"/>
            <a:chOff x="1913012" y="2764940"/>
            <a:chExt cx="417523" cy="374252"/>
          </a:xfrm>
        </p:grpSpPr>
        <p:sp>
          <p:nvSpPr>
            <p:cNvPr id="7659" name="Google Shape;7659;p70"/>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0"/>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0"/>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0"/>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0"/>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0"/>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0"/>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0"/>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70"/>
          <p:cNvGrpSpPr/>
          <p:nvPr/>
        </p:nvGrpSpPr>
        <p:grpSpPr>
          <a:xfrm>
            <a:off x="830742" y="2763601"/>
            <a:ext cx="384734" cy="381556"/>
            <a:chOff x="830742" y="2763601"/>
            <a:chExt cx="384734" cy="381556"/>
          </a:xfrm>
        </p:grpSpPr>
        <p:sp>
          <p:nvSpPr>
            <p:cNvPr id="7672" name="Google Shape;7672;p70"/>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0"/>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0"/>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0"/>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0"/>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0"/>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0"/>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0"/>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0"/>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0"/>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0"/>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0"/>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0"/>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0"/>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0"/>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0"/>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0"/>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0"/>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0"/>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0"/>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0"/>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70"/>
          <p:cNvGrpSpPr/>
          <p:nvPr/>
        </p:nvGrpSpPr>
        <p:grpSpPr>
          <a:xfrm>
            <a:off x="3007498" y="4183419"/>
            <a:ext cx="375434" cy="329667"/>
            <a:chOff x="3007498" y="4183419"/>
            <a:chExt cx="375434" cy="329667"/>
          </a:xfrm>
        </p:grpSpPr>
        <p:sp>
          <p:nvSpPr>
            <p:cNvPr id="7694" name="Google Shape;7694;p70"/>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0"/>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0"/>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0"/>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0"/>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0"/>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0"/>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0"/>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0"/>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0"/>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0"/>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0"/>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0"/>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0"/>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0"/>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0"/>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0"/>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0"/>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0"/>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0"/>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70"/>
          <p:cNvGrpSpPr/>
          <p:nvPr/>
        </p:nvGrpSpPr>
        <p:grpSpPr>
          <a:xfrm>
            <a:off x="6919276" y="2766990"/>
            <a:ext cx="274550" cy="354728"/>
            <a:chOff x="7606826" y="2419290"/>
            <a:chExt cx="274550" cy="354728"/>
          </a:xfrm>
        </p:grpSpPr>
        <p:sp>
          <p:nvSpPr>
            <p:cNvPr id="7715" name="Google Shape;7715;p70"/>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0"/>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0"/>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0"/>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0"/>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0"/>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0"/>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70"/>
          <p:cNvGrpSpPr/>
          <p:nvPr/>
        </p:nvGrpSpPr>
        <p:grpSpPr>
          <a:xfrm>
            <a:off x="7550168" y="2777003"/>
            <a:ext cx="263316" cy="354728"/>
            <a:chOff x="8062968" y="2419290"/>
            <a:chExt cx="263316" cy="354728"/>
          </a:xfrm>
        </p:grpSpPr>
        <p:sp>
          <p:nvSpPr>
            <p:cNvPr id="7731" name="Google Shape;7731;p70"/>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0"/>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0"/>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751"/>
        <p:cNvGrpSpPr/>
        <p:nvPr/>
      </p:nvGrpSpPr>
      <p:grpSpPr>
        <a:xfrm>
          <a:off x="0" y="0"/>
          <a:ext cx="0" cy="0"/>
          <a:chOff x="0" y="0"/>
          <a:chExt cx="0" cy="0"/>
        </a:xfrm>
      </p:grpSpPr>
      <p:sp>
        <p:nvSpPr>
          <p:cNvPr id="7752" name="Google Shape;7752;p71"/>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753" name="Google Shape;7753;p71"/>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7754" name="Google Shape;7754;p71"/>
          <p:cNvGrpSpPr/>
          <p:nvPr/>
        </p:nvGrpSpPr>
        <p:grpSpPr>
          <a:xfrm>
            <a:off x="7075663" y="2444129"/>
            <a:ext cx="362163" cy="347098"/>
            <a:chOff x="7075663" y="2444129"/>
            <a:chExt cx="362163" cy="347098"/>
          </a:xfrm>
        </p:grpSpPr>
        <p:sp>
          <p:nvSpPr>
            <p:cNvPr id="7755" name="Google Shape;7755;p71"/>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1"/>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1"/>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1"/>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1"/>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1"/>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1"/>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1"/>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71"/>
          <p:cNvGrpSpPr/>
          <p:nvPr/>
        </p:nvGrpSpPr>
        <p:grpSpPr>
          <a:xfrm>
            <a:off x="6638175" y="2436584"/>
            <a:ext cx="372197" cy="362163"/>
            <a:chOff x="6638175" y="2436584"/>
            <a:chExt cx="372197" cy="362163"/>
          </a:xfrm>
        </p:grpSpPr>
        <p:sp>
          <p:nvSpPr>
            <p:cNvPr id="7764" name="Google Shape;7764;p71"/>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1"/>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1"/>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1"/>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1"/>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1"/>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1"/>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1"/>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1"/>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1"/>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1"/>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1"/>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1"/>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71"/>
          <p:cNvGrpSpPr/>
          <p:nvPr/>
        </p:nvGrpSpPr>
        <p:grpSpPr>
          <a:xfrm>
            <a:off x="6192906" y="2439440"/>
            <a:ext cx="371699" cy="356084"/>
            <a:chOff x="6192906" y="2439440"/>
            <a:chExt cx="371699" cy="356084"/>
          </a:xfrm>
        </p:grpSpPr>
        <p:sp>
          <p:nvSpPr>
            <p:cNvPr id="7778" name="Google Shape;7778;p71"/>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1"/>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1"/>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1"/>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1"/>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1"/>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1"/>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1"/>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1"/>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1"/>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1"/>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1"/>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1"/>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1" name="Google Shape;7791;p71"/>
          <p:cNvGrpSpPr/>
          <p:nvPr/>
        </p:nvGrpSpPr>
        <p:grpSpPr>
          <a:xfrm>
            <a:off x="5762467" y="2436584"/>
            <a:ext cx="362163" cy="362163"/>
            <a:chOff x="5762467" y="2436584"/>
            <a:chExt cx="362163" cy="362163"/>
          </a:xfrm>
        </p:grpSpPr>
        <p:sp>
          <p:nvSpPr>
            <p:cNvPr id="7792" name="Google Shape;7792;p71"/>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1"/>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1"/>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1"/>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1"/>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1"/>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1"/>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1"/>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1"/>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1"/>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1"/>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1"/>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1"/>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1"/>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1"/>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1"/>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1"/>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1"/>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1"/>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1"/>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1"/>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1"/>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1"/>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1"/>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1"/>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7" name="Google Shape;7817;p71"/>
          <p:cNvGrpSpPr/>
          <p:nvPr/>
        </p:nvGrpSpPr>
        <p:grpSpPr>
          <a:xfrm>
            <a:off x="5323721" y="2437029"/>
            <a:ext cx="362922" cy="361219"/>
            <a:chOff x="5323721" y="2437029"/>
            <a:chExt cx="362922" cy="361219"/>
          </a:xfrm>
        </p:grpSpPr>
        <p:sp>
          <p:nvSpPr>
            <p:cNvPr id="7818" name="Google Shape;7818;p71"/>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1"/>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1"/>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1"/>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1"/>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1"/>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1"/>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1"/>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1"/>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1"/>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1"/>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1"/>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1"/>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1"/>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1"/>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1"/>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1"/>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5" name="Google Shape;7835;p71"/>
          <p:cNvGrpSpPr/>
          <p:nvPr/>
        </p:nvGrpSpPr>
        <p:grpSpPr>
          <a:xfrm>
            <a:off x="4875937" y="2468731"/>
            <a:ext cx="407122" cy="315448"/>
            <a:chOff x="4875937" y="2468731"/>
            <a:chExt cx="407122" cy="315448"/>
          </a:xfrm>
        </p:grpSpPr>
        <p:sp>
          <p:nvSpPr>
            <p:cNvPr id="7836" name="Google Shape;7836;p71"/>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1"/>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1"/>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1"/>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1"/>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1"/>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1"/>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1"/>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1"/>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1"/>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1"/>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1"/>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1"/>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1"/>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1"/>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1"/>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1"/>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1"/>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1"/>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5" name="Google Shape;7855;p71"/>
          <p:cNvGrpSpPr/>
          <p:nvPr/>
        </p:nvGrpSpPr>
        <p:grpSpPr>
          <a:xfrm>
            <a:off x="4893282" y="3804774"/>
            <a:ext cx="242114" cy="362163"/>
            <a:chOff x="4893282" y="3804774"/>
            <a:chExt cx="242114" cy="362163"/>
          </a:xfrm>
        </p:grpSpPr>
        <p:sp>
          <p:nvSpPr>
            <p:cNvPr id="7856" name="Google Shape;7856;p71"/>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1"/>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1"/>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1"/>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1"/>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1"/>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1"/>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1"/>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1"/>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1"/>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1"/>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1"/>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1"/>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1"/>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1"/>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1"/>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1"/>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1"/>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1"/>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1"/>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1"/>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1"/>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1"/>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1"/>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1"/>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1"/>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2" name="Google Shape;7882;p71"/>
          <p:cNvGrpSpPr/>
          <p:nvPr/>
        </p:nvGrpSpPr>
        <p:grpSpPr>
          <a:xfrm>
            <a:off x="6248162" y="3804774"/>
            <a:ext cx="231058" cy="362425"/>
            <a:chOff x="6248162" y="3804774"/>
            <a:chExt cx="231058" cy="362425"/>
          </a:xfrm>
        </p:grpSpPr>
        <p:sp>
          <p:nvSpPr>
            <p:cNvPr id="7883" name="Google Shape;7883;p71"/>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1"/>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1"/>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1"/>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71"/>
          <p:cNvGrpSpPr/>
          <p:nvPr/>
        </p:nvGrpSpPr>
        <p:grpSpPr>
          <a:xfrm>
            <a:off x="5346568" y="3804774"/>
            <a:ext cx="233337" cy="362163"/>
            <a:chOff x="5346568" y="3804774"/>
            <a:chExt cx="233337" cy="362163"/>
          </a:xfrm>
        </p:grpSpPr>
        <p:sp>
          <p:nvSpPr>
            <p:cNvPr id="7888" name="Google Shape;7888;p71"/>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1"/>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1"/>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1"/>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1"/>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1"/>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1"/>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1"/>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1"/>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1"/>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1"/>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1"/>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1"/>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1"/>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1"/>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1"/>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1"/>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1"/>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1"/>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71"/>
          <p:cNvGrpSpPr/>
          <p:nvPr/>
        </p:nvGrpSpPr>
        <p:grpSpPr>
          <a:xfrm>
            <a:off x="6704985" y="3805141"/>
            <a:ext cx="209967" cy="361639"/>
            <a:chOff x="6704985" y="3805141"/>
            <a:chExt cx="209967" cy="361639"/>
          </a:xfrm>
        </p:grpSpPr>
        <p:sp>
          <p:nvSpPr>
            <p:cNvPr id="7908" name="Google Shape;7908;p71"/>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1"/>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1"/>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1"/>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1"/>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1"/>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1"/>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1"/>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1"/>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1"/>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1"/>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1"/>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0" name="Google Shape;7920;p71"/>
          <p:cNvGrpSpPr/>
          <p:nvPr/>
        </p:nvGrpSpPr>
        <p:grpSpPr>
          <a:xfrm>
            <a:off x="7513884" y="2448269"/>
            <a:ext cx="363184" cy="338792"/>
            <a:chOff x="7513884" y="2448269"/>
            <a:chExt cx="363184" cy="338792"/>
          </a:xfrm>
        </p:grpSpPr>
        <p:sp>
          <p:nvSpPr>
            <p:cNvPr id="7921" name="Google Shape;7921;p71"/>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1"/>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1"/>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1"/>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1"/>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1"/>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71"/>
          <p:cNvGrpSpPr/>
          <p:nvPr/>
        </p:nvGrpSpPr>
        <p:grpSpPr>
          <a:xfrm>
            <a:off x="5777767" y="3804826"/>
            <a:ext cx="258699" cy="362136"/>
            <a:chOff x="5777767" y="3804826"/>
            <a:chExt cx="258699" cy="362136"/>
          </a:xfrm>
        </p:grpSpPr>
        <p:sp>
          <p:nvSpPr>
            <p:cNvPr id="7928" name="Google Shape;7928;p71"/>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1"/>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1"/>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71"/>
          <p:cNvGrpSpPr/>
          <p:nvPr/>
        </p:nvGrpSpPr>
        <p:grpSpPr>
          <a:xfrm>
            <a:off x="7953101" y="2436584"/>
            <a:ext cx="361691" cy="362163"/>
            <a:chOff x="7953101" y="2436584"/>
            <a:chExt cx="361691" cy="362163"/>
          </a:xfrm>
        </p:grpSpPr>
        <p:sp>
          <p:nvSpPr>
            <p:cNvPr id="7932" name="Google Shape;7932;p71"/>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1"/>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1"/>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1"/>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1"/>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1"/>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1"/>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1"/>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1"/>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71"/>
          <p:cNvGrpSpPr/>
          <p:nvPr/>
        </p:nvGrpSpPr>
        <p:grpSpPr>
          <a:xfrm>
            <a:off x="4859353" y="3355130"/>
            <a:ext cx="373481" cy="362267"/>
            <a:chOff x="4859353" y="3355130"/>
            <a:chExt cx="373481" cy="362267"/>
          </a:xfrm>
        </p:grpSpPr>
        <p:sp>
          <p:nvSpPr>
            <p:cNvPr id="7942" name="Google Shape;7942;p71"/>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1"/>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1"/>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1"/>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1"/>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1"/>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1"/>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1"/>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1"/>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1"/>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1"/>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1"/>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1"/>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1"/>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71"/>
          <p:cNvGrpSpPr/>
          <p:nvPr/>
        </p:nvGrpSpPr>
        <p:grpSpPr>
          <a:xfrm>
            <a:off x="6637678" y="1500982"/>
            <a:ext cx="378721" cy="362005"/>
            <a:chOff x="6637678" y="1500982"/>
            <a:chExt cx="378721" cy="362005"/>
          </a:xfrm>
        </p:grpSpPr>
        <p:sp>
          <p:nvSpPr>
            <p:cNvPr id="7957" name="Google Shape;7957;p71"/>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1"/>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1"/>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1"/>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1"/>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1"/>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1"/>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1"/>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1"/>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1"/>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1"/>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1"/>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1"/>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1"/>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1"/>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1"/>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71"/>
          <p:cNvGrpSpPr/>
          <p:nvPr/>
        </p:nvGrpSpPr>
        <p:grpSpPr>
          <a:xfrm>
            <a:off x="5827993" y="3355496"/>
            <a:ext cx="223041" cy="362163"/>
            <a:chOff x="5827993" y="3355496"/>
            <a:chExt cx="223041" cy="362163"/>
          </a:xfrm>
        </p:grpSpPr>
        <p:sp>
          <p:nvSpPr>
            <p:cNvPr id="7974" name="Google Shape;7974;p71"/>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1"/>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1"/>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1"/>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1"/>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1"/>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1"/>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1"/>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1"/>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1"/>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1"/>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1"/>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1"/>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1"/>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1"/>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71"/>
          <p:cNvGrpSpPr/>
          <p:nvPr/>
        </p:nvGrpSpPr>
        <p:grpSpPr>
          <a:xfrm>
            <a:off x="7528713" y="1500641"/>
            <a:ext cx="370520" cy="361586"/>
            <a:chOff x="7528713" y="1500641"/>
            <a:chExt cx="370520" cy="361586"/>
          </a:xfrm>
        </p:grpSpPr>
        <p:sp>
          <p:nvSpPr>
            <p:cNvPr id="7990" name="Google Shape;7990;p71"/>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1"/>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1"/>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1"/>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1"/>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1"/>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1"/>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71"/>
          <p:cNvGrpSpPr/>
          <p:nvPr/>
        </p:nvGrpSpPr>
        <p:grpSpPr>
          <a:xfrm>
            <a:off x="5317198" y="3355496"/>
            <a:ext cx="367429" cy="362163"/>
            <a:chOff x="5317198" y="3355496"/>
            <a:chExt cx="367429" cy="362163"/>
          </a:xfrm>
        </p:grpSpPr>
        <p:sp>
          <p:nvSpPr>
            <p:cNvPr id="7998" name="Google Shape;7998;p71"/>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1"/>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1"/>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1"/>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1"/>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1"/>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1"/>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1"/>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1"/>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1"/>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1"/>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1"/>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1"/>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1"/>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1"/>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71"/>
          <p:cNvGrpSpPr/>
          <p:nvPr/>
        </p:nvGrpSpPr>
        <p:grpSpPr>
          <a:xfrm>
            <a:off x="5302971" y="1500563"/>
            <a:ext cx="383175" cy="362241"/>
            <a:chOff x="5302971" y="1500563"/>
            <a:chExt cx="383175" cy="362241"/>
          </a:xfrm>
        </p:grpSpPr>
        <p:sp>
          <p:nvSpPr>
            <p:cNvPr id="8015" name="Google Shape;8015;p71"/>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1"/>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71"/>
          <p:cNvGrpSpPr/>
          <p:nvPr/>
        </p:nvGrpSpPr>
        <p:grpSpPr>
          <a:xfrm>
            <a:off x="6202705" y="1525453"/>
            <a:ext cx="364180" cy="312461"/>
            <a:chOff x="6202705" y="1525453"/>
            <a:chExt cx="364180" cy="312461"/>
          </a:xfrm>
        </p:grpSpPr>
        <p:sp>
          <p:nvSpPr>
            <p:cNvPr id="8018" name="Google Shape;8018;p71"/>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1"/>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1"/>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1"/>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1"/>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1"/>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1"/>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71"/>
          <p:cNvGrpSpPr/>
          <p:nvPr/>
        </p:nvGrpSpPr>
        <p:grpSpPr>
          <a:xfrm>
            <a:off x="7087217" y="1503602"/>
            <a:ext cx="362398" cy="356163"/>
            <a:chOff x="7087217" y="1503602"/>
            <a:chExt cx="362398" cy="356163"/>
          </a:xfrm>
        </p:grpSpPr>
        <p:sp>
          <p:nvSpPr>
            <p:cNvPr id="8026" name="Google Shape;8026;p71"/>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1"/>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1"/>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1"/>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1"/>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1"/>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1"/>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1"/>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1"/>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1"/>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1"/>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1"/>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1"/>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1"/>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1"/>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1"/>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1"/>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1"/>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1"/>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1"/>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1"/>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71"/>
          <p:cNvGrpSpPr/>
          <p:nvPr/>
        </p:nvGrpSpPr>
        <p:grpSpPr>
          <a:xfrm>
            <a:off x="7968952" y="1500877"/>
            <a:ext cx="378747" cy="361455"/>
            <a:chOff x="7968952" y="1500877"/>
            <a:chExt cx="378747" cy="361455"/>
          </a:xfrm>
        </p:grpSpPr>
        <p:sp>
          <p:nvSpPr>
            <p:cNvPr id="8048" name="Google Shape;8048;p71"/>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1"/>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1"/>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1"/>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1"/>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1"/>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1"/>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1"/>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1"/>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1"/>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1"/>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1"/>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1"/>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1"/>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1"/>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71"/>
          <p:cNvGrpSpPr/>
          <p:nvPr/>
        </p:nvGrpSpPr>
        <p:grpSpPr>
          <a:xfrm>
            <a:off x="5761445" y="1541723"/>
            <a:ext cx="362163" cy="279737"/>
            <a:chOff x="5761445" y="1541723"/>
            <a:chExt cx="362163" cy="279737"/>
          </a:xfrm>
        </p:grpSpPr>
        <p:sp>
          <p:nvSpPr>
            <p:cNvPr id="8064" name="Google Shape;8064;p71"/>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1"/>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1"/>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1"/>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1"/>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1"/>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71"/>
          <p:cNvGrpSpPr/>
          <p:nvPr/>
        </p:nvGrpSpPr>
        <p:grpSpPr>
          <a:xfrm>
            <a:off x="6204958" y="3355575"/>
            <a:ext cx="358390" cy="362320"/>
            <a:chOff x="6204958" y="3355575"/>
            <a:chExt cx="358390" cy="362320"/>
          </a:xfrm>
        </p:grpSpPr>
        <p:sp>
          <p:nvSpPr>
            <p:cNvPr id="8071" name="Google Shape;8071;p71"/>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1"/>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1"/>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1"/>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1"/>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1"/>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1"/>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1"/>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1"/>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1"/>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1"/>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1"/>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1"/>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1"/>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1"/>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1"/>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71"/>
          <p:cNvGrpSpPr/>
          <p:nvPr/>
        </p:nvGrpSpPr>
        <p:grpSpPr>
          <a:xfrm>
            <a:off x="4939970" y="1499855"/>
            <a:ext cx="242979" cy="362660"/>
            <a:chOff x="4939970" y="1499855"/>
            <a:chExt cx="242979" cy="362660"/>
          </a:xfrm>
        </p:grpSpPr>
        <p:sp>
          <p:nvSpPr>
            <p:cNvPr id="8088" name="Google Shape;8088;p71"/>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1"/>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1"/>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1"/>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1"/>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1"/>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4" name="Google Shape;8094;p71"/>
          <p:cNvGrpSpPr/>
          <p:nvPr/>
        </p:nvGrpSpPr>
        <p:grpSpPr>
          <a:xfrm>
            <a:off x="8023448" y="3355496"/>
            <a:ext cx="284322" cy="362163"/>
            <a:chOff x="8023448" y="3355496"/>
            <a:chExt cx="284322" cy="362163"/>
          </a:xfrm>
        </p:grpSpPr>
        <p:sp>
          <p:nvSpPr>
            <p:cNvPr id="8095" name="Google Shape;8095;p71"/>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1"/>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1"/>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1"/>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1"/>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1"/>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1"/>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1"/>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1"/>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71"/>
          <p:cNvGrpSpPr/>
          <p:nvPr/>
        </p:nvGrpSpPr>
        <p:grpSpPr>
          <a:xfrm>
            <a:off x="6644201" y="3355496"/>
            <a:ext cx="366695" cy="361979"/>
            <a:chOff x="6644201" y="3355496"/>
            <a:chExt cx="366695" cy="361979"/>
          </a:xfrm>
        </p:grpSpPr>
        <p:sp>
          <p:nvSpPr>
            <p:cNvPr id="8105" name="Google Shape;8105;p71"/>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1"/>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1"/>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1"/>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1"/>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1"/>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1"/>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1"/>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1"/>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1"/>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1"/>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1"/>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1"/>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1"/>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1"/>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1"/>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1"/>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1"/>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1"/>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1"/>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1"/>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1"/>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71"/>
          <p:cNvGrpSpPr/>
          <p:nvPr/>
        </p:nvGrpSpPr>
        <p:grpSpPr>
          <a:xfrm>
            <a:off x="7955145" y="2019192"/>
            <a:ext cx="365176" cy="271013"/>
            <a:chOff x="7955145" y="2019192"/>
            <a:chExt cx="365176" cy="271013"/>
          </a:xfrm>
        </p:grpSpPr>
        <p:sp>
          <p:nvSpPr>
            <p:cNvPr id="8128" name="Google Shape;8128;p71"/>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1"/>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1"/>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1"/>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1"/>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1"/>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71"/>
          <p:cNvGrpSpPr/>
          <p:nvPr/>
        </p:nvGrpSpPr>
        <p:grpSpPr>
          <a:xfrm>
            <a:off x="7518155" y="2009471"/>
            <a:ext cx="361927" cy="290270"/>
            <a:chOff x="7518155" y="2009471"/>
            <a:chExt cx="361927" cy="290270"/>
          </a:xfrm>
        </p:grpSpPr>
        <p:sp>
          <p:nvSpPr>
            <p:cNvPr id="8135" name="Google Shape;8135;p71"/>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1"/>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1"/>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1"/>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1"/>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1"/>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1"/>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1"/>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1"/>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1"/>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1"/>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1"/>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1"/>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71"/>
          <p:cNvGrpSpPr/>
          <p:nvPr/>
        </p:nvGrpSpPr>
        <p:grpSpPr>
          <a:xfrm>
            <a:off x="7079672" y="1991053"/>
            <a:ext cx="362163" cy="327264"/>
            <a:chOff x="7079672" y="1991053"/>
            <a:chExt cx="362163" cy="327264"/>
          </a:xfrm>
        </p:grpSpPr>
        <p:sp>
          <p:nvSpPr>
            <p:cNvPr id="8149" name="Google Shape;8149;p71"/>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1"/>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1"/>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1"/>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1"/>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1"/>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1"/>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1"/>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1"/>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1"/>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1"/>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1"/>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1"/>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1"/>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1"/>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1"/>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71"/>
          <p:cNvGrpSpPr/>
          <p:nvPr/>
        </p:nvGrpSpPr>
        <p:grpSpPr>
          <a:xfrm>
            <a:off x="6641188" y="2035514"/>
            <a:ext cx="361901" cy="238132"/>
            <a:chOff x="6641188" y="2035514"/>
            <a:chExt cx="361901" cy="238132"/>
          </a:xfrm>
        </p:grpSpPr>
        <p:sp>
          <p:nvSpPr>
            <p:cNvPr id="8166" name="Google Shape;8166;p71"/>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1"/>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1"/>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1"/>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1"/>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1"/>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1"/>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1"/>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1"/>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1"/>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1"/>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1"/>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1"/>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1"/>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1"/>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1"/>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1"/>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1"/>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1"/>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71"/>
          <p:cNvGrpSpPr/>
          <p:nvPr/>
        </p:nvGrpSpPr>
        <p:grpSpPr>
          <a:xfrm>
            <a:off x="6202443" y="1986677"/>
            <a:ext cx="362425" cy="335884"/>
            <a:chOff x="6202443" y="1986677"/>
            <a:chExt cx="362425" cy="335884"/>
          </a:xfrm>
        </p:grpSpPr>
        <p:sp>
          <p:nvSpPr>
            <p:cNvPr id="8186" name="Google Shape;8186;p71"/>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1"/>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1"/>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1"/>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1"/>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1"/>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1"/>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1"/>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1"/>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1"/>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1"/>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1"/>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1"/>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1"/>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1"/>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1"/>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1"/>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1"/>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1"/>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1"/>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71"/>
          <p:cNvGrpSpPr/>
          <p:nvPr/>
        </p:nvGrpSpPr>
        <p:grpSpPr>
          <a:xfrm>
            <a:off x="5764222" y="2016598"/>
            <a:ext cx="374293" cy="276069"/>
            <a:chOff x="5764222" y="2016598"/>
            <a:chExt cx="374293" cy="276069"/>
          </a:xfrm>
        </p:grpSpPr>
        <p:sp>
          <p:nvSpPr>
            <p:cNvPr id="8207" name="Google Shape;8207;p71"/>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1"/>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1"/>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1"/>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1"/>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1"/>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1"/>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1"/>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1"/>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1"/>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1"/>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71"/>
          <p:cNvGrpSpPr/>
          <p:nvPr/>
        </p:nvGrpSpPr>
        <p:grpSpPr>
          <a:xfrm>
            <a:off x="5325477" y="2016441"/>
            <a:ext cx="361927" cy="276515"/>
            <a:chOff x="5325477" y="2016441"/>
            <a:chExt cx="361927" cy="276515"/>
          </a:xfrm>
        </p:grpSpPr>
        <p:sp>
          <p:nvSpPr>
            <p:cNvPr id="8219" name="Google Shape;8219;p71"/>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1"/>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1"/>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1"/>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1"/>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1"/>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1"/>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1"/>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1"/>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1"/>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1"/>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1"/>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1"/>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1"/>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1"/>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1"/>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1"/>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1"/>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1"/>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1"/>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71"/>
          <p:cNvGrpSpPr/>
          <p:nvPr/>
        </p:nvGrpSpPr>
        <p:grpSpPr>
          <a:xfrm>
            <a:off x="4870671" y="2017200"/>
            <a:ext cx="364180" cy="274812"/>
            <a:chOff x="4870671" y="2017200"/>
            <a:chExt cx="364180" cy="274812"/>
          </a:xfrm>
        </p:grpSpPr>
        <p:sp>
          <p:nvSpPr>
            <p:cNvPr id="8240" name="Google Shape;8240;p71"/>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1"/>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1"/>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1"/>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1"/>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1"/>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1"/>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1"/>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1"/>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1"/>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1"/>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1"/>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1"/>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71"/>
          <p:cNvGrpSpPr/>
          <p:nvPr/>
        </p:nvGrpSpPr>
        <p:grpSpPr>
          <a:xfrm>
            <a:off x="7144726" y="3355496"/>
            <a:ext cx="260690" cy="362032"/>
            <a:chOff x="7144726" y="3355496"/>
            <a:chExt cx="260690" cy="362032"/>
          </a:xfrm>
        </p:grpSpPr>
        <p:sp>
          <p:nvSpPr>
            <p:cNvPr id="8254" name="Google Shape;8254;p71"/>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1"/>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1"/>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1"/>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1"/>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1"/>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71"/>
          <p:cNvGrpSpPr/>
          <p:nvPr/>
        </p:nvGrpSpPr>
        <p:grpSpPr>
          <a:xfrm>
            <a:off x="6705719" y="4278051"/>
            <a:ext cx="261712" cy="361770"/>
            <a:chOff x="6705719" y="4278051"/>
            <a:chExt cx="261712" cy="361770"/>
          </a:xfrm>
        </p:grpSpPr>
        <p:sp>
          <p:nvSpPr>
            <p:cNvPr id="8261" name="Google Shape;8261;p71"/>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1"/>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1"/>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1"/>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1"/>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1"/>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1"/>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1"/>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1"/>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1"/>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1"/>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1"/>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1"/>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1"/>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1"/>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71"/>
          <p:cNvGrpSpPr/>
          <p:nvPr/>
        </p:nvGrpSpPr>
        <p:grpSpPr>
          <a:xfrm>
            <a:off x="5750650" y="2891652"/>
            <a:ext cx="320216" cy="361403"/>
            <a:chOff x="5750650" y="2891652"/>
            <a:chExt cx="320216" cy="361403"/>
          </a:xfrm>
        </p:grpSpPr>
        <p:sp>
          <p:nvSpPr>
            <p:cNvPr id="8277" name="Google Shape;8277;p71"/>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1"/>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1"/>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1"/>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1"/>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1"/>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1"/>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1"/>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1"/>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1"/>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1"/>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1"/>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1"/>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1"/>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1"/>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2" name="Google Shape;8292;p71"/>
          <p:cNvGrpSpPr/>
          <p:nvPr/>
        </p:nvGrpSpPr>
        <p:grpSpPr>
          <a:xfrm>
            <a:off x="6658009" y="2891390"/>
            <a:ext cx="315972" cy="361927"/>
            <a:chOff x="6658009" y="2891390"/>
            <a:chExt cx="315972" cy="361927"/>
          </a:xfrm>
        </p:grpSpPr>
        <p:sp>
          <p:nvSpPr>
            <p:cNvPr id="8293" name="Google Shape;8293;p71"/>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1"/>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1"/>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1"/>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1"/>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1"/>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1"/>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71"/>
          <p:cNvGrpSpPr/>
          <p:nvPr/>
        </p:nvGrpSpPr>
        <p:grpSpPr>
          <a:xfrm>
            <a:off x="6203465" y="2891206"/>
            <a:ext cx="320478" cy="362110"/>
            <a:chOff x="6203465" y="2891206"/>
            <a:chExt cx="320478" cy="362110"/>
          </a:xfrm>
        </p:grpSpPr>
        <p:sp>
          <p:nvSpPr>
            <p:cNvPr id="8301" name="Google Shape;8301;p71"/>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1"/>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1"/>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1"/>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1"/>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6" name="Google Shape;8306;p71"/>
          <p:cNvGrpSpPr/>
          <p:nvPr/>
        </p:nvGrpSpPr>
        <p:grpSpPr>
          <a:xfrm>
            <a:off x="7567280" y="2891259"/>
            <a:ext cx="307116" cy="362294"/>
            <a:chOff x="7567280" y="2891259"/>
            <a:chExt cx="307116" cy="362294"/>
          </a:xfrm>
        </p:grpSpPr>
        <p:sp>
          <p:nvSpPr>
            <p:cNvPr id="8307" name="Google Shape;8307;p71"/>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1"/>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1"/>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1"/>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1"/>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1"/>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1"/>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1"/>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1"/>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1"/>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1"/>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1"/>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9" name="Google Shape;8319;p71"/>
          <p:cNvGrpSpPr/>
          <p:nvPr/>
        </p:nvGrpSpPr>
        <p:grpSpPr>
          <a:xfrm>
            <a:off x="7112579" y="2891521"/>
            <a:ext cx="338556" cy="361534"/>
            <a:chOff x="7112579" y="2891521"/>
            <a:chExt cx="338556" cy="361534"/>
          </a:xfrm>
        </p:grpSpPr>
        <p:sp>
          <p:nvSpPr>
            <p:cNvPr id="8320" name="Google Shape;8320;p71"/>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1"/>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2" name="Google Shape;8322;p71"/>
          <p:cNvGrpSpPr/>
          <p:nvPr/>
        </p:nvGrpSpPr>
        <p:grpSpPr>
          <a:xfrm>
            <a:off x="7155259" y="3805036"/>
            <a:ext cx="207478" cy="361272"/>
            <a:chOff x="7155259" y="3805036"/>
            <a:chExt cx="207478" cy="361272"/>
          </a:xfrm>
        </p:grpSpPr>
        <p:sp>
          <p:nvSpPr>
            <p:cNvPr id="8323" name="Google Shape;8323;p71"/>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1"/>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1"/>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1"/>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1"/>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1"/>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1"/>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1"/>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1"/>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1"/>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1"/>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1"/>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71"/>
          <p:cNvGrpSpPr/>
          <p:nvPr/>
        </p:nvGrpSpPr>
        <p:grpSpPr>
          <a:xfrm>
            <a:off x="4915368" y="2891390"/>
            <a:ext cx="182850" cy="361927"/>
            <a:chOff x="4915368" y="2891390"/>
            <a:chExt cx="182850" cy="361927"/>
          </a:xfrm>
        </p:grpSpPr>
        <p:sp>
          <p:nvSpPr>
            <p:cNvPr id="8336" name="Google Shape;8336;p71"/>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1"/>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1"/>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1"/>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1"/>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1"/>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1"/>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1"/>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1"/>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1"/>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1"/>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71"/>
          <p:cNvGrpSpPr/>
          <p:nvPr/>
        </p:nvGrpSpPr>
        <p:grpSpPr>
          <a:xfrm>
            <a:off x="8028714" y="2891652"/>
            <a:ext cx="289589" cy="361403"/>
            <a:chOff x="8028714" y="2891652"/>
            <a:chExt cx="289589" cy="361403"/>
          </a:xfrm>
        </p:grpSpPr>
        <p:sp>
          <p:nvSpPr>
            <p:cNvPr id="8348" name="Google Shape;8348;p71"/>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1"/>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1"/>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1"/>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1"/>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1"/>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1"/>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1"/>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1"/>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1"/>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1"/>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1"/>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1"/>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1"/>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1"/>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1"/>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1"/>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1"/>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1"/>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1"/>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71"/>
          <p:cNvGrpSpPr/>
          <p:nvPr/>
        </p:nvGrpSpPr>
        <p:grpSpPr>
          <a:xfrm>
            <a:off x="7551822" y="3804774"/>
            <a:ext cx="293335" cy="361927"/>
            <a:chOff x="7551822" y="3804774"/>
            <a:chExt cx="293335" cy="361927"/>
          </a:xfrm>
        </p:grpSpPr>
        <p:sp>
          <p:nvSpPr>
            <p:cNvPr id="8369" name="Google Shape;8369;p71"/>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1"/>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1"/>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1"/>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1"/>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1"/>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1"/>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1"/>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1"/>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1"/>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1"/>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71"/>
          <p:cNvGrpSpPr/>
          <p:nvPr/>
        </p:nvGrpSpPr>
        <p:grpSpPr>
          <a:xfrm>
            <a:off x="6263725" y="4277658"/>
            <a:ext cx="210491" cy="362163"/>
            <a:chOff x="6263725" y="4277658"/>
            <a:chExt cx="210491" cy="362163"/>
          </a:xfrm>
        </p:grpSpPr>
        <p:sp>
          <p:nvSpPr>
            <p:cNvPr id="8381" name="Google Shape;8381;p71"/>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1"/>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1"/>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1"/>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1"/>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1"/>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1"/>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1"/>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1"/>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1"/>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1"/>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1"/>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1"/>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1"/>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1"/>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71"/>
          <p:cNvGrpSpPr/>
          <p:nvPr/>
        </p:nvGrpSpPr>
        <p:grpSpPr>
          <a:xfrm>
            <a:off x="7987790" y="3804695"/>
            <a:ext cx="336303" cy="362005"/>
            <a:chOff x="7987790" y="3804695"/>
            <a:chExt cx="336303" cy="362005"/>
          </a:xfrm>
        </p:grpSpPr>
        <p:sp>
          <p:nvSpPr>
            <p:cNvPr id="8397" name="Google Shape;8397;p71"/>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1"/>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1"/>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1"/>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1"/>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1"/>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1"/>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1"/>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1"/>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1"/>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71"/>
          <p:cNvGrpSpPr/>
          <p:nvPr/>
        </p:nvGrpSpPr>
        <p:grpSpPr>
          <a:xfrm>
            <a:off x="5273444" y="2891285"/>
            <a:ext cx="371123" cy="362267"/>
            <a:chOff x="5273444" y="2891285"/>
            <a:chExt cx="371123" cy="362267"/>
          </a:xfrm>
        </p:grpSpPr>
        <p:sp>
          <p:nvSpPr>
            <p:cNvPr id="8408" name="Google Shape;8408;p71"/>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1"/>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1"/>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1"/>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1"/>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1"/>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1"/>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1"/>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1"/>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1"/>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1"/>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1"/>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1"/>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1"/>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71"/>
          <p:cNvGrpSpPr/>
          <p:nvPr/>
        </p:nvGrpSpPr>
        <p:grpSpPr>
          <a:xfrm>
            <a:off x="7630397" y="3358399"/>
            <a:ext cx="214759" cy="357030"/>
            <a:chOff x="2235125" y="238075"/>
            <a:chExt cx="3144350" cy="5227375"/>
          </a:xfrm>
        </p:grpSpPr>
        <p:sp>
          <p:nvSpPr>
            <p:cNvPr id="8423" name="Google Shape;8423;p71"/>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1"/>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1"/>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1"/>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1"/>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1"/>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1"/>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1"/>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1"/>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2" name="Google Shape;8432;p71"/>
          <p:cNvGrpSpPr/>
          <p:nvPr/>
        </p:nvGrpSpPr>
        <p:grpSpPr>
          <a:xfrm>
            <a:off x="2810729" y="4267107"/>
            <a:ext cx="342496" cy="351944"/>
            <a:chOff x="2810729" y="4267107"/>
            <a:chExt cx="342496" cy="351944"/>
          </a:xfrm>
        </p:grpSpPr>
        <p:sp>
          <p:nvSpPr>
            <p:cNvPr id="8433" name="Google Shape;8433;p71"/>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1"/>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1"/>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1"/>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1"/>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1"/>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1"/>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1"/>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1"/>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1"/>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1"/>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1"/>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1"/>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1"/>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1"/>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1"/>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1"/>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1"/>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1"/>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1"/>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1"/>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1"/>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1"/>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1"/>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1"/>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1"/>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1"/>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1"/>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1"/>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1"/>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3" name="Google Shape;8463;p71"/>
          <p:cNvGrpSpPr/>
          <p:nvPr/>
        </p:nvGrpSpPr>
        <p:grpSpPr>
          <a:xfrm>
            <a:off x="1779168" y="3805625"/>
            <a:ext cx="282381" cy="343454"/>
            <a:chOff x="1779168" y="3805625"/>
            <a:chExt cx="282381" cy="343454"/>
          </a:xfrm>
        </p:grpSpPr>
        <p:sp>
          <p:nvSpPr>
            <p:cNvPr id="8464" name="Google Shape;8464;p71"/>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1"/>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1"/>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1"/>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1"/>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1"/>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1"/>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1"/>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1"/>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1"/>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1"/>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1"/>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1"/>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1"/>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1"/>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1"/>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1"/>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1"/>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1"/>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1"/>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1"/>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1"/>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1"/>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1"/>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1"/>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1"/>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1"/>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1"/>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71"/>
          <p:cNvGrpSpPr/>
          <p:nvPr/>
        </p:nvGrpSpPr>
        <p:grpSpPr>
          <a:xfrm>
            <a:off x="2593522" y="2407029"/>
            <a:ext cx="391606" cy="364535"/>
            <a:chOff x="2593522" y="2407029"/>
            <a:chExt cx="391606" cy="364535"/>
          </a:xfrm>
        </p:grpSpPr>
        <p:sp>
          <p:nvSpPr>
            <p:cNvPr id="8493" name="Google Shape;8493;p71"/>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1"/>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1"/>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1"/>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1"/>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1"/>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1"/>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1"/>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1"/>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1"/>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1"/>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1"/>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1"/>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1"/>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1"/>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1"/>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1"/>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1"/>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1"/>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1"/>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1"/>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1"/>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1"/>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1"/>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1"/>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1"/>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1"/>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1"/>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1"/>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1"/>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1"/>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1"/>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1"/>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1"/>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1"/>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1"/>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1"/>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1"/>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1"/>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2" name="Google Shape;8532;p71"/>
          <p:cNvGrpSpPr/>
          <p:nvPr/>
        </p:nvGrpSpPr>
        <p:grpSpPr>
          <a:xfrm>
            <a:off x="3955047" y="2432242"/>
            <a:ext cx="322912" cy="334396"/>
            <a:chOff x="3955047" y="2432242"/>
            <a:chExt cx="322912" cy="334396"/>
          </a:xfrm>
        </p:grpSpPr>
        <p:sp>
          <p:nvSpPr>
            <p:cNvPr id="8533" name="Google Shape;8533;p71"/>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1"/>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1"/>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6" name="Google Shape;8536;p71"/>
          <p:cNvGrpSpPr/>
          <p:nvPr/>
        </p:nvGrpSpPr>
        <p:grpSpPr>
          <a:xfrm>
            <a:off x="1802465" y="1962854"/>
            <a:ext cx="265373" cy="351944"/>
            <a:chOff x="1802465" y="1962854"/>
            <a:chExt cx="265373" cy="351944"/>
          </a:xfrm>
        </p:grpSpPr>
        <p:sp>
          <p:nvSpPr>
            <p:cNvPr id="8537" name="Google Shape;8537;p71"/>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1"/>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1"/>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1"/>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1"/>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1"/>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1"/>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4" name="Google Shape;8544;p71"/>
          <p:cNvGrpSpPr/>
          <p:nvPr/>
        </p:nvGrpSpPr>
        <p:grpSpPr>
          <a:xfrm>
            <a:off x="3512070" y="1956222"/>
            <a:ext cx="373983" cy="363622"/>
            <a:chOff x="3512070" y="1956222"/>
            <a:chExt cx="373983" cy="363622"/>
          </a:xfrm>
        </p:grpSpPr>
        <p:sp>
          <p:nvSpPr>
            <p:cNvPr id="8545" name="Google Shape;8545;p71"/>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1"/>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1"/>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1"/>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1"/>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1"/>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1"/>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1"/>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1"/>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1"/>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1"/>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1"/>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1"/>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1"/>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1"/>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1"/>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1"/>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71"/>
          <p:cNvGrpSpPr/>
          <p:nvPr/>
        </p:nvGrpSpPr>
        <p:grpSpPr>
          <a:xfrm>
            <a:off x="842683" y="2394751"/>
            <a:ext cx="345640" cy="356660"/>
            <a:chOff x="842683" y="2394751"/>
            <a:chExt cx="345640" cy="356660"/>
          </a:xfrm>
        </p:grpSpPr>
        <p:sp>
          <p:nvSpPr>
            <p:cNvPr id="8563" name="Google Shape;8563;p71"/>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1"/>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1"/>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1"/>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1"/>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1"/>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1"/>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1"/>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1"/>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1"/>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1"/>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1"/>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1"/>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1"/>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1"/>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1"/>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71"/>
          <p:cNvGrpSpPr/>
          <p:nvPr/>
        </p:nvGrpSpPr>
        <p:grpSpPr>
          <a:xfrm>
            <a:off x="1290615" y="2399467"/>
            <a:ext cx="336836" cy="342511"/>
            <a:chOff x="1290615" y="2399467"/>
            <a:chExt cx="336836" cy="342511"/>
          </a:xfrm>
        </p:grpSpPr>
        <p:sp>
          <p:nvSpPr>
            <p:cNvPr id="8580" name="Google Shape;8580;p71"/>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1"/>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1"/>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1"/>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1"/>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1"/>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1"/>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1"/>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1"/>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1"/>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1"/>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1"/>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1"/>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1"/>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1"/>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1"/>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1"/>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1"/>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1"/>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71"/>
          <p:cNvGrpSpPr/>
          <p:nvPr/>
        </p:nvGrpSpPr>
        <p:grpSpPr>
          <a:xfrm>
            <a:off x="1748310" y="2408601"/>
            <a:ext cx="308508" cy="333378"/>
            <a:chOff x="1748310" y="2408601"/>
            <a:chExt cx="308508" cy="333378"/>
          </a:xfrm>
        </p:grpSpPr>
        <p:sp>
          <p:nvSpPr>
            <p:cNvPr id="8600" name="Google Shape;8600;p71"/>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1"/>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1"/>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1"/>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1"/>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1"/>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1"/>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1"/>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71"/>
          <p:cNvGrpSpPr/>
          <p:nvPr/>
        </p:nvGrpSpPr>
        <p:grpSpPr>
          <a:xfrm>
            <a:off x="3044614" y="2418033"/>
            <a:ext cx="376184" cy="315141"/>
            <a:chOff x="3044614" y="2418033"/>
            <a:chExt cx="376184" cy="315141"/>
          </a:xfrm>
        </p:grpSpPr>
        <p:sp>
          <p:nvSpPr>
            <p:cNvPr id="8609" name="Google Shape;8609;p71"/>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1"/>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1"/>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1"/>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1"/>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1"/>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1"/>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1"/>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1"/>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71"/>
          <p:cNvGrpSpPr/>
          <p:nvPr/>
        </p:nvGrpSpPr>
        <p:grpSpPr>
          <a:xfrm>
            <a:off x="3943638" y="3815072"/>
            <a:ext cx="357933" cy="342676"/>
            <a:chOff x="3943638" y="3815072"/>
            <a:chExt cx="357933" cy="342676"/>
          </a:xfrm>
        </p:grpSpPr>
        <p:sp>
          <p:nvSpPr>
            <p:cNvPr id="8619" name="Google Shape;8619;p71"/>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1"/>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1"/>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1"/>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1"/>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1"/>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1"/>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1"/>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1"/>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71"/>
          <p:cNvGrpSpPr/>
          <p:nvPr/>
        </p:nvGrpSpPr>
        <p:grpSpPr>
          <a:xfrm>
            <a:off x="3508282" y="3810341"/>
            <a:ext cx="351644" cy="351959"/>
            <a:chOff x="3508282" y="3810341"/>
            <a:chExt cx="351644" cy="351959"/>
          </a:xfrm>
        </p:grpSpPr>
        <p:sp>
          <p:nvSpPr>
            <p:cNvPr id="8629" name="Google Shape;8629;p71"/>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1"/>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1"/>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1"/>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1"/>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1"/>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1"/>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1"/>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1"/>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1"/>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1"/>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1"/>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1"/>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71"/>
          <p:cNvGrpSpPr/>
          <p:nvPr/>
        </p:nvGrpSpPr>
        <p:grpSpPr>
          <a:xfrm>
            <a:off x="2224585" y="1962854"/>
            <a:ext cx="303163" cy="351809"/>
            <a:chOff x="2224585" y="1962854"/>
            <a:chExt cx="303163" cy="351809"/>
          </a:xfrm>
        </p:grpSpPr>
        <p:sp>
          <p:nvSpPr>
            <p:cNvPr id="8643" name="Google Shape;8643;p71"/>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1"/>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1"/>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1"/>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1"/>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1"/>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1"/>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1"/>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71"/>
          <p:cNvGrpSpPr/>
          <p:nvPr/>
        </p:nvGrpSpPr>
        <p:grpSpPr>
          <a:xfrm>
            <a:off x="2622794" y="1990868"/>
            <a:ext cx="389090" cy="296231"/>
            <a:chOff x="2622794" y="1990868"/>
            <a:chExt cx="389090" cy="296231"/>
          </a:xfrm>
        </p:grpSpPr>
        <p:sp>
          <p:nvSpPr>
            <p:cNvPr id="8652" name="Google Shape;8652;p71"/>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1"/>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1"/>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1"/>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1"/>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1"/>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1"/>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1"/>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1"/>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71"/>
          <p:cNvGrpSpPr/>
          <p:nvPr/>
        </p:nvGrpSpPr>
        <p:grpSpPr>
          <a:xfrm>
            <a:off x="3977326" y="1952149"/>
            <a:ext cx="327074" cy="375241"/>
            <a:chOff x="3977326" y="1952149"/>
            <a:chExt cx="327074" cy="375241"/>
          </a:xfrm>
        </p:grpSpPr>
        <p:sp>
          <p:nvSpPr>
            <p:cNvPr id="8662" name="Google Shape;8662;p71"/>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1"/>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1"/>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1"/>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1"/>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1"/>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1"/>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1"/>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1"/>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1"/>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1"/>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1"/>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1"/>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1"/>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1"/>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1"/>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1"/>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71"/>
          <p:cNvGrpSpPr/>
          <p:nvPr/>
        </p:nvGrpSpPr>
        <p:grpSpPr>
          <a:xfrm>
            <a:off x="1341612" y="3340055"/>
            <a:ext cx="259399" cy="370524"/>
            <a:chOff x="1341612" y="3340055"/>
            <a:chExt cx="259399" cy="370524"/>
          </a:xfrm>
        </p:grpSpPr>
        <p:sp>
          <p:nvSpPr>
            <p:cNvPr id="8680" name="Google Shape;8680;p71"/>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1"/>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1"/>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1"/>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1"/>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1"/>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1"/>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1"/>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1"/>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1"/>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1"/>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1"/>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1"/>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1"/>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1"/>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1"/>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1"/>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1"/>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8" name="Google Shape;8698;p71"/>
          <p:cNvGrpSpPr/>
          <p:nvPr/>
        </p:nvGrpSpPr>
        <p:grpSpPr>
          <a:xfrm>
            <a:off x="2179892" y="3844972"/>
            <a:ext cx="351629" cy="282381"/>
            <a:chOff x="2179892" y="3844972"/>
            <a:chExt cx="351629" cy="282381"/>
          </a:xfrm>
        </p:grpSpPr>
        <p:sp>
          <p:nvSpPr>
            <p:cNvPr id="8699" name="Google Shape;8699;p71"/>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1"/>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1"/>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1"/>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1"/>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1"/>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1"/>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1"/>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1"/>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1"/>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1"/>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1"/>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1"/>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1"/>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1"/>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1"/>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1"/>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1"/>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1"/>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1"/>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9" name="Google Shape;8719;p71"/>
          <p:cNvGrpSpPr/>
          <p:nvPr/>
        </p:nvGrpSpPr>
        <p:grpSpPr>
          <a:xfrm>
            <a:off x="3131170" y="3816884"/>
            <a:ext cx="220051" cy="338169"/>
            <a:chOff x="3131170" y="3816884"/>
            <a:chExt cx="220051" cy="338169"/>
          </a:xfrm>
        </p:grpSpPr>
        <p:sp>
          <p:nvSpPr>
            <p:cNvPr id="8720" name="Google Shape;8720;p71"/>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1"/>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1"/>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1"/>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1"/>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1"/>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1"/>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1"/>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1"/>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9" name="Google Shape;8729;p71"/>
          <p:cNvGrpSpPr/>
          <p:nvPr/>
        </p:nvGrpSpPr>
        <p:grpSpPr>
          <a:xfrm>
            <a:off x="903502" y="3359564"/>
            <a:ext cx="247990" cy="333393"/>
            <a:chOff x="903502" y="3359564"/>
            <a:chExt cx="247990" cy="333393"/>
          </a:xfrm>
        </p:grpSpPr>
        <p:sp>
          <p:nvSpPr>
            <p:cNvPr id="8730" name="Google Shape;8730;p71"/>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1"/>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1"/>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1"/>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1"/>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1"/>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1"/>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1"/>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1"/>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1"/>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1"/>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1"/>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1"/>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1"/>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1"/>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1"/>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1"/>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1"/>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1"/>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1"/>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1"/>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1"/>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71"/>
          <p:cNvGrpSpPr/>
          <p:nvPr/>
        </p:nvGrpSpPr>
        <p:grpSpPr>
          <a:xfrm>
            <a:off x="2616191" y="2890461"/>
            <a:ext cx="365793" cy="361152"/>
            <a:chOff x="2616191" y="2890461"/>
            <a:chExt cx="365793" cy="361152"/>
          </a:xfrm>
        </p:grpSpPr>
        <p:sp>
          <p:nvSpPr>
            <p:cNvPr id="8753" name="Google Shape;8753;p71"/>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1"/>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1"/>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1"/>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1"/>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1"/>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1"/>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1"/>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1"/>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1"/>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1"/>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71"/>
          <p:cNvGrpSpPr/>
          <p:nvPr/>
        </p:nvGrpSpPr>
        <p:grpSpPr>
          <a:xfrm>
            <a:off x="3049959" y="1945861"/>
            <a:ext cx="402940" cy="388536"/>
            <a:chOff x="3049959" y="1945861"/>
            <a:chExt cx="402940" cy="388536"/>
          </a:xfrm>
        </p:grpSpPr>
        <p:sp>
          <p:nvSpPr>
            <p:cNvPr id="8765" name="Google Shape;8765;p71"/>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1"/>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1"/>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1"/>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1"/>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1"/>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71"/>
          <p:cNvGrpSpPr/>
          <p:nvPr/>
        </p:nvGrpSpPr>
        <p:grpSpPr>
          <a:xfrm>
            <a:off x="2483025" y="4268679"/>
            <a:ext cx="202428" cy="349114"/>
            <a:chOff x="2483025" y="4268679"/>
            <a:chExt cx="202428" cy="349114"/>
          </a:xfrm>
        </p:grpSpPr>
        <p:sp>
          <p:nvSpPr>
            <p:cNvPr id="8772" name="Google Shape;8772;p71"/>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1"/>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1"/>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1"/>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1"/>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1"/>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8" name="Google Shape;8778;p71"/>
          <p:cNvGrpSpPr/>
          <p:nvPr/>
        </p:nvGrpSpPr>
        <p:grpSpPr>
          <a:xfrm>
            <a:off x="862507" y="2885984"/>
            <a:ext cx="329590" cy="365000"/>
            <a:chOff x="862507" y="2885984"/>
            <a:chExt cx="329590" cy="365000"/>
          </a:xfrm>
        </p:grpSpPr>
        <p:sp>
          <p:nvSpPr>
            <p:cNvPr id="8779" name="Google Shape;8779;p71"/>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1"/>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1"/>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1"/>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1"/>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1"/>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1"/>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71"/>
          <p:cNvGrpSpPr/>
          <p:nvPr/>
        </p:nvGrpSpPr>
        <p:grpSpPr>
          <a:xfrm>
            <a:off x="3082075" y="2871805"/>
            <a:ext cx="318884" cy="379807"/>
            <a:chOff x="3082075" y="2871805"/>
            <a:chExt cx="318884" cy="379807"/>
          </a:xfrm>
        </p:grpSpPr>
        <p:sp>
          <p:nvSpPr>
            <p:cNvPr id="8787" name="Google Shape;8787;p71"/>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1"/>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1"/>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1"/>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1"/>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1"/>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1"/>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1"/>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1"/>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1"/>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1"/>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1"/>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1"/>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1"/>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1"/>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1"/>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1"/>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1"/>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1"/>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1"/>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71"/>
          <p:cNvGrpSpPr/>
          <p:nvPr/>
        </p:nvGrpSpPr>
        <p:grpSpPr>
          <a:xfrm>
            <a:off x="2594780" y="1516494"/>
            <a:ext cx="410187" cy="324244"/>
            <a:chOff x="2594780" y="1516494"/>
            <a:chExt cx="410187" cy="324244"/>
          </a:xfrm>
        </p:grpSpPr>
        <p:sp>
          <p:nvSpPr>
            <p:cNvPr id="8808" name="Google Shape;8808;p71"/>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1"/>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1"/>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1"/>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1"/>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1"/>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1"/>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1"/>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71"/>
          <p:cNvGrpSpPr/>
          <p:nvPr/>
        </p:nvGrpSpPr>
        <p:grpSpPr>
          <a:xfrm>
            <a:off x="1742965" y="1502959"/>
            <a:ext cx="333692" cy="333363"/>
            <a:chOff x="1742965" y="1502959"/>
            <a:chExt cx="333692" cy="333363"/>
          </a:xfrm>
        </p:grpSpPr>
        <p:sp>
          <p:nvSpPr>
            <p:cNvPr id="8817" name="Google Shape;8817;p71"/>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1"/>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1"/>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1"/>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1" name="Google Shape;8821;p71"/>
          <p:cNvGrpSpPr/>
          <p:nvPr/>
        </p:nvGrpSpPr>
        <p:grpSpPr>
          <a:xfrm>
            <a:off x="3051531" y="1516809"/>
            <a:ext cx="390034" cy="296545"/>
            <a:chOff x="3051531" y="1516809"/>
            <a:chExt cx="390034" cy="296545"/>
          </a:xfrm>
        </p:grpSpPr>
        <p:sp>
          <p:nvSpPr>
            <p:cNvPr id="8822" name="Google Shape;8822;p71"/>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1"/>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1"/>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1"/>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1"/>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1"/>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1"/>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1"/>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1"/>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1"/>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1"/>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1"/>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1"/>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1"/>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1"/>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7" name="Google Shape;8837;p71"/>
          <p:cNvGrpSpPr/>
          <p:nvPr/>
        </p:nvGrpSpPr>
        <p:grpSpPr>
          <a:xfrm>
            <a:off x="3514900" y="1489020"/>
            <a:ext cx="354145" cy="351869"/>
            <a:chOff x="3514900" y="1489020"/>
            <a:chExt cx="354145" cy="351869"/>
          </a:xfrm>
        </p:grpSpPr>
        <p:sp>
          <p:nvSpPr>
            <p:cNvPr id="8838" name="Google Shape;8838;p71"/>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1"/>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1"/>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1"/>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1"/>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1"/>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1"/>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1"/>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1"/>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1"/>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1"/>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1"/>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1"/>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1"/>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1"/>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1"/>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1"/>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1"/>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1"/>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1"/>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1"/>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1"/>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71"/>
          <p:cNvGrpSpPr/>
          <p:nvPr/>
        </p:nvGrpSpPr>
        <p:grpSpPr>
          <a:xfrm>
            <a:off x="3066324" y="3350446"/>
            <a:ext cx="346598" cy="333183"/>
            <a:chOff x="3066324" y="3350446"/>
            <a:chExt cx="346598" cy="333183"/>
          </a:xfrm>
        </p:grpSpPr>
        <p:sp>
          <p:nvSpPr>
            <p:cNvPr id="8861" name="Google Shape;8861;p71"/>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1"/>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1"/>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1"/>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1"/>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1"/>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1"/>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1"/>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1"/>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1"/>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71"/>
          <p:cNvGrpSpPr/>
          <p:nvPr/>
        </p:nvGrpSpPr>
        <p:grpSpPr>
          <a:xfrm>
            <a:off x="1282755" y="1952089"/>
            <a:ext cx="363278" cy="363338"/>
            <a:chOff x="1282755" y="1952089"/>
            <a:chExt cx="363278" cy="363338"/>
          </a:xfrm>
        </p:grpSpPr>
        <p:sp>
          <p:nvSpPr>
            <p:cNvPr id="8872" name="Google Shape;8872;p71"/>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1"/>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1"/>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1"/>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1"/>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1"/>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1"/>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71"/>
          <p:cNvGrpSpPr/>
          <p:nvPr/>
        </p:nvGrpSpPr>
        <p:grpSpPr>
          <a:xfrm>
            <a:off x="3510094" y="2909281"/>
            <a:ext cx="355133" cy="343574"/>
            <a:chOff x="3510094" y="2909281"/>
            <a:chExt cx="355133" cy="343574"/>
          </a:xfrm>
        </p:grpSpPr>
        <p:sp>
          <p:nvSpPr>
            <p:cNvPr id="8880" name="Google Shape;8880;p71"/>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1"/>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1"/>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1"/>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1"/>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1"/>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1"/>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1"/>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1"/>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1"/>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1"/>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1"/>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1"/>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3" name="Google Shape;8893;p71"/>
          <p:cNvSpPr/>
          <p:nvPr/>
        </p:nvSpPr>
        <p:spPr>
          <a:xfrm>
            <a:off x="2513884" y="1812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4" name="Google Shape;8894;p71"/>
          <p:cNvGrpSpPr/>
          <p:nvPr/>
        </p:nvGrpSpPr>
        <p:grpSpPr>
          <a:xfrm>
            <a:off x="2163842" y="1506972"/>
            <a:ext cx="382787" cy="331566"/>
            <a:chOff x="2163842" y="1506972"/>
            <a:chExt cx="382787" cy="331566"/>
          </a:xfrm>
        </p:grpSpPr>
        <p:sp>
          <p:nvSpPr>
            <p:cNvPr id="8895" name="Google Shape;8895;p71"/>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1"/>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1"/>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1"/>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1"/>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1"/>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1"/>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1"/>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71"/>
          <p:cNvGrpSpPr/>
          <p:nvPr/>
        </p:nvGrpSpPr>
        <p:grpSpPr>
          <a:xfrm>
            <a:off x="1738877" y="3349652"/>
            <a:ext cx="357918" cy="350536"/>
            <a:chOff x="1738877" y="3349652"/>
            <a:chExt cx="357918" cy="350536"/>
          </a:xfrm>
        </p:grpSpPr>
        <p:sp>
          <p:nvSpPr>
            <p:cNvPr id="8904" name="Google Shape;8904;p71"/>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1"/>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1"/>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1"/>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1"/>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1"/>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1"/>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1"/>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1"/>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1"/>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1"/>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1"/>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1"/>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1"/>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1"/>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1"/>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1"/>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1"/>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2" name="Google Shape;8922;p71"/>
          <p:cNvGrpSpPr/>
          <p:nvPr/>
        </p:nvGrpSpPr>
        <p:grpSpPr>
          <a:xfrm>
            <a:off x="1971819" y="4276854"/>
            <a:ext cx="383281" cy="333947"/>
            <a:chOff x="1971819" y="4276854"/>
            <a:chExt cx="383281" cy="333947"/>
          </a:xfrm>
        </p:grpSpPr>
        <p:sp>
          <p:nvSpPr>
            <p:cNvPr id="8923" name="Google Shape;8923;p71"/>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1"/>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1"/>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1"/>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1"/>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1"/>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1"/>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1"/>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1"/>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1"/>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71"/>
          <p:cNvGrpSpPr/>
          <p:nvPr/>
        </p:nvGrpSpPr>
        <p:grpSpPr>
          <a:xfrm>
            <a:off x="1825119" y="2885819"/>
            <a:ext cx="175987" cy="361391"/>
            <a:chOff x="1825119" y="2885819"/>
            <a:chExt cx="175987" cy="361391"/>
          </a:xfrm>
        </p:grpSpPr>
        <p:sp>
          <p:nvSpPr>
            <p:cNvPr id="8934" name="Google Shape;8934;p71"/>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1"/>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1"/>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1"/>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1"/>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1"/>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1"/>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1"/>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1"/>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1"/>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71"/>
          <p:cNvGrpSpPr/>
          <p:nvPr/>
        </p:nvGrpSpPr>
        <p:grpSpPr>
          <a:xfrm>
            <a:off x="3504824" y="3405844"/>
            <a:ext cx="369896" cy="226339"/>
            <a:chOff x="3504824" y="3405844"/>
            <a:chExt cx="369896" cy="226339"/>
          </a:xfrm>
        </p:grpSpPr>
        <p:sp>
          <p:nvSpPr>
            <p:cNvPr id="8945" name="Google Shape;8945;p71"/>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1"/>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1"/>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1"/>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1"/>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1"/>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1"/>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1"/>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1"/>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1"/>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1"/>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1"/>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1"/>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1"/>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1"/>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1"/>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71"/>
          <p:cNvGrpSpPr/>
          <p:nvPr/>
        </p:nvGrpSpPr>
        <p:grpSpPr>
          <a:xfrm>
            <a:off x="1295661" y="3819594"/>
            <a:ext cx="345640" cy="342900"/>
            <a:chOff x="1295661" y="3819594"/>
            <a:chExt cx="345640" cy="342900"/>
          </a:xfrm>
        </p:grpSpPr>
        <p:sp>
          <p:nvSpPr>
            <p:cNvPr id="8962" name="Google Shape;8962;p71"/>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1"/>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1"/>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1"/>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1"/>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1"/>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1"/>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1"/>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1"/>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1"/>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1"/>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1"/>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1"/>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1"/>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1"/>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1"/>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1"/>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71"/>
          <p:cNvGrpSpPr/>
          <p:nvPr/>
        </p:nvGrpSpPr>
        <p:grpSpPr>
          <a:xfrm>
            <a:off x="3486572" y="2433470"/>
            <a:ext cx="379328" cy="281738"/>
            <a:chOff x="3486572" y="2433470"/>
            <a:chExt cx="379328" cy="281738"/>
          </a:xfrm>
        </p:grpSpPr>
        <p:sp>
          <p:nvSpPr>
            <p:cNvPr id="8980" name="Google Shape;8980;p71"/>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1"/>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1"/>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1"/>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1"/>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1"/>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1"/>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7" name="Google Shape;8987;p71"/>
          <p:cNvSpPr/>
          <p:nvPr/>
        </p:nvSpPr>
        <p:spPr>
          <a:xfrm>
            <a:off x="3751930" y="2709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8" name="Google Shape;8988;p71"/>
          <p:cNvGrpSpPr/>
          <p:nvPr/>
        </p:nvGrpSpPr>
        <p:grpSpPr>
          <a:xfrm>
            <a:off x="3997149" y="3329634"/>
            <a:ext cx="270733" cy="355762"/>
            <a:chOff x="3997149" y="3329634"/>
            <a:chExt cx="270733" cy="355762"/>
          </a:xfrm>
        </p:grpSpPr>
        <p:sp>
          <p:nvSpPr>
            <p:cNvPr id="8989" name="Google Shape;8989;p71"/>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1"/>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1"/>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1"/>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1"/>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1"/>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1"/>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1"/>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1"/>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1"/>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1"/>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1"/>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1"/>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1"/>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1"/>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1"/>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1"/>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1"/>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1"/>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1"/>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1"/>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71"/>
          <p:cNvGrpSpPr/>
          <p:nvPr/>
        </p:nvGrpSpPr>
        <p:grpSpPr>
          <a:xfrm>
            <a:off x="3954343" y="2899354"/>
            <a:ext cx="345655" cy="343529"/>
            <a:chOff x="3954343" y="2899354"/>
            <a:chExt cx="345655" cy="343529"/>
          </a:xfrm>
        </p:grpSpPr>
        <p:sp>
          <p:nvSpPr>
            <p:cNvPr id="9011" name="Google Shape;9011;p71"/>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1"/>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1"/>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1"/>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1"/>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1"/>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1"/>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1"/>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1"/>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1"/>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1"/>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1"/>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71"/>
          <p:cNvGrpSpPr/>
          <p:nvPr/>
        </p:nvGrpSpPr>
        <p:grpSpPr>
          <a:xfrm>
            <a:off x="2166043" y="3351344"/>
            <a:ext cx="369566" cy="349803"/>
            <a:chOff x="2166043" y="3351344"/>
            <a:chExt cx="369566" cy="349803"/>
          </a:xfrm>
        </p:grpSpPr>
        <p:sp>
          <p:nvSpPr>
            <p:cNvPr id="9024" name="Google Shape;9024;p71"/>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1"/>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1"/>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1"/>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1"/>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1"/>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1"/>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1"/>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1"/>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71"/>
          <p:cNvGrpSpPr/>
          <p:nvPr/>
        </p:nvGrpSpPr>
        <p:grpSpPr>
          <a:xfrm>
            <a:off x="2619649" y="3352332"/>
            <a:ext cx="365793" cy="329275"/>
            <a:chOff x="2619649" y="3352332"/>
            <a:chExt cx="365793" cy="329275"/>
          </a:xfrm>
        </p:grpSpPr>
        <p:sp>
          <p:nvSpPr>
            <p:cNvPr id="9034" name="Google Shape;9034;p71"/>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1"/>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1"/>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1"/>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1"/>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1"/>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1"/>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1"/>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1"/>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1"/>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71"/>
          <p:cNvGrpSpPr/>
          <p:nvPr/>
        </p:nvGrpSpPr>
        <p:grpSpPr>
          <a:xfrm>
            <a:off x="1293760" y="1498228"/>
            <a:ext cx="340624" cy="351944"/>
            <a:chOff x="1293760" y="1498228"/>
            <a:chExt cx="340624" cy="351944"/>
          </a:xfrm>
        </p:grpSpPr>
        <p:sp>
          <p:nvSpPr>
            <p:cNvPr id="9045" name="Google Shape;9045;p71"/>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1"/>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1"/>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1"/>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1"/>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1"/>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1"/>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1"/>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1"/>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1"/>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1"/>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1"/>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1"/>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1"/>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71"/>
          <p:cNvGrpSpPr/>
          <p:nvPr/>
        </p:nvGrpSpPr>
        <p:grpSpPr>
          <a:xfrm>
            <a:off x="849601" y="1952074"/>
            <a:ext cx="406713" cy="383745"/>
            <a:chOff x="849601" y="1952074"/>
            <a:chExt cx="406713" cy="383745"/>
          </a:xfrm>
        </p:grpSpPr>
        <p:sp>
          <p:nvSpPr>
            <p:cNvPr id="9060" name="Google Shape;9060;p71"/>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1"/>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1"/>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1"/>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1"/>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1"/>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1"/>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71"/>
          <p:cNvGrpSpPr/>
          <p:nvPr/>
        </p:nvGrpSpPr>
        <p:grpSpPr>
          <a:xfrm>
            <a:off x="2253871" y="2893365"/>
            <a:ext cx="203985" cy="355417"/>
            <a:chOff x="2253871" y="2893365"/>
            <a:chExt cx="203985" cy="355417"/>
          </a:xfrm>
        </p:grpSpPr>
        <p:sp>
          <p:nvSpPr>
            <p:cNvPr id="9068" name="Google Shape;9068;p71"/>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1"/>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1"/>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1"/>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1"/>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1"/>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1"/>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1"/>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1"/>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1"/>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1"/>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71"/>
          <p:cNvGrpSpPr/>
          <p:nvPr/>
        </p:nvGrpSpPr>
        <p:grpSpPr>
          <a:xfrm>
            <a:off x="2191541" y="2408601"/>
            <a:ext cx="308823" cy="342571"/>
            <a:chOff x="2191541" y="2408601"/>
            <a:chExt cx="308823" cy="342571"/>
          </a:xfrm>
        </p:grpSpPr>
        <p:sp>
          <p:nvSpPr>
            <p:cNvPr id="9080" name="Google Shape;9080;p71"/>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1"/>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1"/>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1"/>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1"/>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1"/>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1"/>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1"/>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1"/>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1"/>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1"/>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1"/>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1"/>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71"/>
          <p:cNvGrpSpPr/>
          <p:nvPr/>
        </p:nvGrpSpPr>
        <p:grpSpPr>
          <a:xfrm>
            <a:off x="847400" y="1503588"/>
            <a:ext cx="342496" cy="341553"/>
            <a:chOff x="847400" y="1503588"/>
            <a:chExt cx="342496" cy="341553"/>
          </a:xfrm>
        </p:grpSpPr>
        <p:sp>
          <p:nvSpPr>
            <p:cNvPr id="9094" name="Google Shape;9094;p71"/>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1"/>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1"/>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1"/>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1"/>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1"/>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1"/>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1"/>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1"/>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1"/>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1"/>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1"/>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1"/>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1"/>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1"/>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1"/>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1"/>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1"/>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1"/>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1"/>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71"/>
          <p:cNvGrpSpPr/>
          <p:nvPr/>
        </p:nvGrpSpPr>
        <p:grpSpPr>
          <a:xfrm>
            <a:off x="1329963" y="2899669"/>
            <a:ext cx="280495" cy="361077"/>
            <a:chOff x="1329963" y="2899669"/>
            <a:chExt cx="280495" cy="361077"/>
          </a:xfrm>
        </p:grpSpPr>
        <p:sp>
          <p:nvSpPr>
            <p:cNvPr id="9115" name="Google Shape;9115;p71"/>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1"/>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1"/>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1"/>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1"/>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1"/>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1"/>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71"/>
          <p:cNvGrpSpPr/>
          <p:nvPr/>
        </p:nvGrpSpPr>
        <p:grpSpPr>
          <a:xfrm>
            <a:off x="937429" y="3800908"/>
            <a:ext cx="195496" cy="343439"/>
            <a:chOff x="937429" y="3800908"/>
            <a:chExt cx="195496" cy="343439"/>
          </a:xfrm>
        </p:grpSpPr>
        <p:sp>
          <p:nvSpPr>
            <p:cNvPr id="9123" name="Google Shape;9123;p71"/>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1"/>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1"/>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1"/>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1"/>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1"/>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1"/>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1"/>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1"/>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1"/>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1"/>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1"/>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1"/>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6" name="Google Shape;9136;p71"/>
          <p:cNvGrpSpPr/>
          <p:nvPr/>
        </p:nvGrpSpPr>
        <p:grpSpPr>
          <a:xfrm>
            <a:off x="2687659" y="3810655"/>
            <a:ext cx="365164" cy="342511"/>
            <a:chOff x="2611459" y="3810655"/>
            <a:chExt cx="365164" cy="342511"/>
          </a:xfrm>
        </p:grpSpPr>
        <p:sp>
          <p:nvSpPr>
            <p:cNvPr id="9137" name="Google Shape;9137;p71"/>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1"/>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1"/>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1"/>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1"/>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1"/>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1"/>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1"/>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1"/>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1"/>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1"/>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71"/>
          <p:cNvGrpSpPr/>
          <p:nvPr/>
        </p:nvGrpSpPr>
        <p:grpSpPr>
          <a:xfrm>
            <a:off x="3952456" y="1524280"/>
            <a:ext cx="370195" cy="300154"/>
            <a:chOff x="3952456" y="1524280"/>
            <a:chExt cx="370195" cy="300154"/>
          </a:xfrm>
        </p:grpSpPr>
        <p:sp>
          <p:nvSpPr>
            <p:cNvPr id="9149" name="Google Shape;9149;p71"/>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1"/>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1"/>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1"/>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1"/>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1"/>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58"/>
        <p:cNvGrpSpPr/>
        <p:nvPr/>
      </p:nvGrpSpPr>
      <p:grpSpPr>
        <a:xfrm>
          <a:off x="0" y="0"/>
          <a:ext cx="0" cy="0"/>
          <a:chOff x="0" y="0"/>
          <a:chExt cx="0" cy="0"/>
        </a:xfrm>
      </p:grpSpPr>
      <p:sp>
        <p:nvSpPr>
          <p:cNvPr id="9159" name="Google Shape;9159;p72"/>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160" name="Google Shape;9160;p72"/>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161" name="Google Shape;9161;p72"/>
          <p:cNvGrpSpPr/>
          <p:nvPr/>
        </p:nvGrpSpPr>
        <p:grpSpPr>
          <a:xfrm>
            <a:off x="908482" y="1502585"/>
            <a:ext cx="257112" cy="362808"/>
            <a:chOff x="908482" y="1502585"/>
            <a:chExt cx="257112" cy="362808"/>
          </a:xfrm>
        </p:grpSpPr>
        <p:sp>
          <p:nvSpPr>
            <p:cNvPr id="9162" name="Google Shape;9162;p72"/>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2"/>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2"/>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2"/>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2"/>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2"/>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2"/>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2"/>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2"/>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2"/>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2"/>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2"/>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2"/>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2"/>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2"/>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2"/>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2"/>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2"/>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2"/>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2"/>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72"/>
          <p:cNvGrpSpPr/>
          <p:nvPr/>
        </p:nvGrpSpPr>
        <p:grpSpPr>
          <a:xfrm>
            <a:off x="1303537" y="1502716"/>
            <a:ext cx="362939" cy="362677"/>
            <a:chOff x="1303537" y="1502716"/>
            <a:chExt cx="362939" cy="362677"/>
          </a:xfrm>
        </p:grpSpPr>
        <p:sp>
          <p:nvSpPr>
            <p:cNvPr id="9183" name="Google Shape;9183;p72"/>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2"/>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2"/>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2"/>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2"/>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2"/>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2"/>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2"/>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2"/>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2"/>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2"/>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4" name="Google Shape;9194;p72"/>
          <p:cNvGrpSpPr/>
          <p:nvPr/>
        </p:nvGrpSpPr>
        <p:grpSpPr>
          <a:xfrm>
            <a:off x="1751901" y="1502716"/>
            <a:ext cx="362677" cy="362677"/>
            <a:chOff x="1751901" y="1502716"/>
            <a:chExt cx="362677" cy="362677"/>
          </a:xfrm>
        </p:grpSpPr>
        <p:sp>
          <p:nvSpPr>
            <p:cNvPr id="9195" name="Google Shape;9195;p72"/>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2"/>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2"/>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2"/>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2"/>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2"/>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2"/>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2"/>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2"/>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2"/>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2"/>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2"/>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2"/>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2"/>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2"/>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2"/>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2"/>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2"/>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2"/>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4" name="Google Shape;9214;p72"/>
          <p:cNvGrpSpPr/>
          <p:nvPr/>
        </p:nvGrpSpPr>
        <p:grpSpPr>
          <a:xfrm>
            <a:off x="3095178" y="1502716"/>
            <a:ext cx="334290" cy="362677"/>
            <a:chOff x="3095178" y="1502716"/>
            <a:chExt cx="334290" cy="362677"/>
          </a:xfrm>
        </p:grpSpPr>
        <p:sp>
          <p:nvSpPr>
            <p:cNvPr id="9215" name="Google Shape;9215;p72"/>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2"/>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2"/>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2"/>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2"/>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2"/>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2"/>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2"/>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2"/>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2"/>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2"/>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2"/>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2"/>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2"/>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2"/>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2"/>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2"/>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2" name="Google Shape;9232;p72"/>
          <p:cNvGrpSpPr/>
          <p:nvPr/>
        </p:nvGrpSpPr>
        <p:grpSpPr>
          <a:xfrm>
            <a:off x="3542281" y="1505605"/>
            <a:ext cx="366196" cy="357005"/>
            <a:chOff x="3542281" y="1505605"/>
            <a:chExt cx="366196" cy="357005"/>
          </a:xfrm>
        </p:grpSpPr>
        <p:sp>
          <p:nvSpPr>
            <p:cNvPr id="9233" name="Google Shape;9233;p72"/>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2"/>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2"/>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2"/>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2"/>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2"/>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2"/>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2"/>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2"/>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2"/>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2"/>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2"/>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2"/>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2"/>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2"/>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2"/>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2"/>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2"/>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2"/>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2"/>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2"/>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2"/>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2"/>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2"/>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2"/>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72"/>
          <p:cNvGrpSpPr/>
          <p:nvPr/>
        </p:nvGrpSpPr>
        <p:grpSpPr>
          <a:xfrm>
            <a:off x="1748382" y="3384797"/>
            <a:ext cx="364673" cy="340067"/>
            <a:chOff x="1748382" y="3384797"/>
            <a:chExt cx="364673" cy="340067"/>
          </a:xfrm>
        </p:grpSpPr>
        <p:sp>
          <p:nvSpPr>
            <p:cNvPr id="9259" name="Google Shape;9259;p72"/>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2"/>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2"/>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2"/>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2"/>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2"/>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2"/>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2"/>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2"/>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2"/>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2"/>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2"/>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2"/>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2"/>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2"/>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4" name="Google Shape;9274;p72"/>
          <p:cNvGrpSpPr/>
          <p:nvPr/>
        </p:nvGrpSpPr>
        <p:grpSpPr>
          <a:xfrm>
            <a:off x="6221064" y="3811049"/>
            <a:ext cx="364673" cy="339804"/>
            <a:chOff x="6221064" y="3811049"/>
            <a:chExt cx="364673" cy="339804"/>
          </a:xfrm>
        </p:grpSpPr>
        <p:sp>
          <p:nvSpPr>
            <p:cNvPr id="9275" name="Google Shape;9275;p72"/>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2"/>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2"/>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2"/>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2"/>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2"/>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2"/>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2"/>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2"/>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2"/>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2"/>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2"/>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2"/>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2"/>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2"/>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0" name="Google Shape;9290;p72"/>
          <p:cNvGrpSpPr/>
          <p:nvPr/>
        </p:nvGrpSpPr>
        <p:grpSpPr>
          <a:xfrm>
            <a:off x="2182643" y="3386320"/>
            <a:ext cx="382030" cy="320451"/>
            <a:chOff x="2182643" y="3386320"/>
            <a:chExt cx="382030" cy="320451"/>
          </a:xfrm>
        </p:grpSpPr>
        <p:sp>
          <p:nvSpPr>
            <p:cNvPr id="9291" name="Google Shape;9291;p72"/>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2"/>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2"/>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2"/>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2"/>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2"/>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2"/>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2"/>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2"/>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2"/>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2"/>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2"/>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2"/>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2"/>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2"/>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72"/>
          <p:cNvGrpSpPr/>
          <p:nvPr/>
        </p:nvGrpSpPr>
        <p:grpSpPr>
          <a:xfrm>
            <a:off x="3084386" y="3389340"/>
            <a:ext cx="353880" cy="330745"/>
            <a:chOff x="3084386" y="3389340"/>
            <a:chExt cx="353880" cy="330745"/>
          </a:xfrm>
        </p:grpSpPr>
        <p:sp>
          <p:nvSpPr>
            <p:cNvPr id="9307" name="Google Shape;9307;p72"/>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2"/>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2"/>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2"/>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2"/>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2"/>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2"/>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2"/>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2"/>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2"/>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2"/>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2"/>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72"/>
          <p:cNvGrpSpPr/>
          <p:nvPr/>
        </p:nvGrpSpPr>
        <p:grpSpPr>
          <a:xfrm>
            <a:off x="863499" y="1970906"/>
            <a:ext cx="347078" cy="364016"/>
            <a:chOff x="863499" y="1970906"/>
            <a:chExt cx="347078" cy="364016"/>
          </a:xfrm>
        </p:grpSpPr>
        <p:sp>
          <p:nvSpPr>
            <p:cNvPr id="9320" name="Google Shape;9320;p72"/>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2"/>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2"/>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2"/>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2"/>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2"/>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2"/>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2"/>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2"/>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2"/>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2"/>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2"/>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2"/>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2"/>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4" name="Google Shape;9334;p72"/>
          <p:cNvGrpSpPr/>
          <p:nvPr/>
        </p:nvGrpSpPr>
        <p:grpSpPr>
          <a:xfrm>
            <a:off x="1749879" y="1970906"/>
            <a:ext cx="364436" cy="364174"/>
            <a:chOff x="1749879" y="1970906"/>
            <a:chExt cx="364436" cy="364174"/>
          </a:xfrm>
        </p:grpSpPr>
        <p:sp>
          <p:nvSpPr>
            <p:cNvPr id="9335" name="Google Shape;9335;p72"/>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2"/>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2"/>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2"/>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2"/>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2"/>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2"/>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2"/>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2"/>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2"/>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2"/>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2"/>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2"/>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2"/>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9" name="Google Shape;9349;p72"/>
          <p:cNvGrpSpPr/>
          <p:nvPr/>
        </p:nvGrpSpPr>
        <p:grpSpPr>
          <a:xfrm>
            <a:off x="2186425" y="1976158"/>
            <a:ext cx="396106" cy="353985"/>
            <a:chOff x="2186425" y="1976158"/>
            <a:chExt cx="396106" cy="353985"/>
          </a:xfrm>
        </p:grpSpPr>
        <p:sp>
          <p:nvSpPr>
            <p:cNvPr id="9350" name="Google Shape;9350;p72"/>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2"/>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2"/>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2"/>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2"/>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2"/>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2"/>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7" name="Google Shape;9357;p72"/>
          <p:cNvGrpSpPr/>
          <p:nvPr/>
        </p:nvGrpSpPr>
        <p:grpSpPr>
          <a:xfrm>
            <a:off x="2659157" y="2017412"/>
            <a:ext cx="319190" cy="271240"/>
            <a:chOff x="2659157" y="2017412"/>
            <a:chExt cx="319190" cy="271240"/>
          </a:xfrm>
        </p:grpSpPr>
        <p:sp>
          <p:nvSpPr>
            <p:cNvPr id="9358" name="Google Shape;9358;p72"/>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2"/>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2"/>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2"/>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2"/>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2"/>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2"/>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2"/>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2"/>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2"/>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2"/>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2"/>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2"/>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2"/>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2"/>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2"/>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2"/>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2"/>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2"/>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2"/>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2"/>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2"/>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2"/>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2"/>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2"/>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2"/>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72"/>
          <p:cNvGrpSpPr/>
          <p:nvPr/>
        </p:nvGrpSpPr>
        <p:grpSpPr>
          <a:xfrm>
            <a:off x="3111775" y="1993516"/>
            <a:ext cx="318928" cy="319217"/>
            <a:chOff x="3111775" y="1993516"/>
            <a:chExt cx="318928" cy="319217"/>
          </a:xfrm>
        </p:grpSpPr>
        <p:sp>
          <p:nvSpPr>
            <p:cNvPr id="9385" name="Google Shape;9385;p72"/>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2"/>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2"/>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2"/>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2"/>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2"/>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2"/>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2"/>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2"/>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2"/>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2"/>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2"/>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2"/>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2"/>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2"/>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2"/>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2"/>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2"/>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2"/>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2"/>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2"/>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2"/>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2"/>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2"/>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2"/>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2"/>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2"/>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2"/>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2"/>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2"/>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72"/>
          <p:cNvGrpSpPr/>
          <p:nvPr/>
        </p:nvGrpSpPr>
        <p:grpSpPr>
          <a:xfrm>
            <a:off x="4023785" y="1970407"/>
            <a:ext cx="288807" cy="355377"/>
            <a:chOff x="4023785" y="1970407"/>
            <a:chExt cx="288807" cy="355377"/>
          </a:xfrm>
        </p:grpSpPr>
        <p:sp>
          <p:nvSpPr>
            <p:cNvPr id="9416" name="Google Shape;9416;p72"/>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2"/>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2"/>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2"/>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2"/>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2"/>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2"/>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2"/>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2"/>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2"/>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2"/>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2"/>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2"/>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2"/>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2"/>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2"/>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2"/>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2"/>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2"/>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2"/>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6" name="Google Shape;9436;p72"/>
          <p:cNvGrpSpPr/>
          <p:nvPr/>
        </p:nvGrpSpPr>
        <p:grpSpPr>
          <a:xfrm>
            <a:off x="3544540" y="3380963"/>
            <a:ext cx="320188" cy="319269"/>
            <a:chOff x="3544540" y="3380963"/>
            <a:chExt cx="320188" cy="319269"/>
          </a:xfrm>
        </p:grpSpPr>
        <p:sp>
          <p:nvSpPr>
            <p:cNvPr id="9437" name="Google Shape;9437;p72"/>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2"/>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2"/>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2"/>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2"/>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2"/>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2"/>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2"/>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2"/>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2"/>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2"/>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2"/>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2"/>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2"/>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2"/>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2"/>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72"/>
          <p:cNvGrpSpPr/>
          <p:nvPr/>
        </p:nvGrpSpPr>
        <p:grpSpPr>
          <a:xfrm>
            <a:off x="3944637" y="3354834"/>
            <a:ext cx="415696" cy="371605"/>
            <a:chOff x="3944637" y="3354834"/>
            <a:chExt cx="415696" cy="371605"/>
          </a:xfrm>
        </p:grpSpPr>
        <p:sp>
          <p:nvSpPr>
            <p:cNvPr id="9454" name="Google Shape;9454;p72"/>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2"/>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2"/>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2"/>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2"/>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2"/>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2"/>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2"/>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2"/>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2"/>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2"/>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2"/>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2"/>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2"/>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2"/>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2"/>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2"/>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72"/>
          <p:cNvGrpSpPr/>
          <p:nvPr/>
        </p:nvGrpSpPr>
        <p:grpSpPr>
          <a:xfrm>
            <a:off x="1314619" y="3821527"/>
            <a:ext cx="346317" cy="332136"/>
            <a:chOff x="1314619" y="3821527"/>
            <a:chExt cx="346317" cy="332136"/>
          </a:xfrm>
        </p:grpSpPr>
        <p:sp>
          <p:nvSpPr>
            <p:cNvPr id="9472" name="Google Shape;9472;p72"/>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2"/>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2"/>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2"/>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2"/>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2"/>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2"/>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2"/>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72"/>
          <p:cNvGrpSpPr/>
          <p:nvPr/>
        </p:nvGrpSpPr>
        <p:grpSpPr>
          <a:xfrm>
            <a:off x="1751139" y="3790934"/>
            <a:ext cx="386258" cy="380507"/>
            <a:chOff x="1751139" y="3790934"/>
            <a:chExt cx="386258" cy="380507"/>
          </a:xfrm>
        </p:grpSpPr>
        <p:sp>
          <p:nvSpPr>
            <p:cNvPr id="9481" name="Google Shape;9481;p72"/>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2"/>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2"/>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2"/>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2"/>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2"/>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2"/>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2"/>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2"/>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2"/>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2"/>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2"/>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2"/>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2"/>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2"/>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2"/>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2"/>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2"/>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9" name="Google Shape;9499;p72"/>
          <p:cNvGrpSpPr/>
          <p:nvPr/>
        </p:nvGrpSpPr>
        <p:grpSpPr>
          <a:xfrm>
            <a:off x="2189681" y="3821606"/>
            <a:ext cx="395607" cy="318928"/>
            <a:chOff x="2189681" y="3821606"/>
            <a:chExt cx="395607" cy="318928"/>
          </a:xfrm>
        </p:grpSpPr>
        <p:sp>
          <p:nvSpPr>
            <p:cNvPr id="9500" name="Google Shape;9500;p72"/>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2"/>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2"/>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2"/>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2"/>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2"/>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2"/>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2"/>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2"/>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2"/>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2"/>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2"/>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2"/>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2"/>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2"/>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2"/>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2"/>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2"/>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2"/>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2"/>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2"/>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2"/>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2"/>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2"/>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2"/>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2"/>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2"/>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2"/>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2"/>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2"/>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0" name="Google Shape;9530;p72"/>
          <p:cNvSpPr/>
          <p:nvPr/>
        </p:nvSpPr>
        <p:spPr>
          <a:xfrm>
            <a:off x="1288464" y="20400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1" name="Google Shape;9531;p72"/>
          <p:cNvGrpSpPr/>
          <p:nvPr/>
        </p:nvGrpSpPr>
        <p:grpSpPr>
          <a:xfrm>
            <a:off x="1277409" y="1961347"/>
            <a:ext cx="420475" cy="383055"/>
            <a:chOff x="1277409" y="1961347"/>
            <a:chExt cx="420475" cy="383055"/>
          </a:xfrm>
        </p:grpSpPr>
        <p:sp>
          <p:nvSpPr>
            <p:cNvPr id="9532" name="Google Shape;9532;p72"/>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2"/>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2"/>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2"/>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2"/>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2"/>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2"/>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2"/>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2"/>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2"/>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2"/>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2"/>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2"/>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2"/>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2"/>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2"/>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2"/>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2"/>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2"/>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2"/>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2"/>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2"/>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2"/>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2"/>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2"/>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2"/>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2"/>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72"/>
          <p:cNvGrpSpPr/>
          <p:nvPr/>
        </p:nvGrpSpPr>
        <p:grpSpPr>
          <a:xfrm>
            <a:off x="2215075" y="2432819"/>
            <a:ext cx="380008" cy="351648"/>
            <a:chOff x="2215075" y="2432819"/>
            <a:chExt cx="380008" cy="351648"/>
          </a:xfrm>
        </p:grpSpPr>
        <p:sp>
          <p:nvSpPr>
            <p:cNvPr id="9560" name="Google Shape;9560;p72"/>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2"/>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2"/>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2"/>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2"/>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2"/>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2"/>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2"/>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2"/>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2"/>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2"/>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2"/>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2"/>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2"/>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2"/>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2"/>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2"/>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2"/>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2"/>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2"/>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2"/>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2"/>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2"/>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2"/>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2"/>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2"/>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2"/>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2"/>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2"/>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2"/>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2"/>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72"/>
          <p:cNvGrpSpPr/>
          <p:nvPr/>
        </p:nvGrpSpPr>
        <p:grpSpPr>
          <a:xfrm>
            <a:off x="2661416" y="2422342"/>
            <a:ext cx="344059" cy="340671"/>
            <a:chOff x="2661416" y="2422342"/>
            <a:chExt cx="344059" cy="340671"/>
          </a:xfrm>
        </p:grpSpPr>
        <p:sp>
          <p:nvSpPr>
            <p:cNvPr id="9592" name="Google Shape;9592;p72"/>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2"/>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2"/>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2"/>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2"/>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2"/>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2"/>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2"/>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2"/>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2"/>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2"/>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2"/>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2"/>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5" name="Google Shape;9605;p72"/>
          <p:cNvGrpSpPr/>
          <p:nvPr/>
        </p:nvGrpSpPr>
        <p:grpSpPr>
          <a:xfrm>
            <a:off x="4066510" y="2422342"/>
            <a:ext cx="206876" cy="348470"/>
            <a:chOff x="4066510" y="2422342"/>
            <a:chExt cx="206876" cy="348470"/>
          </a:xfrm>
        </p:grpSpPr>
        <p:sp>
          <p:nvSpPr>
            <p:cNvPr id="9606" name="Google Shape;9606;p72"/>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2"/>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2"/>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2"/>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2"/>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2"/>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2"/>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2"/>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2"/>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2"/>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2"/>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2"/>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8" name="Google Shape;9618;p72"/>
          <p:cNvSpPr/>
          <p:nvPr/>
        </p:nvSpPr>
        <p:spPr>
          <a:xfrm>
            <a:off x="2958206" y="38917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9" name="Google Shape;9619;p72"/>
          <p:cNvGrpSpPr/>
          <p:nvPr/>
        </p:nvGrpSpPr>
        <p:grpSpPr>
          <a:xfrm>
            <a:off x="2617693" y="3817325"/>
            <a:ext cx="420475" cy="326491"/>
            <a:chOff x="2617693" y="3817325"/>
            <a:chExt cx="420475" cy="326491"/>
          </a:xfrm>
        </p:grpSpPr>
        <p:sp>
          <p:nvSpPr>
            <p:cNvPr id="9620" name="Google Shape;9620;p72"/>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2"/>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2"/>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2"/>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2"/>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2"/>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2"/>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2"/>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2"/>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2"/>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2"/>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2"/>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2"/>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2"/>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2"/>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2"/>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2"/>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72"/>
          <p:cNvGrpSpPr/>
          <p:nvPr/>
        </p:nvGrpSpPr>
        <p:grpSpPr>
          <a:xfrm>
            <a:off x="3545301" y="2423523"/>
            <a:ext cx="358134" cy="356637"/>
            <a:chOff x="3545301" y="2423523"/>
            <a:chExt cx="358134" cy="356637"/>
          </a:xfrm>
        </p:grpSpPr>
        <p:sp>
          <p:nvSpPr>
            <p:cNvPr id="9638" name="Google Shape;9638;p72"/>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2"/>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2"/>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2"/>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2"/>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2"/>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2"/>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2"/>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2"/>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72"/>
          <p:cNvGrpSpPr/>
          <p:nvPr/>
        </p:nvGrpSpPr>
        <p:grpSpPr>
          <a:xfrm>
            <a:off x="5766424" y="4275195"/>
            <a:ext cx="358160" cy="356926"/>
            <a:chOff x="5766424" y="4275195"/>
            <a:chExt cx="358160" cy="356926"/>
          </a:xfrm>
        </p:grpSpPr>
        <p:sp>
          <p:nvSpPr>
            <p:cNvPr id="9648" name="Google Shape;9648;p72"/>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2"/>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2"/>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2"/>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2"/>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2"/>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2"/>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2"/>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2"/>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72"/>
          <p:cNvGrpSpPr/>
          <p:nvPr/>
        </p:nvGrpSpPr>
        <p:grpSpPr>
          <a:xfrm>
            <a:off x="3531462" y="3824599"/>
            <a:ext cx="377251" cy="324232"/>
            <a:chOff x="3531462" y="3824599"/>
            <a:chExt cx="377251" cy="324232"/>
          </a:xfrm>
        </p:grpSpPr>
        <p:sp>
          <p:nvSpPr>
            <p:cNvPr id="9658" name="Google Shape;9658;p72"/>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2"/>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2"/>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2"/>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2"/>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2"/>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2"/>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2"/>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2"/>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2"/>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2"/>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9" name="Google Shape;9669;p72"/>
          <p:cNvGrpSpPr/>
          <p:nvPr/>
        </p:nvGrpSpPr>
        <p:grpSpPr>
          <a:xfrm>
            <a:off x="4030586" y="3805246"/>
            <a:ext cx="286523" cy="340566"/>
            <a:chOff x="4030586" y="3805246"/>
            <a:chExt cx="286523" cy="340566"/>
          </a:xfrm>
        </p:grpSpPr>
        <p:sp>
          <p:nvSpPr>
            <p:cNvPr id="9670" name="Google Shape;9670;p72"/>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2"/>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2"/>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2"/>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2"/>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2"/>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2"/>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2"/>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2"/>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2"/>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2"/>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2"/>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2"/>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72"/>
          <p:cNvGrpSpPr/>
          <p:nvPr/>
        </p:nvGrpSpPr>
        <p:grpSpPr>
          <a:xfrm>
            <a:off x="2180884" y="2888719"/>
            <a:ext cx="376752" cy="374468"/>
            <a:chOff x="2180884" y="2888719"/>
            <a:chExt cx="376752" cy="374468"/>
          </a:xfrm>
        </p:grpSpPr>
        <p:sp>
          <p:nvSpPr>
            <p:cNvPr id="9684" name="Google Shape;9684;p72"/>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2"/>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2"/>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2"/>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2"/>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2"/>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2"/>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2"/>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2"/>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2"/>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2"/>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2"/>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2"/>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2"/>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8" name="Google Shape;9698;p72"/>
          <p:cNvGrpSpPr/>
          <p:nvPr/>
        </p:nvGrpSpPr>
        <p:grpSpPr>
          <a:xfrm>
            <a:off x="3954432" y="2942999"/>
            <a:ext cx="378249" cy="265909"/>
            <a:chOff x="3954432" y="2942999"/>
            <a:chExt cx="378249" cy="265909"/>
          </a:xfrm>
        </p:grpSpPr>
        <p:sp>
          <p:nvSpPr>
            <p:cNvPr id="9699" name="Google Shape;9699;p72"/>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2"/>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2"/>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2"/>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2"/>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2"/>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2"/>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2"/>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2"/>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72"/>
          <p:cNvGrpSpPr/>
          <p:nvPr/>
        </p:nvGrpSpPr>
        <p:grpSpPr>
          <a:xfrm>
            <a:off x="1752137" y="4266608"/>
            <a:ext cx="378512" cy="374756"/>
            <a:chOff x="1752137" y="4266608"/>
            <a:chExt cx="378512" cy="374756"/>
          </a:xfrm>
        </p:grpSpPr>
        <p:sp>
          <p:nvSpPr>
            <p:cNvPr id="9709" name="Google Shape;9709;p72"/>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2"/>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2"/>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2"/>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2"/>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2"/>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2"/>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2"/>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2"/>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2"/>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2"/>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2"/>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2"/>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2"/>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2"/>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2"/>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2"/>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2"/>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2"/>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2"/>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2"/>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0" name="Google Shape;9730;p72"/>
          <p:cNvGrpSpPr/>
          <p:nvPr/>
        </p:nvGrpSpPr>
        <p:grpSpPr>
          <a:xfrm>
            <a:off x="3117788" y="3812546"/>
            <a:ext cx="341065" cy="341065"/>
            <a:chOff x="3117788" y="3812546"/>
            <a:chExt cx="341065" cy="341065"/>
          </a:xfrm>
        </p:grpSpPr>
        <p:sp>
          <p:nvSpPr>
            <p:cNvPr id="9731" name="Google Shape;9731;p72"/>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2"/>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2"/>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2"/>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2"/>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2"/>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72"/>
          <p:cNvGrpSpPr/>
          <p:nvPr/>
        </p:nvGrpSpPr>
        <p:grpSpPr>
          <a:xfrm>
            <a:off x="3994400" y="4299932"/>
            <a:ext cx="338281" cy="322657"/>
            <a:chOff x="3994400" y="4299932"/>
            <a:chExt cx="338281" cy="322657"/>
          </a:xfrm>
        </p:grpSpPr>
        <p:sp>
          <p:nvSpPr>
            <p:cNvPr id="9738" name="Google Shape;9738;p72"/>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2"/>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2"/>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2"/>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2"/>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2"/>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2"/>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2"/>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6" name="Google Shape;9746;p72"/>
          <p:cNvSpPr/>
          <p:nvPr/>
        </p:nvSpPr>
        <p:spPr>
          <a:xfrm>
            <a:off x="3700340" y="19656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2"/>
          <p:cNvSpPr/>
          <p:nvPr/>
        </p:nvSpPr>
        <p:spPr>
          <a:xfrm>
            <a:off x="3700340" y="19656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8" name="Google Shape;9748;p72"/>
          <p:cNvGrpSpPr/>
          <p:nvPr/>
        </p:nvGrpSpPr>
        <p:grpSpPr>
          <a:xfrm>
            <a:off x="3573426" y="1965628"/>
            <a:ext cx="302358" cy="374993"/>
            <a:chOff x="3573426" y="1965628"/>
            <a:chExt cx="302358" cy="374993"/>
          </a:xfrm>
        </p:grpSpPr>
        <p:sp>
          <p:nvSpPr>
            <p:cNvPr id="9749" name="Google Shape;9749;p72"/>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2"/>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2"/>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2"/>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2"/>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2"/>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2"/>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2"/>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2"/>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2"/>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2"/>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2"/>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2"/>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2"/>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2"/>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2"/>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2"/>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2"/>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2"/>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2"/>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2"/>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2"/>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2"/>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2"/>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2"/>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2"/>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2"/>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2"/>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2"/>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2"/>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2"/>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2"/>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2"/>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2"/>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2"/>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2"/>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2"/>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2"/>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2"/>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2"/>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2"/>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2"/>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2"/>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2"/>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2"/>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2"/>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2"/>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72"/>
          <p:cNvGrpSpPr/>
          <p:nvPr/>
        </p:nvGrpSpPr>
        <p:grpSpPr>
          <a:xfrm>
            <a:off x="3513632" y="2908572"/>
            <a:ext cx="355876" cy="331007"/>
            <a:chOff x="3513632" y="2908572"/>
            <a:chExt cx="355876" cy="331007"/>
          </a:xfrm>
        </p:grpSpPr>
        <p:sp>
          <p:nvSpPr>
            <p:cNvPr id="9797" name="Google Shape;9797;p72"/>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2"/>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2"/>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2"/>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2"/>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2"/>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2"/>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2"/>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2"/>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2"/>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2"/>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2"/>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2"/>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2"/>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2"/>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2"/>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72"/>
          <p:cNvGrpSpPr/>
          <p:nvPr/>
        </p:nvGrpSpPr>
        <p:grpSpPr>
          <a:xfrm>
            <a:off x="2694083" y="2888430"/>
            <a:ext cx="235762" cy="374756"/>
            <a:chOff x="2694083" y="2888430"/>
            <a:chExt cx="235762" cy="374756"/>
          </a:xfrm>
        </p:grpSpPr>
        <p:sp>
          <p:nvSpPr>
            <p:cNvPr id="9814" name="Google Shape;9814;p72"/>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2"/>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2"/>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2"/>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2"/>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2"/>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2"/>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2"/>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2"/>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3" name="Google Shape;9823;p72"/>
          <p:cNvGrpSpPr/>
          <p:nvPr/>
        </p:nvGrpSpPr>
        <p:grpSpPr>
          <a:xfrm>
            <a:off x="871534" y="4300588"/>
            <a:ext cx="357661" cy="311155"/>
            <a:chOff x="871534" y="4300588"/>
            <a:chExt cx="357661" cy="311155"/>
          </a:xfrm>
        </p:grpSpPr>
        <p:sp>
          <p:nvSpPr>
            <p:cNvPr id="9824" name="Google Shape;9824;p72"/>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2"/>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2"/>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2"/>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2"/>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2"/>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2"/>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2"/>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2"/>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2"/>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2"/>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2"/>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2"/>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2"/>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2"/>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2"/>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2"/>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2"/>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2"/>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2"/>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2"/>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72"/>
          <p:cNvGrpSpPr/>
          <p:nvPr/>
        </p:nvGrpSpPr>
        <p:grpSpPr>
          <a:xfrm>
            <a:off x="916019" y="3821606"/>
            <a:ext cx="250100" cy="336785"/>
            <a:chOff x="916019" y="3821606"/>
            <a:chExt cx="250100" cy="336785"/>
          </a:xfrm>
        </p:grpSpPr>
        <p:sp>
          <p:nvSpPr>
            <p:cNvPr id="9846" name="Google Shape;9846;p72"/>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2"/>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2"/>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2"/>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2"/>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2"/>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2"/>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2"/>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2"/>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2"/>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2"/>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2"/>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2"/>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9" name="Google Shape;9859;p72"/>
          <p:cNvGrpSpPr/>
          <p:nvPr/>
        </p:nvGrpSpPr>
        <p:grpSpPr>
          <a:xfrm>
            <a:off x="849686" y="2909570"/>
            <a:ext cx="374730" cy="332504"/>
            <a:chOff x="849686" y="2909570"/>
            <a:chExt cx="374730" cy="332504"/>
          </a:xfrm>
        </p:grpSpPr>
        <p:sp>
          <p:nvSpPr>
            <p:cNvPr id="9860" name="Google Shape;9860;p72"/>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2"/>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2"/>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2"/>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2"/>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2"/>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2"/>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2"/>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2"/>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2"/>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2"/>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1" name="Google Shape;9871;p72"/>
          <p:cNvGrpSpPr/>
          <p:nvPr/>
        </p:nvGrpSpPr>
        <p:grpSpPr>
          <a:xfrm>
            <a:off x="1735567" y="2420241"/>
            <a:ext cx="417718" cy="372866"/>
            <a:chOff x="1735567" y="2420241"/>
            <a:chExt cx="417718" cy="372866"/>
          </a:xfrm>
        </p:grpSpPr>
        <p:sp>
          <p:nvSpPr>
            <p:cNvPr id="9872" name="Google Shape;9872;p72"/>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2"/>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2"/>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2"/>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2"/>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2"/>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2"/>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2"/>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2"/>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2"/>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2"/>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2"/>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4" name="Google Shape;9884;p72"/>
          <p:cNvGrpSpPr/>
          <p:nvPr/>
        </p:nvGrpSpPr>
        <p:grpSpPr>
          <a:xfrm>
            <a:off x="3599318" y="4299590"/>
            <a:ext cx="251098" cy="309028"/>
            <a:chOff x="3599318" y="4299590"/>
            <a:chExt cx="251098" cy="309028"/>
          </a:xfrm>
        </p:grpSpPr>
        <p:sp>
          <p:nvSpPr>
            <p:cNvPr id="9885" name="Google Shape;9885;p72"/>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2"/>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2"/>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2"/>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2"/>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2"/>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72"/>
          <p:cNvGrpSpPr/>
          <p:nvPr/>
        </p:nvGrpSpPr>
        <p:grpSpPr>
          <a:xfrm>
            <a:off x="3105998" y="2433240"/>
            <a:ext cx="345818" cy="345056"/>
            <a:chOff x="3105998" y="2433240"/>
            <a:chExt cx="345818" cy="345056"/>
          </a:xfrm>
        </p:grpSpPr>
        <p:sp>
          <p:nvSpPr>
            <p:cNvPr id="9892" name="Google Shape;9892;p72"/>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2"/>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2"/>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2"/>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2"/>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2"/>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2"/>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2"/>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2"/>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2"/>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2"/>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72"/>
          <p:cNvGrpSpPr/>
          <p:nvPr/>
        </p:nvGrpSpPr>
        <p:grpSpPr>
          <a:xfrm>
            <a:off x="1737326" y="2900773"/>
            <a:ext cx="374730" cy="350361"/>
            <a:chOff x="1737326" y="2900773"/>
            <a:chExt cx="374730" cy="350361"/>
          </a:xfrm>
        </p:grpSpPr>
        <p:sp>
          <p:nvSpPr>
            <p:cNvPr id="9904" name="Google Shape;9904;p72"/>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2"/>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2"/>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2"/>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2"/>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2"/>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2"/>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2"/>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2"/>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2"/>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2"/>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2"/>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2"/>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2"/>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2"/>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2"/>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2"/>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1" name="Google Shape;9921;p72"/>
          <p:cNvGrpSpPr/>
          <p:nvPr/>
        </p:nvGrpSpPr>
        <p:grpSpPr>
          <a:xfrm>
            <a:off x="4000676" y="1579396"/>
            <a:ext cx="327226" cy="211603"/>
            <a:chOff x="4000676" y="1579396"/>
            <a:chExt cx="327226" cy="211603"/>
          </a:xfrm>
        </p:grpSpPr>
        <p:sp>
          <p:nvSpPr>
            <p:cNvPr id="9922" name="Google Shape;9922;p72"/>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2"/>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2"/>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2"/>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2"/>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2"/>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2"/>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2"/>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2"/>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2"/>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2"/>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2"/>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2"/>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2"/>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2"/>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2"/>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72"/>
          <p:cNvGrpSpPr/>
          <p:nvPr/>
        </p:nvGrpSpPr>
        <p:grpSpPr>
          <a:xfrm>
            <a:off x="2635523" y="1515584"/>
            <a:ext cx="371054" cy="336469"/>
            <a:chOff x="2635523" y="1515584"/>
            <a:chExt cx="371054" cy="336469"/>
          </a:xfrm>
        </p:grpSpPr>
        <p:sp>
          <p:nvSpPr>
            <p:cNvPr id="9939" name="Google Shape;9939;p72"/>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2"/>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2"/>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2"/>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2"/>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2"/>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2"/>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6" name="Google Shape;9946;p72"/>
          <p:cNvGrpSpPr/>
          <p:nvPr/>
        </p:nvGrpSpPr>
        <p:grpSpPr>
          <a:xfrm>
            <a:off x="2231907" y="1520731"/>
            <a:ext cx="311627" cy="326569"/>
            <a:chOff x="2231907" y="1520731"/>
            <a:chExt cx="311627" cy="326569"/>
          </a:xfrm>
        </p:grpSpPr>
        <p:sp>
          <p:nvSpPr>
            <p:cNvPr id="9947" name="Google Shape;9947;p72"/>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2"/>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2"/>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2"/>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2"/>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2"/>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2"/>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2"/>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2"/>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2"/>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72"/>
          <p:cNvGrpSpPr/>
          <p:nvPr/>
        </p:nvGrpSpPr>
        <p:grpSpPr>
          <a:xfrm>
            <a:off x="1340249" y="4301533"/>
            <a:ext cx="311890" cy="304695"/>
            <a:chOff x="1340249" y="4301533"/>
            <a:chExt cx="311890" cy="304695"/>
          </a:xfrm>
        </p:grpSpPr>
        <p:sp>
          <p:nvSpPr>
            <p:cNvPr id="9958" name="Google Shape;9958;p72"/>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2"/>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2"/>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2"/>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2"/>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2"/>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2"/>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2"/>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2"/>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2"/>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2"/>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2"/>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2"/>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2"/>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72"/>
          <p:cNvGrpSpPr/>
          <p:nvPr/>
        </p:nvGrpSpPr>
        <p:grpSpPr>
          <a:xfrm>
            <a:off x="1330690" y="3377024"/>
            <a:ext cx="306874" cy="332268"/>
            <a:chOff x="1330690" y="3377024"/>
            <a:chExt cx="306874" cy="332268"/>
          </a:xfrm>
        </p:grpSpPr>
        <p:sp>
          <p:nvSpPr>
            <p:cNvPr id="9973" name="Google Shape;9973;p72"/>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2"/>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2"/>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2"/>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2"/>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2"/>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2"/>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2"/>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2"/>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2"/>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2"/>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2"/>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2"/>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2"/>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2"/>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2"/>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2"/>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2"/>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2"/>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72"/>
          <p:cNvGrpSpPr/>
          <p:nvPr/>
        </p:nvGrpSpPr>
        <p:grpSpPr>
          <a:xfrm>
            <a:off x="2650597" y="3381777"/>
            <a:ext cx="341511" cy="324994"/>
            <a:chOff x="2650597" y="3381777"/>
            <a:chExt cx="341511" cy="324994"/>
          </a:xfrm>
        </p:grpSpPr>
        <p:sp>
          <p:nvSpPr>
            <p:cNvPr id="9993" name="Google Shape;9993;p72"/>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2"/>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2"/>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2"/>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2"/>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2"/>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2"/>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2"/>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2"/>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2"/>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2"/>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2"/>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2"/>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2"/>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2"/>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2"/>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2"/>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2"/>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2"/>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2"/>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2"/>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2"/>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2"/>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2"/>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2"/>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2"/>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2"/>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2"/>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2"/>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2"/>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2"/>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2"/>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2"/>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2"/>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2"/>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8" name="Google Shape;10028;p72"/>
          <p:cNvGrpSpPr/>
          <p:nvPr/>
        </p:nvGrpSpPr>
        <p:grpSpPr>
          <a:xfrm>
            <a:off x="1295502" y="2437362"/>
            <a:ext cx="402645" cy="323917"/>
            <a:chOff x="1295502" y="2437362"/>
            <a:chExt cx="402645" cy="323917"/>
          </a:xfrm>
        </p:grpSpPr>
        <p:sp>
          <p:nvSpPr>
            <p:cNvPr id="10029" name="Google Shape;10029;p72"/>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2"/>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2"/>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2"/>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2"/>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2"/>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2"/>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2"/>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2"/>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2"/>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2"/>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2"/>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2"/>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2"/>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2"/>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2"/>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72"/>
          <p:cNvGrpSpPr/>
          <p:nvPr/>
        </p:nvGrpSpPr>
        <p:grpSpPr>
          <a:xfrm>
            <a:off x="882590" y="2438360"/>
            <a:ext cx="337310" cy="337047"/>
            <a:chOff x="882590" y="2438360"/>
            <a:chExt cx="337310" cy="337047"/>
          </a:xfrm>
        </p:grpSpPr>
        <p:sp>
          <p:nvSpPr>
            <p:cNvPr id="10046" name="Google Shape;10046;p72"/>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2"/>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2"/>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2"/>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2"/>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2"/>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2"/>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2"/>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2"/>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2"/>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2"/>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2"/>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2"/>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2"/>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2"/>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2"/>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2"/>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2"/>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2"/>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2"/>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2"/>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2"/>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2"/>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2"/>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72"/>
          <p:cNvGrpSpPr/>
          <p:nvPr/>
        </p:nvGrpSpPr>
        <p:grpSpPr>
          <a:xfrm>
            <a:off x="4885060" y="1518788"/>
            <a:ext cx="385786" cy="342588"/>
            <a:chOff x="4885060" y="1518788"/>
            <a:chExt cx="385786" cy="342588"/>
          </a:xfrm>
        </p:grpSpPr>
        <p:sp>
          <p:nvSpPr>
            <p:cNvPr id="10071" name="Google Shape;10071;p72"/>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2"/>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2"/>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2"/>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2"/>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2"/>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2"/>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2"/>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2"/>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2"/>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2"/>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2"/>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2"/>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2"/>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2"/>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2"/>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2"/>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2"/>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2"/>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72"/>
          <p:cNvGrpSpPr/>
          <p:nvPr/>
        </p:nvGrpSpPr>
        <p:grpSpPr>
          <a:xfrm>
            <a:off x="5394478" y="1514533"/>
            <a:ext cx="249076" cy="351096"/>
            <a:chOff x="5394478" y="1514533"/>
            <a:chExt cx="249076" cy="351096"/>
          </a:xfrm>
        </p:grpSpPr>
        <p:sp>
          <p:nvSpPr>
            <p:cNvPr id="10091" name="Google Shape;10091;p72"/>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2"/>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2"/>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2"/>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2"/>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2"/>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2"/>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2"/>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2"/>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2"/>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2"/>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2"/>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2"/>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2"/>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2"/>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2"/>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2"/>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2"/>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2"/>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2"/>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72"/>
          <p:cNvGrpSpPr/>
          <p:nvPr/>
        </p:nvGrpSpPr>
        <p:grpSpPr>
          <a:xfrm>
            <a:off x="5782259" y="1512012"/>
            <a:ext cx="356138" cy="356138"/>
            <a:chOff x="5782259" y="1512012"/>
            <a:chExt cx="356138" cy="356138"/>
          </a:xfrm>
        </p:grpSpPr>
        <p:sp>
          <p:nvSpPr>
            <p:cNvPr id="10112" name="Google Shape;10112;p72"/>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2"/>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2"/>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2"/>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2"/>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2"/>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2"/>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2"/>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2"/>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2"/>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2"/>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72"/>
          <p:cNvGrpSpPr/>
          <p:nvPr/>
        </p:nvGrpSpPr>
        <p:grpSpPr>
          <a:xfrm>
            <a:off x="6229598" y="1518052"/>
            <a:ext cx="343560" cy="343822"/>
            <a:chOff x="6229598" y="1518052"/>
            <a:chExt cx="343560" cy="343822"/>
          </a:xfrm>
        </p:grpSpPr>
        <p:sp>
          <p:nvSpPr>
            <p:cNvPr id="10124" name="Google Shape;10124;p72"/>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2"/>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2"/>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2"/>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2"/>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2"/>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2"/>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2"/>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2"/>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2"/>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2"/>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2"/>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2"/>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2"/>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2"/>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2"/>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2"/>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2"/>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2"/>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72"/>
          <p:cNvGrpSpPr/>
          <p:nvPr/>
        </p:nvGrpSpPr>
        <p:grpSpPr>
          <a:xfrm>
            <a:off x="870773" y="3357985"/>
            <a:ext cx="342824" cy="351228"/>
            <a:chOff x="870773" y="3357985"/>
            <a:chExt cx="342824" cy="351228"/>
          </a:xfrm>
        </p:grpSpPr>
        <p:sp>
          <p:nvSpPr>
            <p:cNvPr id="10144" name="Google Shape;10144;p72"/>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2"/>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2"/>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2"/>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2"/>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2"/>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2"/>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2"/>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72"/>
          <p:cNvGrpSpPr/>
          <p:nvPr/>
        </p:nvGrpSpPr>
        <p:grpSpPr>
          <a:xfrm>
            <a:off x="2743084" y="4299590"/>
            <a:ext cx="159372" cy="308896"/>
            <a:chOff x="2743084" y="4299590"/>
            <a:chExt cx="159372" cy="308896"/>
          </a:xfrm>
        </p:grpSpPr>
        <p:sp>
          <p:nvSpPr>
            <p:cNvPr id="10153" name="Google Shape;10153;p72"/>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2"/>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2"/>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2"/>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2"/>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2"/>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2"/>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2"/>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2"/>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2"/>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2"/>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2"/>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2"/>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2"/>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2"/>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8" name="Google Shape;10168;p72"/>
          <p:cNvGrpSpPr/>
          <p:nvPr/>
        </p:nvGrpSpPr>
        <p:grpSpPr>
          <a:xfrm>
            <a:off x="1293506" y="2939716"/>
            <a:ext cx="374730" cy="272211"/>
            <a:chOff x="1293506" y="2939716"/>
            <a:chExt cx="374730" cy="272211"/>
          </a:xfrm>
        </p:grpSpPr>
        <p:sp>
          <p:nvSpPr>
            <p:cNvPr id="10169" name="Google Shape;10169;p72"/>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2"/>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2"/>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2"/>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2"/>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2"/>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2"/>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2"/>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2"/>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2"/>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2"/>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2"/>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2"/>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2"/>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2"/>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2"/>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2"/>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2"/>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2"/>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2"/>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2"/>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2"/>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2"/>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2"/>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2"/>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2"/>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2"/>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2"/>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2"/>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2"/>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72"/>
          <p:cNvGrpSpPr/>
          <p:nvPr/>
        </p:nvGrpSpPr>
        <p:grpSpPr>
          <a:xfrm>
            <a:off x="6669900" y="1505474"/>
            <a:ext cx="345083" cy="369216"/>
            <a:chOff x="6669900" y="1505474"/>
            <a:chExt cx="345083" cy="369216"/>
          </a:xfrm>
        </p:grpSpPr>
        <p:sp>
          <p:nvSpPr>
            <p:cNvPr id="10200" name="Google Shape;10200;p72"/>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2"/>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2"/>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2"/>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2"/>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2"/>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2"/>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2"/>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2"/>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2"/>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2"/>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2"/>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2"/>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2"/>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2"/>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2"/>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2"/>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2"/>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2"/>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2"/>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2"/>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2"/>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72"/>
          <p:cNvGrpSpPr/>
          <p:nvPr/>
        </p:nvGrpSpPr>
        <p:grpSpPr>
          <a:xfrm>
            <a:off x="7117003" y="1518000"/>
            <a:ext cx="333003" cy="344085"/>
            <a:chOff x="7117003" y="1518000"/>
            <a:chExt cx="333003" cy="344085"/>
          </a:xfrm>
        </p:grpSpPr>
        <p:sp>
          <p:nvSpPr>
            <p:cNvPr id="10223" name="Google Shape;10223;p72"/>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2"/>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2"/>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2"/>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2"/>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2"/>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2"/>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2"/>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2"/>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2"/>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2"/>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2"/>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2"/>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2"/>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2"/>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2"/>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2"/>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2"/>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2"/>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2"/>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2"/>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2"/>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2"/>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2"/>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2"/>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2"/>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2"/>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2"/>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2"/>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2"/>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2"/>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2"/>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2"/>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2"/>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2"/>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2"/>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2"/>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2"/>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2"/>
          <p:cNvGrpSpPr/>
          <p:nvPr/>
        </p:nvGrpSpPr>
        <p:grpSpPr>
          <a:xfrm>
            <a:off x="2200238" y="4289165"/>
            <a:ext cx="374756" cy="329300"/>
            <a:chOff x="2200238" y="4289165"/>
            <a:chExt cx="374756" cy="329300"/>
          </a:xfrm>
        </p:grpSpPr>
        <p:sp>
          <p:nvSpPr>
            <p:cNvPr id="10262" name="Google Shape;10262;p72"/>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2"/>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2"/>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2"/>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2"/>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2"/>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2"/>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2"/>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2"/>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2"/>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2"/>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2"/>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2"/>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2"/>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2"/>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2"/>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2"/>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2"/>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2"/>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2"/>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2"/>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2"/>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72"/>
          <p:cNvGrpSpPr/>
          <p:nvPr/>
        </p:nvGrpSpPr>
        <p:grpSpPr>
          <a:xfrm>
            <a:off x="7556043" y="1499959"/>
            <a:ext cx="337283" cy="380192"/>
            <a:chOff x="7556043" y="1499959"/>
            <a:chExt cx="337283" cy="380192"/>
          </a:xfrm>
        </p:grpSpPr>
        <p:sp>
          <p:nvSpPr>
            <p:cNvPr id="10285" name="Google Shape;10285;p72"/>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2"/>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2"/>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2"/>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2"/>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2"/>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2"/>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2"/>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2"/>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2"/>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2"/>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2"/>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2"/>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2"/>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72"/>
          <p:cNvGrpSpPr/>
          <p:nvPr/>
        </p:nvGrpSpPr>
        <p:grpSpPr>
          <a:xfrm>
            <a:off x="7992826" y="1517790"/>
            <a:ext cx="317431" cy="344584"/>
            <a:chOff x="7992826" y="1517790"/>
            <a:chExt cx="317431" cy="344584"/>
          </a:xfrm>
        </p:grpSpPr>
        <p:sp>
          <p:nvSpPr>
            <p:cNvPr id="10300" name="Google Shape;10300;p72"/>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2"/>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2"/>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2"/>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2"/>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2"/>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2"/>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2"/>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2"/>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2"/>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2"/>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2"/>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2"/>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2"/>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2"/>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2"/>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2"/>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72"/>
          <p:cNvGrpSpPr/>
          <p:nvPr/>
        </p:nvGrpSpPr>
        <p:grpSpPr>
          <a:xfrm>
            <a:off x="4864446" y="3340207"/>
            <a:ext cx="395607" cy="387414"/>
            <a:chOff x="4864446" y="3340207"/>
            <a:chExt cx="395607" cy="387414"/>
          </a:xfrm>
        </p:grpSpPr>
        <p:sp>
          <p:nvSpPr>
            <p:cNvPr id="10318" name="Google Shape;10318;p72"/>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2"/>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2"/>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2"/>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2"/>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2"/>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2"/>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2"/>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2"/>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2"/>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2"/>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2"/>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2"/>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2"/>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2"/>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2"/>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2"/>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2"/>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2"/>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2"/>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2"/>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2"/>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2"/>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2"/>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2"/>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72"/>
          <p:cNvGrpSpPr/>
          <p:nvPr/>
        </p:nvGrpSpPr>
        <p:grpSpPr>
          <a:xfrm>
            <a:off x="3130367" y="4324485"/>
            <a:ext cx="297342" cy="258871"/>
            <a:chOff x="3130367" y="4324485"/>
            <a:chExt cx="297342" cy="258871"/>
          </a:xfrm>
        </p:grpSpPr>
        <p:sp>
          <p:nvSpPr>
            <p:cNvPr id="10344" name="Google Shape;10344;p72"/>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2"/>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2"/>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2"/>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2"/>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2"/>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2"/>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2"/>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2"/>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2"/>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2"/>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2"/>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2"/>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2"/>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2"/>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2"/>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2"/>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2"/>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2"/>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2"/>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2"/>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2"/>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2"/>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72"/>
          <p:cNvGrpSpPr/>
          <p:nvPr/>
        </p:nvGrpSpPr>
        <p:grpSpPr>
          <a:xfrm>
            <a:off x="5302988" y="3389839"/>
            <a:ext cx="394609" cy="286523"/>
            <a:chOff x="5302988" y="3389839"/>
            <a:chExt cx="394609" cy="286523"/>
          </a:xfrm>
        </p:grpSpPr>
        <p:sp>
          <p:nvSpPr>
            <p:cNvPr id="10368" name="Google Shape;10368;p72"/>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2"/>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2"/>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2"/>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2"/>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2"/>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2"/>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2"/>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2"/>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2"/>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2"/>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2"/>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2"/>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2"/>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2"/>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2"/>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2"/>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2"/>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2"/>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2"/>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2"/>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2"/>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2"/>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2"/>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2"/>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2"/>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2"/>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2"/>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2"/>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2"/>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2"/>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2"/>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2"/>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1" name="Google Shape;10401;p72"/>
          <p:cNvSpPr/>
          <p:nvPr/>
        </p:nvSpPr>
        <p:spPr>
          <a:xfrm>
            <a:off x="5741031" y="36175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2" name="Google Shape;10402;p72"/>
          <p:cNvGrpSpPr/>
          <p:nvPr/>
        </p:nvGrpSpPr>
        <p:grpSpPr>
          <a:xfrm>
            <a:off x="3060752" y="2903609"/>
            <a:ext cx="390565" cy="359578"/>
            <a:chOff x="3060752" y="2903609"/>
            <a:chExt cx="390565" cy="359578"/>
          </a:xfrm>
        </p:grpSpPr>
        <p:sp>
          <p:nvSpPr>
            <p:cNvPr id="10403" name="Google Shape;10403;p72"/>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2"/>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2"/>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2"/>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2"/>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2"/>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2"/>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2"/>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2"/>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2"/>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2"/>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2"/>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2"/>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2"/>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2"/>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2"/>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2"/>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2"/>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2"/>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2"/>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2"/>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2"/>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2"/>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2"/>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2"/>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2"/>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2"/>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2"/>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2"/>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2"/>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2"/>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2"/>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2"/>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2"/>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72"/>
          <p:cNvGrpSpPr/>
          <p:nvPr/>
        </p:nvGrpSpPr>
        <p:grpSpPr>
          <a:xfrm>
            <a:off x="5741031" y="3386057"/>
            <a:ext cx="394609" cy="294585"/>
            <a:chOff x="5741031" y="3386057"/>
            <a:chExt cx="394609" cy="294585"/>
          </a:xfrm>
        </p:grpSpPr>
        <p:sp>
          <p:nvSpPr>
            <p:cNvPr id="10438" name="Google Shape;10438;p72"/>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2"/>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2"/>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2"/>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2"/>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2"/>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2"/>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2"/>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2"/>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2"/>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2"/>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2"/>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2"/>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2"/>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2"/>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2"/>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2"/>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2"/>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2"/>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2"/>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2"/>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2"/>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2"/>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2"/>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2"/>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2"/>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2"/>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2"/>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2"/>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2"/>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8" name="Google Shape;10468;p72"/>
          <p:cNvSpPr/>
          <p:nvPr/>
        </p:nvSpPr>
        <p:spPr>
          <a:xfrm>
            <a:off x="6560317" y="35647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9" name="Google Shape;10469;p72"/>
          <p:cNvGrpSpPr/>
          <p:nvPr/>
        </p:nvGrpSpPr>
        <p:grpSpPr>
          <a:xfrm>
            <a:off x="6179074" y="3368726"/>
            <a:ext cx="394609" cy="328749"/>
            <a:chOff x="6179074" y="3368726"/>
            <a:chExt cx="394609" cy="328749"/>
          </a:xfrm>
        </p:grpSpPr>
        <p:sp>
          <p:nvSpPr>
            <p:cNvPr id="10470" name="Google Shape;10470;p72"/>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2"/>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2"/>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2"/>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2"/>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2"/>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2"/>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2"/>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2"/>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2"/>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2"/>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2"/>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2"/>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2"/>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2"/>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2"/>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2"/>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2"/>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2"/>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2"/>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2"/>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2"/>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2"/>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2"/>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2"/>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2"/>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2"/>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2"/>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2"/>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2"/>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2"/>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2"/>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2"/>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2"/>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2"/>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2"/>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2"/>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2"/>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2"/>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2"/>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2"/>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2"/>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2"/>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2"/>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2"/>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2"/>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2"/>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2"/>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2"/>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2"/>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2"/>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2"/>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2"/>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2"/>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2"/>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2"/>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2"/>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2"/>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2"/>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2"/>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2"/>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2"/>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2"/>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2"/>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2"/>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2"/>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2"/>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2"/>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2"/>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2"/>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2"/>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2"/>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2"/>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2"/>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2"/>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2"/>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2"/>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2"/>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2"/>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2"/>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2"/>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2"/>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2"/>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3" name="Google Shape;10553;p72"/>
          <p:cNvGrpSpPr/>
          <p:nvPr/>
        </p:nvGrpSpPr>
        <p:grpSpPr>
          <a:xfrm>
            <a:off x="7054924" y="3367728"/>
            <a:ext cx="394583" cy="331007"/>
            <a:chOff x="7054924" y="3367728"/>
            <a:chExt cx="394583" cy="331007"/>
          </a:xfrm>
        </p:grpSpPr>
        <p:sp>
          <p:nvSpPr>
            <p:cNvPr id="10554" name="Google Shape;10554;p72"/>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2"/>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2"/>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2"/>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2"/>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2"/>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2"/>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2"/>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2"/>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2"/>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2"/>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2"/>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2"/>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2"/>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2"/>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72"/>
          <p:cNvGrpSpPr/>
          <p:nvPr/>
        </p:nvGrpSpPr>
        <p:grpSpPr>
          <a:xfrm>
            <a:off x="7492967" y="3361425"/>
            <a:ext cx="394583" cy="343586"/>
            <a:chOff x="7492967" y="3361425"/>
            <a:chExt cx="394583" cy="343586"/>
          </a:xfrm>
        </p:grpSpPr>
        <p:sp>
          <p:nvSpPr>
            <p:cNvPr id="10570" name="Google Shape;10570;p72"/>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2"/>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2"/>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2"/>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2"/>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2"/>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2"/>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2"/>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2"/>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2"/>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2"/>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2"/>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2"/>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2"/>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2"/>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2"/>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2"/>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2"/>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2"/>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2"/>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2"/>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2"/>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2"/>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72"/>
          <p:cNvGrpSpPr/>
          <p:nvPr/>
        </p:nvGrpSpPr>
        <p:grpSpPr>
          <a:xfrm>
            <a:off x="7935527" y="3353154"/>
            <a:ext cx="385287" cy="360156"/>
            <a:chOff x="7935527" y="3353154"/>
            <a:chExt cx="385287" cy="360156"/>
          </a:xfrm>
        </p:grpSpPr>
        <p:sp>
          <p:nvSpPr>
            <p:cNvPr id="10594" name="Google Shape;10594;p72"/>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2"/>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2"/>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2"/>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2"/>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2"/>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2"/>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2"/>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2"/>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2"/>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2"/>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2"/>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6" name="Google Shape;10606;p72"/>
          <p:cNvGrpSpPr/>
          <p:nvPr/>
        </p:nvGrpSpPr>
        <p:grpSpPr>
          <a:xfrm>
            <a:off x="5319821" y="1986242"/>
            <a:ext cx="348103" cy="348103"/>
            <a:chOff x="5319821" y="1986242"/>
            <a:chExt cx="348103" cy="348103"/>
          </a:xfrm>
        </p:grpSpPr>
        <p:sp>
          <p:nvSpPr>
            <p:cNvPr id="10607" name="Google Shape;10607;p72"/>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2"/>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2"/>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2"/>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2"/>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2"/>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2"/>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2"/>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2"/>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2"/>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2"/>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2"/>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2"/>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2"/>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2"/>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2"/>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2"/>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2"/>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2"/>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2"/>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2"/>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2"/>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2"/>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2"/>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2"/>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2"/>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2"/>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2"/>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2"/>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2"/>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2"/>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2"/>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2"/>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2"/>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2"/>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2"/>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2"/>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4" name="Google Shape;10644;p72"/>
          <p:cNvGrpSpPr/>
          <p:nvPr/>
        </p:nvGrpSpPr>
        <p:grpSpPr>
          <a:xfrm>
            <a:off x="5765926" y="1976683"/>
            <a:ext cx="348339" cy="348103"/>
            <a:chOff x="5765926" y="1976683"/>
            <a:chExt cx="348339" cy="348103"/>
          </a:xfrm>
        </p:grpSpPr>
        <p:sp>
          <p:nvSpPr>
            <p:cNvPr id="10645" name="Google Shape;10645;p72"/>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2"/>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2"/>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2"/>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2"/>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2"/>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2"/>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2"/>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2"/>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2"/>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2"/>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2"/>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2"/>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2"/>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72"/>
          <p:cNvGrpSpPr/>
          <p:nvPr/>
        </p:nvGrpSpPr>
        <p:grpSpPr>
          <a:xfrm>
            <a:off x="6191390" y="1981489"/>
            <a:ext cx="389068" cy="347787"/>
            <a:chOff x="6191390" y="1981489"/>
            <a:chExt cx="389068" cy="347787"/>
          </a:xfrm>
        </p:grpSpPr>
        <p:sp>
          <p:nvSpPr>
            <p:cNvPr id="10660" name="Google Shape;10660;p72"/>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2"/>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2"/>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2"/>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2"/>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2"/>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2"/>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7" name="Google Shape;10667;p72"/>
          <p:cNvGrpSpPr/>
          <p:nvPr/>
        </p:nvGrpSpPr>
        <p:grpSpPr>
          <a:xfrm>
            <a:off x="6657846" y="2007591"/>
            <a:ext cx="348103" cy="295714"/>
            <a:chOff x="6657846" y="2007591"/>
            <a:chExt cx="348103" cy="295714"/>
          </a:xfrm>
        </p:grpSpPr>
        <p:sp>
          <p:nvSpPr>
            <p:cNvPr id="10668" name="Google Shape;10668;p72"/>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2"/>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2"/>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2"/>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2"/>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2"/>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2"/>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2"/>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2"/>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2"/>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2"/>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2"/>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2"/>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2"/>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2"/>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2"/>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2"/>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2"/>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2"/>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2"/>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2"/>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2"/>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2"/>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2"/>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2"/>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2"/>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4" name="Google Shape;10694;p72"/>
          <p:cNvGrpSpPr/>
          <p:nvPr/>
        </p:nvGrpSpPr>
        <p:grpSpPr>
          <a:xfrm>
            <a:off x="7104188" y="1971904"/>
            <a:ext cx="347341" cy="348103"/>
            <a:chOff x="7104188" y="1971904"/>
            <a:chExt cx="347341" cy="348103"/>
          </a:xfrm>
        </p:grpSpPr>
        <p:sp>
          <p:nvSpPr>
            <p:cNvPr id="10695" name="Google Shape;10695;p72"/>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2"/>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2"/>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2"/>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2"/>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2"/>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2"/>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2"/>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2"/>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2"/>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2"/>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2"/>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2"/>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2"/>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2"/>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2"/>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2"/>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2"/>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2"/>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2"/>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2"/>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2"/>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2"/>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2"/>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2"/>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2"/>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2"/>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2"/>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2"/>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2"/>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72"/>
          <p:cNvGrpSpPr/>
          <p:nvPr/>
        </p:nvGrpSpPr>
        <p:grpSpPr>
          <a:xfrm>
            <a:off x="7551264" y="1971904"/>
            <a:ext cx="344321" cy="348155"/>
            <a:chOff x="7551264" y="1971904"/>
            <a:chExt cx="344321" cy="348155"/>
          </a:xfrm>
        </p:grpSpPr>
        <p:sp>
          <p:nvSpPr>
            <p:cNvPr id="10726" name="Google Shape;10726;p72"/>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2"/>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2"/>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2"/>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2"/>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2"/>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2"/>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2"/>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2"/>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2"/>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2"/>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2"/>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2"/>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2"/>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2"/>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2"/>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2"/>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2"/>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2"/>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72"/>
          <p:cNvGrpSpPr/>
          <p:nvPr/>
        </p:nvGrpSpPr>
        <p:grpSpPr>
          <a:xfrm>
            <a:off x="7992065" y="1971904"/>
            <a:ext cx="351621" cy="348103"/>
            <a:chOff x="7992065" y="1971904"/>
            <a:chExt cx="351621" cy="348103"/>
          </a:xfrm>
        </p:grpSpPr>
        <p:sp>
          <p:nvSpPr>
            <p:cNvPr id="10746" name="Google Shape;10746;p72"/>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2"/>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2"/>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2"/>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2"/>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2"/>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2"/>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2"/>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2"/>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2"/>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2"/>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2"/>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2"/>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2"/>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2"/>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72"/>
          <p:cNvGrpSpPr/>
          <p:nvPr/>
        </p:nvGrpSpPr>
        <p:grpSpPr>
          <a:xfrm>
            <a:off x="4911189" y="3793455"/>
            <a:ext cx="296580" cy="364935"/>
            <a:chOff x="4911189" y="3793455"/>
            <a:chExt cx="296580" cy="364935"/>
          </a:xfrm>
        </p:grpSpPr>
        <p:sp>
          <p:nvSpPr>
            <p:cNvPr id="10762" name="Google Shape;10762;p72"/>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2"/>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2"/>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2"/>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2"/>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2"/>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2"/>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2"/>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2"/>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2"/>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2"/>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2"/>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2"/>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2"/>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2"/>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2"/>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2"/>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2"/>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2"/>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2"/>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2" name="Google Shape;10782;p72"/>
          <p:cNvGrpSpPr/>
          <p:nvPr/>
        </p:nvGrpSpPr>
        <p:grpSpPr>
          <a:xfrm>
            <a:off x="5341433" y="3793271"/>
            <a:ext cx="330272" cy="329117"/>
            <a:chOff x="5341433" y="3793271"/>
            <a:chExt cx="330272" cy="329117"/>
          </a:xfrm>
        </p:grpSpPr>
        <p:sp>
          <p:nvSpPr>
            <p:cNvPr id="10783" name="Google Shape;10783;p72"/>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2"/>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2"/>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2"/>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2"/>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2"/>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2"/>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2"/>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2"/>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2"/>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2"/>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2"/>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2"/>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2"/>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2"/>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2"/>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72"/>
          <p:cNvGrpSpPr/>
          <p:nvPr/>
        </p:nvGrpSpPr>
        <p:grpSpPr>
          <a:xfrm>
            <a:off x="5744051" y="3766250"/>
            <a:ext cx="428511" cy="383186"/>
            <a:chOff x="5744051" y="3766250"/>
            <a:chExt cx="428511" cy="383186"/>
          </a:xfrm>
        </p:grpSpPr>
        <p:sp>
          <p:nvSpPr>
            <p:cNvPr id="10800" name="Google Shape;10800;p72"/>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2"/>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2"/>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2"/>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2"/>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2"/>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2"/>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2"/>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2"/>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2"/>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2"/>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2"/>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2"/>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2"/>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2"/>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2"/>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2"/>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72"/>
          <p:cNvGrpSpPr/>
          <p:nvPr/>
        </p:nvGrpSpPr>
        <p:grpSpPr>
          <a:xfrm>
            <a:off x="6678697" y="3793324"/>
            <a:ext cx="342824" cy="328985"/>
            <a:chOff x="6678697" y="3793324"/>
            <a:chExt cx="342824" cy="328985"/>
          </a:xfrm>
        </p:grpSpPr>
        <p:sp>
          <p:nvSpPr>
            <p:cNvPr id="10818" name="Google Shape;10818;p72"/>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2"/>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2"/>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2"/>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2"/>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2"/>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2"/>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2"/>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6" name="Google Shape;10826;p72"/>
          <p:cNvGrpSpPr/>
          <p:nvPr/>
        </p:nvGrpSpPr>
        <p:grpSpPr>
          <a:xfrm>
            <a:off x="7101903" y="3762022"/>
            <a:ext cx="398627" cy="392088"/>
            <a:chOff x="7101903" y="3762022"/>
            <a:chExt cx="398627" cy="392088"/>
          </a:xfrm>
        </p:grpSpPr>
        <p:sp>
          <p:nvSpPr>
            <p:cNvPr id="10827" name="Google Shape;10827;p72"/>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2"/>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2"/>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2"/>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2"/>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2"/>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2"/>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2"/>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2"/>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2"/>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2"/>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2"/>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2"/>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2"/>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2"/>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2"/>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2"/>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2"/>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72"/>
          <p:cNvGrpSpPr/>
          <p:nvPr/>
        </p:nvGrpSpPr>
        <p:grpSpPr>
          <a:xfrm>
            <a:off x="7541469" y="3793455"/>
            <a:ext cx="407897" cy="328985"/>
            <a:chOff x="7541469" y="3793455"/>
            <a:chExt cx="407897" cy="328985"/>
          </a:xfrm>
        </p:grpSpPr>
        <p:sp>
          <p:nvSpPr>
            <p:cNvPr id="10846" name="Google Shape;10846;p72"/>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2"/>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2"/>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2"/>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2"/>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2"/>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2"/>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2"/>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2"/>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2"/>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2"/>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2"/>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2"/>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2"/>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2"/>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2"/>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2"/>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2"/>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2"/>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2"/>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2"/>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2"/>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2"/>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2"/>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2"/>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2"/>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2"/>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2"/>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2"/>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2"/>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6" name="Google Shape;10876;p72"/>
          <p:cNvGrpSpPr/>
          <p:nvPr/>
        </p:nvGrpSpPr>
        <p:grpSpPr>
          <a:xfrm>
            <a:off x="5310288" y="2956312"/>
            <a:ext cx="432292" cy="264412"/>
            <a:chOff x="5310288" y="2956312"/>
            <a:chExt cx="432292" cy="264412"/>
          </a:xfrm>
        </p:grpSpPr>
        <p:sp>
          <p:nvSpPr>
            <p:cNvPr id="10877" name="Google Shape;10877;p72"/>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2"/>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2"/>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2"/>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2"/>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2"/>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2"/>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2"/>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2"/>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2"/>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2"/>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2"/>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2"/>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2"/>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2"/>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2"/>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2"/>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2"/>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2"/>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2"/>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2"/>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2"/>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2"/>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2"/>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2"/>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2"/>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2"/>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72"/>
          <p:cNvGrpSpPr/>
          <p:nvPr/>
        </p:nvGrpSpPr>
        <p:grpSpPr>
          <a:xfrm>
            <a:off x="4879047" y="2432320"/>
            <a:ext cx="398075" cy="340303"/>
            <a:chOff x="4879047" y="2432320"/>
            <a:chExt cx="398075" cy="340303"/>
          </a:xfrm>
        </p:grpSpPr>
        <p:sp>
          <p:nvSpPr>
            <p:cNvPr id="10905" name="Google Shape;10905;p72"/>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2"/>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2"/>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2"/>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2"/>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2"/>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2"/>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2"/>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2"/>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2"/>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2"/>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2"/>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2"/>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2"/>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2"/>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2"/>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2"/>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2"/>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2"/>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2"/>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2"/>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2"/>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2"/>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2"/>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2"/>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2"/>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1" name="Google Shape;10931;p72"/>
          <p:cNvGrpSpPr/>
          <p:nvPr/>
        </p:nvGrpSpPr>
        <p:grpSpPr>
          <a:xfrm>
            <a:off x="5388701" y="2393823"/>
            <a:ext cx="280982" cy="395896"/>
            <a:chOff x="5388701" y="2393823"/>
            <a:chExt cx="280982" cy="395896"/>
          </a:xfrm>
        </p:grpSpPr>
        <p:sp>
          <p:nvSpPr>
            <p:cNvPr id="10932" name="Google Shape;10932;p72"/>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2"/>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2"/>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2"/>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2"/>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2"/>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2"/>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2"/>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2"/>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2"/>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2"/>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2"/>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2"/>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2"/>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2"/>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2"/>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2"/>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2"/>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2"/>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2"/>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2"/>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2"/>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2"/>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2"/>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2"/>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2"/>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2"/>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2"/>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2"/>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2"/>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72"/>
          <p:cNvGrpSpPr/>
          <p:nvPr/>
        </p:nvGrpSpPr>
        <p:grpSpPr>
          <a:xfrm>
            <a:off x="5743289" y="2439122"/>
            <a:ext cx="444871" cy="316407"/>
            <a:chOff x="5743289" y="2439122"/>
            <a:chExt cx="444871" cy="316407"/>
          </a:xfrm>
        </p:grpSpPr>
        <p:sp>
          <p:nvSpPr>
            <p:cNvPr id="10963" name="Google Shape;10963;p72"/>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2"/>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2"/>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2"/>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2"/>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2"/>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2"/>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2"/>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2"/>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2"/>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2"/>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2"/>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2"/>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2"/>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2"/>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2"/>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2"/>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2"/>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2"/>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2"/>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2"/>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2"/>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2"/>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2"/>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2"/>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2"/>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2"/>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2"/>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2"/>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2" name="Google Shape;10992;p72"/>
          <p:cNvGrpSpPr/>
          <p:nvPr/>
        </p:nvGrpSpPr>
        <p:grpSpPr>
          <a:xfrm>
            <a:off x="6230360" y="2432583"/>
            <a:ext cx="351359" cy="363412"/>
            <a:chOff x="6230360" y="2432583"/>
            <a:chExt cx="351359" cy="363412"/>
          </a:xfrm>
        </p:grpSpPr>
        <p:sp>
          <p:nvSpPr>
            <p:cNvPr id="10993" name="Google Shape;10993;p72"/>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2"/>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2"/>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2"/>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2"/>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2"/>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2"/>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2"/>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2"/>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2"/>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2"/>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2"/>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2"/>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2"/>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2"/>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2"/>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2"/>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2"/>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2"/>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2"/>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2"/>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72"/>
          <p:cNvGrpSpPr/>
          <p:nvPr/>
        </p:nvGrpSpPr>
        <p:grpSpPr>
          <a:xfrm>
            <a:off x="6633976" y="2459552"/>
            <a:ext cx="387781" cy="286680"/>
            <a:chOff x="6633976" y="2459552"/>
            <a:chExt cx="387781" cy="286680"/>
          </a:xfrm>
        </p:grpSpPr>
        <p:sp>
          <p:nvSpPr>
            <p:cNvPr id="11015" name="Google Shape;11015;p72"/>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2"/>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2"/>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2"/>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2"/>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2"/>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2"/>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2" name="Google Shape;11022;p72"/>
          <p:cNvGrpSpPr/>
          <p:nvPr/>
        </p:nvGrpSpPr>
        <p:grpSpPr>
          <a:xfrm>
            <a:off x="7091110" y="2428565"/>
            <a:ext cx="376989" cy="348864"/>
            <a:chOff x="7091110" y="2428565"/>
            <a:chExt cx="376989" cy="348864"/>
          </a:xfrm>
        </p:grpSpPr>
        <p:sp>
          <p:nvSpPr>
            <p:cNvPr id="11023" name="Google Shape;11023;p72"/>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2"/>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2"/>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2"/>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2"/>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2"/>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2"/>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2"/>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2"/>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2"/>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2"/>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2"/>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2"/>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2"/>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2"/>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2"/>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2"/>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2"/>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2"/>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2"/>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2"/>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2"/>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2"/>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2"/>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2"/>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2"/>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2"/>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2"/>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2"/>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2"/>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2"/>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72"/>
          <p:cNvGrpSpPr/>
          <p:nvPr/>
        </p:nvGrpSpPr>
        <p:grpSpPr>
          <a:xfrm>
            <a:off x="7536427" y="2415225"/>
            <a:ext cx="369715" cy="375492"/>
            <a:chOff x="7536427" y="2415225"/>
            <a:chExt cx="369715" cy="375492"/>
          </a:xfrm>
        </p:grpSpPr>
        <p:sp>
          <p:nvSpPr>
            <p:cNvPr id="11055" name="Google Shape;11055;p72"/>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2"/>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2"/>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2"/>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2"/>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2"/>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2"/>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2"/>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2"/>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2"/>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2"/>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2"/>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2"/>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2"/>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2"/>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2"/>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2"/>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2"/>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2"/>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2"/>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2"/>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2"/>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2"/>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2"/>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2"/>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2"/>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2"/>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2"/>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2"/>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2"/>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2"/>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2"/>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2"/>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2"/>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2"/>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2"/>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2"/>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2"/>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3" name="Google Shape;11093;p72"/>
          <p:cNvGrpSpPr/>
          <p:nvPr/>
        </p:nvGrpSpPr>
        <p:grpSpPr>
          <a:xfrm>
            <a:off x="7980773" y="2428802"/>
            <a:ext cx="353381" cy="358160"/>
            <a:chOff x="7980773" y="2428802"/>
            <a:chExt cx="353381" cy="358160"/>
          </a:xfrm>
        </p:grpSpPr>
        <p:sp>
          <p:nvSpPr>
            <p:cNvPr id="11094" name="Google Shape;11094;p72"/>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2"/>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2"/>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2"/>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2"/>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2"/>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2"/>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2"/>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2"/>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2"/>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2"/>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2"/>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2"/>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2"/>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2"/>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2"/>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2"/>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2"/>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2"/>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2"/>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2"/>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2"/>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2"/>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2"/>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2"/>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2"/>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2"/>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2"/>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2"/>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2"/>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4" name="Google Shape;11124;p72"/>
          <p:cNvGrpSpPr/>
          <p:nvPr/>
        </p:nvGrpSpPr>
        <p:grpSpPr>
          <a:xfrm>
            <a:off x="4886058" y="4291240"/>
            <a:ext cx="346343" cy="343953"/>
            <a:chOff x="4886058" y="4291240"/>
            <a:chExt cx="346343" cy="343953"/>
          </a:xfrm>
        </p:grpSpPr>
        <p:sp>
          <p:nvSpPr>
            <p:cNvPr id="11125" name="Google Shape;11125;p72"/>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2"/>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2"/>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2"/>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2"/>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2"/>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2"/>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2"/>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2"/>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2"/>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2"/>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2"/>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2"/>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72"/>
          <p:cNvGrpSpPr/>
          <p:nvPr/>
        </p:nvGrpSpPr>
        <p:grpSpPr>
          <a:xfrm>
            <a:off x="5344216" y="4291056"/>
            <a:ext cx="304616" cy="343560"/>
            <a:chOff x="5344216" y="4291056"/>
            <a:chExt cx="304616" cy="343560"/>
          </a:xfrm>
        </p:grpSpPr>
        <p:sp>
          <p:nvSpPr>
            <p:cNvPr id="11139" name="Google Shape;11139;p72"/>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2"/>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2"/>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2"/>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2"/>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2"/>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2"/>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2"/>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2"/>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2"/>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2"/>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0" name="Google Shape;11150;p72"/>
          <p:cNvGrpSpPr/>
          <p:nvPr/>
        </p:nvGrpSpPr>
        <p:grpSpPr>
          <a:xfrm>
            <a:off x="6279999" y="4264422"/>
            <a:ext cx="204093" cy="343743"/>
            <a:chOff x="6271562" y="4290872"/>
            <a:chExt cx="204093" cy="343743"/>
          </a:xfrm>
        </p:grpSpPr>
        <p:sp>
          <p:nvSpPr>
            <p:cNvPr id="11151" name="Google Shape;11151;p72"/>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2"/>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2"/>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2"/>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2"/>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2"/>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2"/>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2"/>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2"/>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2"/>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2"/>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2"/>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72"/>
          <p:cNvGrpSpPr/>
          <p:nvPr/>
        </p:nvGrpSpPr>
        <p:grpSpPr>
          <a:xfrm>
            <a:off x="6639491" y="4329238"/>
            <a:ext cx="344085" cy="267195"/>
            <a:chOff x="6639491" y="4329238"/>
            <a:chExt cx="344085" cy="267195"/>
          </a:xfrm>
        </p:grpSpPr>
        <p:sp>
          <p:nvSpPr>
            <p:cNvPr id="11164" name="Google Shape;11164;p72"/>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2"/>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2"/>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2"/>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2"/>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2"/>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2"/>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2"/>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2"/>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2"/>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2"/>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2"/>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2"/>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2"/>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2"/>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2"/>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2"/>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2"/>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72"/>
          <p:cNvGrpSpPr/>
          <p:nvPr/>
        </p:nvGrpSpPr>
        <p:grpSpPr>
          <a:xfrm>
            <a:off x="7133336" y="4291056"/>
            <a:ext cx="232979" cy="343560"/>
            <a:chOff x="7133336" y="4291056"/>
            <a:chExt cx="232979" cy="343560"/>
          </a:xfrm>
        </p:grpSpPr>
        <p:sp>
          <p:nvSpPr>
            <p:cNvPr id="11183" name="Google Shape;11183;p72"/>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2"/>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2"/>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2"/>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2"/>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2"/>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2"/>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2"/>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2"/>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2"/>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2"/>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2"/>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2"/>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2"/>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2"/>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2"/>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2"/>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72"/>
          <p:cNvGrpSpPr/>
          <p:nvPr/>
        </p:nvGrpSpPr>
        <p:grpSpPr>
          <a:xfrm>
            <a:off x="7571379" y="4291056"/>
            <a:ext cx="232979" cy="343560"/>
            <a:chOff x="7571379" y="4291056"/>
            <a:chExt cx="232979" cy="343560"/>
          </a:xfrm>
        </p:grpSpPr>
        <p:sp>
          <p:nvSpPr>
            <p:cNvPr id="11201" name="Google Shape;11201;p72"/>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2"/>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2"/>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2"/>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2"/>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2"/>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2"/>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2"/>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2"/>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2"/>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2"/>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2"/>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2"/>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2"/>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2"/>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2"/>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72"/>
          <p:cNvGrpSpPr/>
          <p:nvPr/>
        </p:nvGrpSpPr>
        <p:grpSpPr>
          <a:xfrm>
            <a:off x="6666381" y="3347875"/>
            <a:ext cx="295819" cy="370712"/>
            <a:chOff x="6666381" y="3347875"/>
            <a:chExt cx="295819" cy="370712"/>
          </a:xfrm>
        </p:grpSpPr>
        <p:sp>
          <p:nvSpPr>
            <p:cNvPr id="11218" name="Google Shape;11218;p72"/>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2"/>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2"/>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2"/>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2"/>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2"/>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2"/>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2"/>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2"/>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2"/>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2"/>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2"/>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2"/>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2"/>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2"/>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2"/>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2"/>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2"/>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2"/>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2"/>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2"/>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2"/>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2"/>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2"/>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2"/>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2"/>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2"/>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2"/>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2"/>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2"/>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2"/>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2"/>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2"/>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2"/>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2"/>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2"/>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2"/>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2"/>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2"/>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2"/>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72"/>
          <p:cNvGrpSpPr/>
          <p:nvPr/>
        </p:nvGrpSpPr>
        <p:grpSpPr>
          <a:xfrm>
            <a:off x="4877760" y="2887459"/>
            <a:ext cx="389567" cy="390329"/>
            <a:chOff x="4877760" y="2887459"/>
            <a:chExt cx="389567" cy="390329"/>
          </a:xfrm>
        </p:grpSpPr>
        <p:sp>
          <p:nvSpPr>
            <p:cNvPr id="11259" name="Google Shape;11259;p72"/>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2"/>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2"/>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2"/>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2"/>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2"/>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2"/>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2"/>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2"/>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2"/>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2"/>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2"/>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2"/>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2"/>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2"/>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2"/>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2"/>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2"/>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2"/>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2"/>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2"/>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2"/>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2"/>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2"/>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2"/>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2"/>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2"/>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2"/>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2"/>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2"/>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2"/>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2"/>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2"/>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2"/>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2"/>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2"/>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2"/>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2"/>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2"/>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2"/>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2"/>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2"/>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2"/>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2"/>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3" name="Google Shape;11303;p72"/>
          <p:cNvSpPr/>
          <p:nvPr/>
        </p:nvSpPr>
        <p:spPr>
          <a:xfrm>
            <a:off x="5911170" y="28876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2"/>
          <p:cNvSpPr/>
          <p:nvPr/>
        </p:nvSpPr>
        <p:spPr>
          <a:xfrm>
            <a:off x="5911170" y="28876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2"/>
          <p:cNvSpPr/>
          <p:nvPr/>
        </p:nvSpPr>
        <p:spPr>
          <a:xfrm>
            <a:off x="5798094" y="31453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2"/>
          <p:cNvSpPr/>
          <p:nvPr/>
        </p:nvSpPr>
        <p:spPr>
          <a:xfrm>
            <a:off x="5797831" y="31455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2"/>
          <p:cNvSpPr/>
          <p:nvPr/>
        </p:nvSpPr>
        <p:spPr>
          <a:xfrm>
            <a:off x="5779239" y="32289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8" name="Google Shape;11308;p72"/>
          <p:cNvGrpSpPr/>
          <p:nvPr/>
        </p:nvGrpSpPr>
        <p:grpSpPr>
          <a:xfrm>
            <a:off x="5779239" y="2887695"/>
            <a:ext cx="314411" cy="389830"/>
            <a:chOff x="5779239" y="2887695"/>
            <a:chExt cx="314411" cy="389830"/>
          </a:xfrm>
        </p:grpSpPr>
        <p:sp>
          <p:nvSpPr>
            <p:cNvPr id="11309" name="Google Shape;11309;p72"/>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2"/>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2"/>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2"/>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2"/>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2"/>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2"/>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2"/>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2"/>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2"/>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2"/>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2"/>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2"/>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2"/>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2"/>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2"/>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2"/>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2"/>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2"/>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2"/>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2"/>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2"/>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2"/>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2"/>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2"/>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2"/>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2"/>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2"/>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2"/>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2"/>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2"/>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2"/>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2"/>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2"/>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2"/>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2"/>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2"/>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2"/>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2"/>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2"/>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2"/>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2"/>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2"/>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2"/>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2"/>
          <p:cNvGrpSpPr/>
          <p:nvPr/>
        </p:nvGrpSpPr>
        <p:grpSpPr>
          <a:xfrm>
            <a:off x="6190130" y="2940977"/>
            <a:ext cx="389830" cy="283004"/>
            <a:chOff x="6190130" y="2940977"/>
            <a:chExt cx="389830" cy="283004"/>
          </a:xfrm>
        </p:grpSpPr>
        <p:sp>
          <p:nvSpPr>
            <p:cNvPr id="11354" name="Google Shape;11354;p72"/>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2"/>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2"/>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2"/>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2"/>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2"/>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2"/>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2"/>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2"/>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2"/>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2"/>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2"/>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2"/>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2"/>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2"/>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2"/>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2"/>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2"/>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2"/>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2"/>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2"/>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2"/>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2"/>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2"/>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2"/>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2"/>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2"/>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2"/>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2"/>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2"/>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72"/>
          <p:cNvGrpSpPr/>
          <p:nvPr/>
        </p:nvGrpSpPr>
        <p:grpSpPr>
          <a:xfrm>
            <a:off x="6633976" y="2900274"/>
            <a:ext cx="389803" cy="364673"/>
            <a:chOff x="6633976" y="2900274"/>
            <a:chExt cx="389803" cy="364673"/>
          </a:xfrm>
        </p:grpSpPr>
        <p:sp>
          <p:nvSpPr>
            <p:cNvPr id="11385" name="Google Shape;11385;p72"/>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2"/>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2"/>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2"/>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2"/>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2"/>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2"/>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2"/>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2"/>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2"/>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2"/>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2"/>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2"/>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2"/>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2"/>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2"/>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2"/>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72"/>
          <p:cNvGrpSpPr/>
          <p:nvPr/>
        </p:nvGrpSpPr>
        <p:grpSpPr>
          <a:xfrm>
            <a:off x="7517835" y="2885437"/>
            <a:ext cx="364935" cy="382529"/>
            <a:chOff x="7517835" y="2885437"/>
            <a:chExt cx="364935" cy="382529"/>
          </a:xfrm>
        </p:grpSpPr>
        <p:sp>
          <p:nvSpPr>
            <p:cNvPr id="11403" name="Google Shape;11403;p72"/>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2"/>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2"/>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2"/>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2"/>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2"/>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2"/>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2"/>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2"/>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2"/>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2"/>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2"/>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2"/>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2"/>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2"/>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2"/>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2"/>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2"/>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2"/>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2"/>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2"/>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2"/>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2"/>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2"/>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2"/>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2"/>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2"/>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2"/>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2"/>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2"/>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2"/>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2"/>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2"/>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2"/>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2"/>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2"/>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2"/>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72"/>
          <p:cNvGrpSpPr/>
          <p:nvPr/>
        </p:nvGrpSpPr>
        <p:grpSpPr>
          <a:xfrm>
            <a:off x="7087591" y="2887144"/>
            <a:ext cx="358160" cy="385602"/>
            <a:chOff x="7087591" y="2887144"/>
            <a:chExt cx="358160" cy="385602"/>
          </a:xfrm>
        </p:grpSpPr>
        <p:sp>
          <p:nvSpPr>
            <p:cNvPr id="11441" name="Google Shape;11441;p72"/>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2"/>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2"/>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2"/>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2"/>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2"/>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2"/>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2"/>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2"/>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2"/>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2"/>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2"/>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2"/>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2"/>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2"/>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2"/>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2"/>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2"/>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2"/>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72"/>
          <p:cNvGrpSpPr/>
          <p:nvPr/>
        </p:nvGrpSpPr>
        <p:grpSpPr>
          <a:xfrm>
            <a:off x="7951362" y="2885437"/>
            <a:ext cx="382529" cy="382529"/>
            <a:chOff x="7951362" y="2885437"/>
            <a:chExt cx="382529" cy="382529"/>
          </a:xfrm>
        </p:grpSpPr>
        <p:sp>
          <p:nvSpPr>
            <p:cNvPr id="11461" name="Google Shape;11461;p72"/>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2"/>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2"/>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2"/>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2"/>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2"/>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2"/>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2"/>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2"/>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2"/>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2"/>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2"/>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2"/>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2"/>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2"/>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2"/>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2"/>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2"/>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2"/>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2"/>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2"/>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2"/>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2"/>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2"/>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2"/>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2"/>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2"/>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2"/>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2"/>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2"/>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2"/>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2"/>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2"/>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2"/>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2"/>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2"/>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2"/>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2"/>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2"/>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2"/>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2"/>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2"/>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2"/>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2"/>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2"/>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2"/>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2"/>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2"/>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2"/>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72"/>
          <p:cNvGrpSpPr/>
          <p:nvPr/>
        </p:nvGrpSpPr>
        <p:grpSpPr>
          <a:xfrm>
            <a:off x="8054406" y="3814489"/>
            <a:ext cx="276964" cy="336601"/>
            <a:chOff x="8054406" y="3814489"/>
            <a:chExt cx="276964" cy="336601"/>
          </a:xfrm>
        </p:grpSpPr>
        <p:sp>
          <p:nvSpPr>
            <p:cNvPr id="11511" name="Google Shape;11511;p72"/>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2"/>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2"/>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2"/>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2"/>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2"/>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2"/>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2"/>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2"/>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0" name="Google Shape;11520;p72"/>
          <p:cNvGrpSpPr/>
          <p:nvPr/>
        </p:nvGrpSpPr>
        <p:grpSpPr>
          <a:xfrm>
            <a:off x="7936787" y="4295074"/>
            <a:ext cx="378249" cy="335524"/>
            <a:chOff x="7936787" y="4295074"/>
            <a:chExt cx="378249" cy="335524"/>
          </a:xfrm>
        </p:grpSpPr>
        <p:sp>
          <p:nvSpPr>
            <p:cNvPr id="11521" name="Google Shape;11521;p72"/>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2"/>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2"/>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2"/>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2"/>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2"/>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2"/>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2"/>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2"/>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2"/>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2"/>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2"/>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2"/>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2"/>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2"/>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2"/>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72"/>
          <p:cNvGrpSpPr/>
          <p:nvPr/>
        </p:nvGrpSpPr>
        <p:grpSpPr>
          <a:xfrm>
            <a:off x="4886058" y="1965890"/>
            <a:ext cx="388569" cy="388307"/>
            <a:chOff x="4886058" y="1965890"/>
            <a:chExt cx="388569" cy="388307"/>
          </a:xfrm>
        </p:grpSpPr>
        <p:sp>
          <p:nvSpPr>
            <p:cNvPr id="11538" name="Google Shape;11538;p72"/>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2"/>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2"/>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2"/>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2"/>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2"/>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2"/>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2"/>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2"/>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2"/>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2"/>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52"/>
        <p:cNvGrpSpPr/>
        <p:nvPr/>
      </p:nvGrpSpPr>
      <p:grpSpPr>
        <a:xfrm>
          <a:off x="0" y="0"/>
          <a:ext cx="0" cy="0"/>
          <a:chOff x="0" y="0"/>
          <a:chExt cx="0" cy="0"/>
        </a:xfrm>
      </p:grpSpPr>
      <p:sp>
        <p:nvSpPr>
          <p:cNvPr id="11553" name="Google Shape;11553;p73"/>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554" name="Google Shape;11554;p73"/>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555" name="Google Shape;11555;p73"/>
          <p:cNvGrpSpPr/>
          <p:nvPr/>
        </p:nvGrpSpPr>
        <p:grpSpPr>
          <a:xfrm>
            <a:off x="1765162" y="3346789"/>
            <a:ext cx="292801" cy="359258"/>
            <a:chOff x="1765162" y="3346789"/>
            <a:chExt cx="292801" cy="359258"/>
          </a:xfrm>
        </p:grpSpPr>
        <p:sp>
          <p:nvSpPr>
            <p:cNvPr id="11556" name="Google Shape;11556;p73"/>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3"/>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3"/>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3"/>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3"/>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3"/>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3"/>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3"/>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3"/>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3"/>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3"/>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3"/>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3"/>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3"/>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3"/>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1" name="Google Shape;11571;p73"/>
          <p:cNvGrpSpPr/>
          <p:nvPr/>
        </p:nvGrpSpPr>
        <p:grpSpPr>
          <a:xfrm>
            <a:off x="3077632" y="2445004"/>
            <a:ext cx="358996" cy="296309"/>
            <a:chOff x="3077632" y="2445004"/>
            <a:chExt cx="358996" cy="296309"/>
          </a:xfrm>
        </p:grpSpPr>
        <p:sp>
          <p:nvSpPr>
            <p:cNvPr id="11572" name="Google Shape;11572;p73"/>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3"/>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3"/>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3"/>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3"/>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3"/>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3"/>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3"/>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3"/>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3"/>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3"/>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3"/>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3"/>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3"/>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3"/>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3"/>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3"/>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3"/>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3"/>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3"/>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3"/>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3"/>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3"/>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3"/>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3"/>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3"/>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73"/>
          <p:cNvGrpSpPr/>
          <p:nvPr/>
        </p:nvGrpSpPr>
        <p:grpSpPr>
          <a:xfrm>
            <a:off x="2635237" y="2431780"/>
            <a:ext cx="359232" cy="323018"/>
            <a:chOff x="2635237" y="2431780"/>
            <a:chExt cx="359232" cy="323018"/>
          </a:xfrm>
        </p:grpSpPr>
        <p:sp>
          <p:nvSpPr>
            <p:cNvPr id="11599" name="Google Shape;11599;p73"/>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3"/>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3"/>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3"/>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3"/>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3"/>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3"/>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3"/>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3"/>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3"/>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3"/>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3"/>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3"/>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3"/>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3"/>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73"/>
          <p:cNvGrpSpPr/>
          <p:nvPr/>
        </p:nvGrpSpPr>
        <p:grpSpPr>
          <a:xfrm>
            <a:off x="4011651" y="3768132"/>
            <a:ext cx="373189" cy="358944"/>
            <a:chOff x="4011651" y="3768132"/>
            <a:chExt cx="373189" cy="358944"/>
          </a:xfrm>
        </p:grpSpPr>
        <p:sp>
          <p:nvSpPr>
            <p:cNvPr id="11615" name="Google Shape;11615;p73"/>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3"/>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3"/>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3"/>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3"/>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3"/>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3"/>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3"/>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3"/>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3"/>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5" name="Google Shape;11625;p73"/>
          <p:cNvGrpSpPr/>
          <p:nvPr/>
        </p:nvGrpSpPr>
        <p:grpSpPr>
          <a:xfrm>
            <a:off x="2189568" y="1961603"/>
            <a:ext cx="364993" cy="359049"/>
            <a:chOff x="2189568" y="1961603"/>
            <a:chExt cx="364993" cy="359049"/>
          </a:xfrm>
        </p:grpSpPr>
        <p:sp>
          <p:nvSpPr>
            <p:cNvPr id="11626" name="Google Shape;11626;p73"/>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3"/>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3"/>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3"/>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3"/>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3"/>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3"/>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3"/>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3"/>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3"/>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3"/>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3"/>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3"/>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3"/>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3"/>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3"/>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2" name="Google Shape;11642;p73"/>
          <p:cNvGrpSpPr/>
          <p:nvPr/>
        </p:nvGrpSpPr>
        <p:grpSpPr>
          <a:xfrm>
            <a:off x="2193077" y="2419971"/>
            <a:ext cx="378426" cy="346323"/>
            <a:chOff x="2193077" y="2419971"/>
            <a:chExt cx="378426" cy="346323"/>
          </a:xfrm>
        </p:grpSpPr>
        <p:sp>
          <p:nvSpPr>
            <p:cNvPr id="11643" name="Google Shape;11643;p73"/>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3"/>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3"/>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3"/>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3"/>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3"/>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3"/>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3"/>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3"/>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3"/>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3"/>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3"/>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3"/>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3"/>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3"/>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3"/>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3"/>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3"/>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3"/>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3"/>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3"/>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4" name="Google Shape;11664;p73"/>
          <p:cNvGrpSpPr/>
          <p:nvPr/>
        </p:nvGrpSpPr>
        <p:grpSpPr>
          <a:xfrm>
            <a:off x="861622" y="2881770"/>
            <a:ext cx="276802" cy="367140"/>
            <a:chOff x="861622" y="2881770"/>
            <a:chExt cx="276802" cy="367140"/>
          </a:xfrm>
        </p:grpSpPr>
        <p:sp>
          <p:nvSpPr>
            <p:cNvPr id="11665" name="Google Shape;11665;p73"/>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3"/>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3"/>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3"/>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3"/>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3"/>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3"/>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3"/>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3"/>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3"/>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3"/>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3"/>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3"/>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3"/>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3"/>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3"/>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3"/>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3"/>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3"/>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3"/>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3"/>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3"/>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7" name="Google Shape;11687;p73"/>
          <p:cNvGrpSpPr/>
          <p:nvPr/>
        </p:nvGrpSpPr>
        <p:grpSpPr>
          <a:xfrm>
            <a:off x="3968184" y="2881691"/>
            <a:ext cx="369444" cy="367140"/>
            <a:chOff x="3968184" y="2881691"/>
            <a:chExt cx="369444" cy="367140"/>
          </a:xfrm>
        </p:grpSpPr>
        <p:sp>
          <p:nvSpPr>
            <p:cNvPr id="11688" name="Google Shape;11688;p73"/>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3"/>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3"/>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3"/>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3"/>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3"/>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3"/>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3"/>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3"/>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3"/>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3"/>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3"/>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3"/>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3"/>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3"/>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3"/>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3"/>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3"/>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3"/>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3"/>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3"/>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3"/>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3"/>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3"/>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73"/>
          <p:cNvGrpSpPr/>
          <p:nvPr/>
        </p:nvGrpSpPr>
        <p:grpSpPr>
          <a:xfrm>
            <a:off x="3513796" y="2882084"/>
            <a:ext cx="371487" cy="366826"/>
            <a:chOff x="3513796" y="2882084"/>
            <a:chExt cx="371487" cy="366826"/>
          </a:xfrm>
        </p:grpSpPr>
        <p:sp>
          <p:nvSpPr>
            <p:cNvPr id="11713" name="Google Shape;11713;p73"/>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3"/>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3"/>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3"/>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3"/>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3"/>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3"/>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3"/>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3"/>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3"/>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3"/>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3"/>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3"/>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3"/>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3"/>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3"/>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3"/>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3"/>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3"/>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3"/>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3"/>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3"/>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3"/>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3"/>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3"/>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3"/>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3"/>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3"/>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3"/>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3"/>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3"/>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3"/>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3"/>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3"/>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3"/>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3"/>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3"/>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3"/>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3"/>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3"/>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3"/>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3"/>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3"/>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3"/>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3"/>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3"/>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3"/>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3"/>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3"/>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2" name="Google Shape;11762;p73"/>
          <p:cNvGrpSpPr/>
          <p:nvPr/>
        </p:nvGrpSpPr>
        <p:grpSpPr>
          <a:xfrm>
            <a:off x="873615" y="1500275"/>
            <a:ext cx="335011" cy="359232"/>
            <a:chOff x="873615" y="1500275"/>
            <a:chExt cx="335011" cy="359232"/>
          </a:xfrm>
        </p:grpSpPr>
        <p:sp>
          <p:nvSpPr>
            <p:cNvPr id="11763" name="Google Shape;11763;p73"/>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3"/>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3"/>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3"/>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3"/>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3"/>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3"/>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3"/>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3"/>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3"/>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3"/>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4" name="Google Shape;11774;p73"/>
          <p:cNvGrpSpPr/>
          <p:nvPr/>
        </p:nvGrpSpPr>
        <p:grpSpPr>
          <a:xfrm>
            <a:off x="2202058" y="3346737"/>
            <a:ext cx="337158" cy="359311"/>
            <a:chOff x="2202058" y="3346737"/>
            <a:chExt cx="337158" cy="359311"/>
          </a:xfrm>
        </p:grpSpPr>
        <p:sp>
          <p:nvSpPr>
            <p:cNvPr id="11775" name="Google Shape;11775;p73"/>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3"/>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3"/>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3"/>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3"/>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3"/>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3"/>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3"/>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3"/>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73"/>
          <p:cNvGrpSpPr/>
          <p:nvPr/>
        </p:nvGrpSpPr>
        <p:grpSpPr>
          <a:xfrm>
            <a:off x="2223059" y="3818172"/>
            <a:ext cx="359232" cy="306050"/>
            <a:chOff x="2223059" y="3818172"/>
            <a:chExt cx="359232" cy="306050"/>
          </a:xfrm>
        </p:grpSpPr>
        <p:sp>
          <p:nvSpPr>
            <p:cNvPr id="11785" name="Google Shape;11785;p73"/>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3"/>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3"/>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3"/>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3"/>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3"/>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3"/>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3"/>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3"/>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73"/>
          <p:cNvGrpSpPr/>
          <p:nvPr/>
        </p:nvGrpSpPr>
        <p:grpSpPr>
          <a:xfrm>
            <a:off x="1725989" y="1991820"/>
            <a:ext cx="378426" cy="298509"/>
            <a:chOff x="1725989" y="1991820"/>
            <a:chExt cx="378426" cy="298509"/>
          </a:xfrm>
        </p:grpSpPr>
        <p:sp>
          <p:nvSpPr>
            <p:cNvPr id="11795" name="Google Shape;11795;p73"/>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3"/>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3"/>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3"/>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3"/>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3"/>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3"/>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3"/>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3"/>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3"/>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3"/>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3"/>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7" name="Google Shape;11807;p73"/>
          <p:cNvGrpSpPr/>
          <p:nvPr/>
        </p:nvGrpSpPr>
        <p:grpSpPr>
          <a:xfrm>
            <a:off x="1768409" y="3791751"/>
            <a:ext cx="367978" cy="359075"/>
            <a:chOff x="1768409" y="3791751"/>
            <a:chExt cx="367978" cy="359075"/>
          </a:xfrm>
        </p:grpSpPr>
        <p:sp>
          <p:nvSpPr>
            <p:cNvPr id="11808" name="Google Shape;11808;p73"/>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3"/>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3"/>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3"/>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3"/>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3"/>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3"/>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3"/>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3"/>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3"/>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3"/>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3"/>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3"/>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73"/>
          <p:cNvGrpSpPr/>
          <p:nvPr/>
        </p:nvGrpSpPr>
        <p:grpSpPr>
          <a:xfrm>
            <a:off x="2668963" y="3791306"/>
            <a:ext cx="358735" cy="359311"/>
            <a:chOff x="2668963" y="3791306"/>
            <a:chExt cx="358735" cy="359311"/>
          </a:xfrm>
        </p:grpSpPr>
        <p:sp>
          <p:nvSpPr>
            <p:cNvPr id="11822" name="Google Shape;11822;p73"/>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3"/>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3"/>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3"/>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3"/>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3"/>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3"/>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3"/>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3"/>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3"/>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3"/>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3"/>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3"/>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3"/>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3"/>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3"/>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8" name="Google Shape;11838;p73"/>
          <p:cNvGrpSpPr/>
          <p:nvPr/>
        </p:nvGrpSpPr>
        <p:grpSpPr>
          <a:xfrm>
            <a:off x="849682" y="1995198"/>
            <a:ext cx="363893" cy="291727"/>
            <a:chOff x="849682" y="1995198"/>
            <a:chExt cx="363893" cy="291727"/>
          </a:xfrm>
        </p:grpSpPr>
        <p:sp>
          <p:nvSpPr>
            <p:cNvPr id="11839" name="Google Shape;11839;p73"/>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3"/>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3"/>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3"/>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3"/>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3"/>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3"/>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3"/>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3"/>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3"/>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3"/>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3"/>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3"/>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3"/>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3"/>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3"/>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3"/>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3"/>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7" name="Google Shape;11857;p73"/>
          <p:cNvGrpSpPr/>
          <p:nvPr/>
        </p:nvGrpSpPr>
        <p:grpSpPr>
          <a:xfrm>
            <a:off x="3065430" y="1990066"/>
            <a:ext cx="378190" cy="302044"/>
            <a:chOff x="3065430" y="1990066"/>
            <a:chExt cx="378190" cy="302044"/>
          </a:xfrm>
        </p:grpSpPr>
        <p:sp>
          <p:nvSpPr>
            <p:cNvPr id="11858" name="Google Shape;11858;p73"/>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3"/>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3"/>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3"/>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3"/>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3"/>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3"/>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3"/>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3"/>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3"/>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3"/>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9" name="Google Shape;11869;p73"/>
          <p:cNvGrpSpPr/>
          <p:nvPr/>
        </p:nvGrpSpPr>
        <p:grpSpPr>
          <a:xfrm>
            <a:off x="3568234" y="3791410"/>
            <a:ext cx="347501" cy="359284"/>
            <a:chOff x="3568234" y="3791410"/>
            <a:chExt cx="347501" cy="359284"/>
          </a:xfrm>
        </p:grpSpPr>
        <p:sp>
          <p:nvSpPr>
            <p:cNvPr id="11870" name="Google Shape;11870;p73"/>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3"/>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3"/>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3"/>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3"/>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3"/>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3"/>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3"/>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3"/>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3"/>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3"/>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1" name="Google Shape;11881;p73"/>
          <p:cNvGrpSpPr/>
          <p:nvPr/>
        </p:nvGrpSpPr>
        <p:grpSpPr>
          <a:xfrm>
            <a:off x="1759925" y="1501087"/>
            <a:ext cx="347004" cy="358420"/>
            <a:chOff x="1759925" y="1501087"/>
            <a:chExt cx="347004" cy="358420"/>
          </a:xfrm>
        </p:grpSpPr>
        <p:sp>
          <p:nvSpPr>
            <p:cNvPr id="11882" name="Google Shape;11882;p73"/>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3"/>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3"/>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3"/>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3"/>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3"/>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3"/>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3"/>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3"/>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3"/>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3"/>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3"/>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3"/>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3"/>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3"/>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3"/>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3"/>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3"/>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3"/>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3"/>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3"/>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3"/>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3"/>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3"/>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3"/>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3"/>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3"/>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73"/>
          <p:cNvGrpSpPr/>
          <p:nvPr/>
        </p:nvGrpSpPr>
        <p:grpSpPr>
          <a:xfrm>
            <a:off x="3519295" y="2413660"/>
            <a:ext cx="360227" cy="359311"/>
            <a:chOff x="3519295" y="2413660"/>
            <a:chExt cx="360227" cy="359311"/>
          </a:xfrm>
        </p:grpSpPr>
        <p:sp>
          <p:nvSpPr>
            <p:cNvPr id="11910" name="Google Shape;11910;p73"/>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3"/>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3"/>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3"/>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3"/>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3"/>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3"/>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3"/>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3"/>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3"/>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3"/>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3"/>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3"/>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3"/>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3"/>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3"/>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3"/>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3"/>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3"/>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3"/>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3"/>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3"/>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3"/>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3"/>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3"/>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3"/>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3"/>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3"/>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3"/>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3"/>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3"/>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3"/>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3"/>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3"/>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3"/>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73"/>
          <p:cNvGrpSpPr/>
          <p:nvPr/>
        </p:nvGrpSpPr>
        <p:grpSpPr>
          <a:xfrm>
            <a:off x="1330255" y="3845718"/>
            <a:ext cx="358996" cy="250774"/>
            <a:chOff x="1330255" y="3845718"/>
            <a:chExt cx="358996" cy="250774"/>
          </a:xfrm>
        </p:grpSpPr>
        <p:sp>
          <p:nvSpPr>
            <p:cNvPr id="11946" name="Google Shape;11946;p73"/>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3"/>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3"/>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3"/>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3"/>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3"/>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3"/>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3"/>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3"/>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3"/>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6" name="Google Shape;11956;p73"/>
          <p:cNvGrpSpPr/>
          <p:nvPr/>
        </p:nvGrpSpPr>
        <p:grpSpPr>
          <a:xfrm>
            <a:off x="3115103" y="3791384"/>
            <a:ext cx="373424" cy="359311"/>
            <a:chOff x="3115103" y="3791384"/>
            <a:chExt cx="373424" cy="359311"/>
          </a:xfrm>
        </p:grpSpPr>
        <p:sp>
          <p:nvSpPr>
            <p:cNvPr id="11957" name="Google Shape;11957;p73"/>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3"/>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3"/>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3"/>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3"/>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3"/>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3"/>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3"/>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3"/>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3"/>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3"/>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3"/>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3"/>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3"/>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1" name="Google Shape;11971;p73"/>
          <p:cNvGrpSpPr/>
          <p:nvPr/>
        </p:nvGrpSpPr>
        <p:grpSpPr>
          <a:xfrm>
            <a:off x="883853" y="3792641"/>
            <a:ext cx="378190" cy="357059"/>
            <a:chOff x="883853" y="3792641"/>
            <a:chExt cx="378190" cy="357059"/>
          </a:xfrm>
        </p:grpSpPr>
        <p:sp>
          <p:nvSpPr>
            <p:cNvPr id="11972" name="Google Shape;11972;p73"/>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3"/>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3"/>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3"/>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3"/>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3"/>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3"/>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3"/>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3"/>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3"/>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3"/>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3"/>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3"/>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3"/>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3"/>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3"/>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3"/>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3"/>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3"/>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3"/>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3"/>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3"/>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3"/>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3"/>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3"/>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3"/>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8" name="Google Shape;11998;p73"/>
          <p:cNvGrpSpPr/>
          <p:nvPr/>
        </p:nvGrpSpPr>
        <p:grpSpPr>
          <a:xfrm>
            <a:off x="3934196" y="2484805"/>
            <a:ext cx="401207" cy="214036"/>
            <a:chOff x="3934196" y="2484805"/>
            <a:chExt cx="401207" cy="214036"/>
          </a:xfrm>
        </p:grpSpPr>
        <p:sp>
          <p:nvSpPr>
            <p:cNvPr id="11999" name="Google Shape;11999;p73"/>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3"/>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3"/>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3"/>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3"/>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73"/>
          <p:cNvGrpSpPr/>
          <p:nvPr/>
        </p:nvGrpSpPr>
        <p:grpSpPr>
          <a:xfrm>
            <a:off x="3999894" y="1500197"/>
            <a:ext cx="342474" cy="359232"/>
            <a:chOff x="3999894" y="1500197"/>
            <a:chExt cx="342474" cy="359232"/>
          </a:xfrm>
        </p:grpSpPr>
        <p:sp>
          <p:nvSpPr>
            <p:cNvPr id="12005" name="Google Shape;12005;p73"/>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3"/>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3"/>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3"/>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3"/>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3"/>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3"/>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3"/>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3"/>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3"/>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5" name="Google Shape;12015;p73"/>
          <p:cNvGrpSpPr/>
          <p:nvPr/>
        </p:nvGrpSpPr>
        <p:grpSpPr>
          <a:xfrm>
            <a:off x="2233795" y="2882162"/>
            <a:ext cx="232601" cy="366747"/>
            <a:chOff x="2233795" y="2882162"/>
            <a:chExt cx="232601" cy="366747"/>
          </a:xfrm>
        </p:grpSpPr>
        <p:sp>
          <p:nvSpPr>
            <p:cNvPr id="12016" name="Google Shape;12016;p73"/>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3"/>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3"/>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3"/>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3"/>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3"/>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3"/>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3"/>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3"/>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3"/>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3"/>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3"/>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3"/>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3"/>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3"/>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3"/>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3"/>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3"/>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4" name="Google Shape;12034;p73"/>
          <p:cNvGrpSpPr/>
          <p:nvPr/>
        </p:nvGrpSpPr>
        <p:grpSpPr>
          <a:xfrm>
            <a:off x="3523772" y="3404422"/>
            <a:ext cx="362008" cy="244175"/>
            <a:chOff x="3523772" y="3404422"/>
            <a:chExt cx="362008" cy="244175"/>
          </a:xfrm>
        </p:grpSpPr>
        <p:sp>
          <p:nvSpPr>
            <p:cNvPr id="12035" name="Google Shape;12035;p73"/>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3"/>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3"/>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3"/>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3"/>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3"/>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3"/>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3"/>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3"/>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3"/>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3"/>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3"/>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3"/>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3"/>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3"/>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0" name="Google Shape;12050;p73"/>
          <p:cNvGrpSpPr/>
          <p:nvPr/>
        </p:nvGrpSpPr>
        <p:grpSpPr>
          <a:xfrm>
            <a:off x="3531026" y="1977314"/>
            <a:ext cx="359232" cy="327836"/>
            <a:chOff x="3531026" y="1977314"/>
            <a:chExt cx="359232" cy="327836"/>
          </a:xfrm>
        </p:grpSpPr>
        <p:sp>
          <p:nvSpPr>
            <p:cNvPr id="12051" name="Google Shape;12051;p73"/>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3"/>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3"/>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3"/>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3"/>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3"/>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3"/>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3"/>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3"/>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3"/>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1" name="Google Shape;12061;p73"/>
          <p:cNvGrpSpPr/>
          <p:nvPr/>
        </p:nvGrpSpPr>
        <p:grpSpPr>
          <a:xfrm>
            <a:off x="3123351" y="1500275"/>
            <a:ext cx="296781" cy="359232"/>
            <a:chOff x="3123351" y="1500275"/>
            <a:chExt cx="296781" cy="359232"/>
          </a:xfrm>
        </p:grpSpPr>
        <p:sp>
          <p:nvSpPr>
            <p:cNvPr id="12062" name="Google Shape;12062;p73"/>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3"/>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3"/>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3"/>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3"/>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3"/>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3"/>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3"/>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3"/>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3"/>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3"/>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73"/>
          <p:cNvGrpSpPr/>
          <p:nvPr/>
        </p:nvGrpSpPr>
        <p:grpSpPr>
          <a:xfrm>
            <a:off x="2659458" y="1500275"/>
            <a:ext cx="332261" cy="359232"/>
            <a:chOff x="2659458" y="1500275"/>
            <a:chExt cx="332261" cy="359232"/>
          </a:xfrm>
        </p:grpSpPr>
        <p:sp>
          <p:nvSpPr>
            <p:cNvPr id="12074" name="Google Shape;12074;p73"/>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3"/>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3"/>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3"/>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3"/>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3"/>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3"/>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3"/>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3"/>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3"/>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3"/>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3"/>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3"/>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3"/>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3"/>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3"/>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3"/>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3"/>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3"/>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3"/>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4" name="Google Shape;12094;p73"/>
          <p:cNvGrpSpPr/>
          <p:nvPr/>
        </p:nvGrpSpPr>
        <p:grpSpPr>
          <a:xfrm>
            <a:off x="1750184" y="2413530"/>
            <a:ext cx="359730" cy="359441"/>
            <a:chOff x="1750184" y="2413530"/>
            <a:chExt cx="359730" cy="359441"/>
          </a:xfrm>
        </p:grpSpPr>
        <p:sp>
          <p:nvSpPr>
            <p:cNvPr id="12095" name="Google Shape;12095;p73"/>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3"/>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3"/>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3"/>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3"/>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3"/>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3"/>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3"/>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3"/>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3"/>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3"/>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6" name="Google Shape;12106;p73"/>
          <p:cNvGrpSpPr/>
          <p:nvPr/>
        </p:nvGrpSpPr>
        <p:grpSpPr>
          <a:xfrm>
            <a:off x="2230050" y="1500223"/>
            <a:ext cx="316524" cy="359284"/>
            <a:chOff x="2230050" y="1500223"/>
            <a:chExt cx="316524" cy="359284"/>
          </a:xfrm>
        </p:grpSpPr>
        <p:sp>
          <p:nvSpPr>
            <p:cNvPr id="12107" name="Google Shape;12107;p73"/>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3"/>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3"/>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3"/>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3"/>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3"/>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3"/>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3"/>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3"/>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3"/>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3"/>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3"/>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3"/>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3"/>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3"/>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3"/>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3"/>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3"/>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3"/>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3"/>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7" name="Google Shape;12127;p73"/>
          <p:cNvGrpSpPr/>
          <p:nvPr/>
        </p:nvGrpSpPr>
        <p:grpSpPr>
          <a:xfrm>
            <a:off x="2690042" y="4262767"/>
            <a:ext cx="359389" cy="359232"/>
            <a:chOff x="2690042" y="4262767"/>
            <a:chExt cx="359389" cy="359232"/>
          </a:xfrm>
        </p:grpSpPr>
        <p:sp>
          <p:nvSpPr>
            <p:cNvPr id="12128" name="Google Shape;12128;p73"/>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3"/>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3"/>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3"/>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3"/>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3"/>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3"/>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73"/>
          <p:cNvGrpSpPr/>
          <p:nvPr/>
        </p:nvGrpSpPr>
        <p:grpSpPr>
          <a:xfrm>
            <a:off x="2689440" y="2882162"/>
            <a:ext cx="222337" cy="366721"/>
            <a:chOff x="2689440" y="2882162"/>
            <a:chExt cx="222337" cy="366721"/>
          </a:xfrm>
        </p:grpSpPr>
        <p:sp>
          <p:nvSpPr>
            <p:cNvPr id="12136" name="Google Shape;12136;p73"/>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3"/>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3"/>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3"/>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3"/>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3"/>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3"/>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3"/>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3"/>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5" name="Google Shape;12145;p73"/>
          <p:cNvSpPr/>
          <p:nvPr/>
        </p:nvSpPr>
        <p:spPr>
          <a:xfrm>
            <a:off x="2637986" y="22809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6" name="Google Shape;12146;p73"/>
          <p:cNvGrpSpPr/>
          <p:nvPr/>
        </p:nvGrpSpPr>
        <p:grpSpPr>
          <a:xfrm>
            <a:off x="2637986" y="1980142"/>
            <a:ext cx="359232" cy="322023"/>
            <a:chOff x="2637986" y="1980142"/>
            <a:chExt cx="359232" cy="322023"/>
          </a:xfrm>
        </p:grpSpPr>
        <p:sp>
          <p:nvSpPr>
            <p:cNvPr id="12147" name="Google Shape;12147;p73"/>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3"/>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3"/>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3"/>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3"/>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3"/>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3"/>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3"/>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3"/>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3"/>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3"/>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3"/>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3"/>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0" name="Google Shape;12160;p73"/>
          <p:cNvGrpSpPr/>
          <p:nvPr/>
        </p:nvGrpSpPr>
        <p:grpSpPr>
          <a:xfrm>
            <a:off x="1306531" y="3346972"/>
            <a:ext cx="323018" cy="359075"/>
            <a:chOff x="1306531" y="3346972"/>
            <a:chExt cx="323018" cy="359075"/>
          </a:xfrm>
        </p:grpSpPr>
        <p:sp>
          <p:nvSpPr>
            <p:cNvPr id="12161" name="Google Shape;12161;p73"/>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3"/>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3"/>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3"/>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3"/>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3"/>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3"/>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3"/>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3"/>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0" name="Google Shape;12170;p73"/>
          <p:cNvGrpSpPr/>
          <p:nvPr/>
        </p:nvGrpSpPr>
        <p:grpSpPr>
          <a:xfrm>
            <a:off x="1308024" y="2413975"/>
            <a:ext cx="360253" cy="357111"/>
            <a:chOff x="1308024" y="2413975"/>
            <a:chExt cx="360253" cy="357111"/>
          </a:xfrm>
        </p:grpSpPr>
        <p:sp>
          <p:nvSpPr>
            <p:cNvPr id="12171" name="Google Shape;12171;p73"/>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3"/>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3"/>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3"/>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3"/>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3"/>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3"/>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3"/>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3"/>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3"/>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3"/>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3"/>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3"/>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3"/>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3"/>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3"/>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3"/>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3"/>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3"/>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3"/>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3"/>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3"/>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3"/>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3"/>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3"/>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3"/>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3"/>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3"/>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3"/>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3"/>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1" name="Google Shape;12201;p73"/>
          <p:cNvGrpSpPr/>
          <p:nvPr/>
        </p:nvGrpSpPr>
        <p:grpSpPr>
          <a:xfrm>
            <a:off x="1298519" y="1970322"/>
            <a:ext cx="378452" cy="341321"/>
            <a:chOff x="1298519" y="1970322"/>
            <a:chExt cx="378452" cy="341321"/>
          </a:xfrm>
        </p:grpSpPr>
        <p:sp>
          <p:nvSpPr>
            <p:cNvPr id="12202" name="Google Shape;12202;p73"/>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3"/>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3"/>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3"/>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3"/>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3"/>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3"/>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3"/>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3"/>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3"/>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3"/>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3"/>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3"/>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3"/>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3"/>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3"/>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3"/>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3"/>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3"/>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3"/>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73"/>
          <p:cNvGrpSpPr/>
          <p:nvPr/>
        </p:nvGrpSpPr>
        <p:grpSpPr>
          <a:xfrm>
            <a:off x="3114815" y="3346868"/>
            <a:ext cx="283217" cy="359180"/>
            <a:chOff x="3114815" y="3346868"/>
            <a:chExt cx="283217" cy="359180"/>
          </a:xfrm>
        </p:grpSpPr>
        <p:sp>
          <p:nvSpPr>
            <p:cNvPr id="12223" name="Google Shape;12223;p73"/>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3"/>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3"/>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3"/>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3"/>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3"/>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3"/>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3"/>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3"/>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3"/>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3"/>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3"/>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3"/>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6" name="Google Shape;12236;p73"/>
          <p:cNvGrpSpPr/>
          <p:nvPr/>
        </p:nvGrpSpPr>
        <p:grpSpPr>
          <a:xfrm>
            <a:off x="3973186" y="3353231"/>
            <a:ext cx="378661" cy="346558"/>
            <a:chOff x="3973186" y="3353231"/>
            <a:chExt cx="378661" cy="346558"/>
          </a:xfrm>
        </p:grpSpPr>
        <p:sp>
          <p:nvSpPr>
            <p:cNvPr id="12237" name="Google Shape;12237;p73"/>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3"/>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3"/>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3"/>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3"/>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3"/>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3"/>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3"/>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3"/>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3"/>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3"/>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3"/>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3"/>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3"/>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3"/>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3"/>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3"/>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3"/>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5" name="Google Shape;12255;p73"/>
          <p:cNvGrpSpPr/>
          <p:nvPr/>
        </p:nvGrpSpPr>
        <p:grpSpPr>
          <a:xfrm>
            <a:off x="2152857" y="4263002"/>
            <a:ext cx="373241" cy="359127"/>
            <a:chOff x="2152857" y="4263002"/>
            <a:chExt cx="373241" cy="359127"/>
          </a:xfrm>
        </p:grpSpPr>
        <p:sp>
          <p:nvSpPr>
            <p:cNvPr id="12256" name="Google Shape;12256;p73"/>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3"/>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3"/>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3"/>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3"/>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3"/>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3"/>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3"/>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73"/>
          <p:cNvGrpSpPr/>
          <p:nvPr/>
        </p:nvGrpSpPr>
        <p:grpSpPr>
          <a:xfrm>
            <a:off x="859632" y="3346972"/>
            <a:ext cx="303537" cy="359127"/>
            <a:chOff x="859632" y="3346972"/>
            <a:chExt cx="303537" cy="359127"/>
          </a:xfrm>
        </p:grpSpPr>
        <p:sp>
          <p:nvSpPr>
            <p:cNvPr id="12265" name="Google Shape;12265;p73"/>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3"/>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3"/>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3"/>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3"/>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0" name="Google Shape;12270;p73"/>
          <p:cNvGrpSpPr/>
          <p:nvPr/>
        </p:nvGrpSpPr>
        <p:grpSpPr>
          <a:xfrm>
            <a:off x="1767911" y="2882241"/>
            <a:ext cx="265306" cy="366799"/>
            <a:chOff x="1767911" y="2882241"/>
            <a:chExt cx="265306" cy="366799"/>
          </a:xfrm>
        </p:grpSpPr>
        <p:sp>
          <p:nvSpPr>
            <p:cNvPr id="12271" name="Google Shape;12271;p73"/>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3"/>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3"/>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3"/>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3"/>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3"/>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3"/>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3"/>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3"/>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3"/>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3"/>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3"/>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3"/>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3"/>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3"/>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6" name="Google Shape;12286;p73"/>
          <p:cNvGrpSpPr/>
          <p:nvPr/>
        </p:nvGrpSpPr>
        <p:grpSpPr>
          <a:xfrm>
            <a:off x="1332009" y="1499935"/>
            <a:ext cx="331895" cy="359311"/>
            <a:chOff x="1332009" y="1499935"/>
            <a:chExt cx="331895" cy="359311"/>
          </a:xfrm>
        </p:grpSpPr>
        <p:sp>
          <p:nvSpPr>
            <p:cNvPr id="12287" name="Google Shape;12287;p73"/>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3"/>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3"/>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3"/>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3"/>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3"/>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3"/>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3"/>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3"/>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3"/>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3"/>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3"/>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3"/>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3"/>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3"/>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3"/>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3"/>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4" name="Google Shape;12304;p73"/>
          <p:cNvGrpSpPr/>
          <p:nvPr/>
        </p:nvGrpSpPr>
        <p:grpSpPr>
          <a:xfrm>
            <a:off x="2663464" y="3346815"/>
            <a:ext cx="289528" cy="359232"/>
            <a:chOff x="2663464" y="3346815"/>
            <a:chExt cx="289528" cy="359232"/>
          </a:xfrm>
        </p:grpSpPr>
        <p:sp>
          <p:nvSpPr>
            <p:cNvPr id="12305" name="Google Shape;12305;p73"/>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3"/>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3"/>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3"/>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3"/>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3"/>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3"/>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3"/>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3"/>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3"/>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3"/>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73"/>
          <p:cNvGrpSpPr/>
          <p:nvPr/>
        </p:nvGrpSpPr>
        <p:grpSpPr>
          <a:xfrm>
            <a:off x="1315775" y="2881927"/>
            <a:ext cx="269051" cy="366983"/>
            <a:chOff x="1315775" y="2881927"/>
            <a:chExt cx="269051" cy="366983"/>
          </a:xfrm>
        </p:grpSpPr>
        <p:sp>
          <p:nvSpPr>
            <p:cNvPr id="12317" name="Google Shape;12317;p73"/>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3"/>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3"/>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3"/>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3"/>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3"/>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3"/>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3"/>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3"/>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3"/>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3"/>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3"/>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3"/>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3"/>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3"/>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2" name="Google Shape;12332;p73"/>
          <p:cNvGrpSpPr/>
          <p:nvPr/>
        </p:nvGrpSpPr>
        <p:grpSpPr>
          <a:xfrm>
            <a:off x="3977427" y="1980142"/>
            <a:ext cx="359232" cy="322023"/>
            <a:chOff x="3977427" y="1980142"/>
            <a:chExt cx="359232" cy="322023"/>
          </a:xfrm>
        </p:grpSpPr>
        <p:sp>
          <p:nvSpPr>
            <p:cNvPr id="12333" name="Google Shape;12333;p73"/>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3"/>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3"/>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3"/>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3"/>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3"/>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3"/>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3"/>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3"/>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3"/>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3" name="Google Shape;12343;p73"/>
          <p:cNvGrpSpPr/>
          <p:nvPr/>
        </p:nvGrpSpPr>
        <p:grpSpPr>
          <a:xfrm>
            <a:off x="865628" y="2413608"/>
            <a:ext cx="361720" cy="359180"/>
            <a:chOff x="865628" y="2413608"/>
            <a:chExt cx="361720" cy="359180"/>
          </a:xfrm>
        </p:grpSpPr>
        <p:sp>
          <p:nvSpPr>
            <p:cNvPr id="12344" name="Google Shape;12344;p73"/>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3"/>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3"/>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3"/>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3"/>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3"/>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3"/>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3"/>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3"/>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3"/>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3"/>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3"/>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3"/>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73"/>
          <p:cNvGrpSpPr/>
          <p:nvPr/>
        </p:nvGrpSpPr>
        <p:grpSpPr>
          <a:xfrm>
            <a:off x="3117093" y="2881927"/>
            <a:ext cx="268815" cy="366983"/>
            <a:chOff x="3117093" y="2881927"/>
            <a:chExt cx="268815" cy="366983"/>
          </a:xfrm>
        </p:grpSpPr>
        <p:sp>
          <p:nvSpPr>
            <p:cNvPr id="12358" name="Google Shape;12358;p73"/>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3"/>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3"/>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3"/>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3"/>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3"/>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3"/>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3"/>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3"/>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3"/>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3"/>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3"/>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3"/>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3"/>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3"/>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73"/>
          <p:cNvGrpSpPr/>
          <p:nvPr/>
        </p:nvGrpSpPr>
        <p:grpSpPr>
          <a:xfrm>
            <a:off x="3534508" y="1508000"/>
            <a:ext cx="368502" cy="343521"/>
            <a:chOff x="3534508" y="1508000"/>
            <a:chExt cx="368502" cy="343521"/>
          </a:xfrm>
        </p:grpSpPr>
        <p:sp>
          <p:nvSpPr>
            <p:cNvPr id="12374" name="Google Shape;12374;p73"/>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3"/>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3"/>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3"/>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3"/>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3"/>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3"/>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3"/>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3"/>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3"/>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3"/>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3"/>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3"/>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3"/>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3"/>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9" name="Google Shape;12389;p73"/>
          <p:cNvGrpSpPr/>
          <p:nvPr/>
        </p:nvGrpSpPr>
        <p:grpSpPr>
          <a:xfrm>
            <a:off x="7147436" y="1502999"/>
            <a:ext cx="279054" cy="354754"/>
            <a:chOff x="7147436" y="1502999"/>
            <a:chExt cx="279054" cy="354754"/>
          </a:xfrm>
        </p:grpSpPr>
        <p:sp>
          <p:nvSpPr>
            <p:cNvPr id="12390" name="Google Shape;12390;p73"/>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3"/>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3"/>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3"/>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3"/>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3"/>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3"/>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3"/>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3"/>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3"/>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3"/>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3"/>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3"/>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3"/>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3"/>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3"/>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6" name="Google Shape;12406;p73"/>
          <p:cNvGrpSpPr/>
          <p:nvPr/>
        </p:nvGrpSpPr>
        <p:grpSpPr>
          <a:xfrm>
            <a:off x="7603081" y="1973072"/>
            <a:ext cx="276802" cy="354807"/>
            <a:chOff x="7603081" y="1973072"/>
            <a:chExt cx="276802" cy="354807"/>
          </a:xfrm>
        </p:grpSpPr>
        <p:sp>
          <p:nvSpPr>
            <p:cNvPr id="12407" name="Google Shape;12407;p73"/>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3"/>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3"/>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3"/>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3"/>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3"/>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3"/>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3"/>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3"/>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3"/>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3"/>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3"/>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3"/>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3"/>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1" name="Google Shape;12421;p73"/>
          <p:cNvGrpSpPr/>
          <p:nvPr/>
        </p:nvGrpSpPr>
        <p:grpSpPr>
          <a:xfrm>
            <a:off x="6696792" y="1502999"/>
            <a:ext cx="276802" cy="354754"/>
            <a:chOff x="6696792" y="1502999"/>
            <a:chExt cx="276802" cy="354754"/>
          </a:xfrm>
        </p:grpSpPr>
        <p:sp>
          <p:nvSpPr>
            <p:cNvPr id="12422" name="Google Shape;12422;p73"/>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3"/>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3"/>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3"/>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3"/>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3"/>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3"/>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3"/>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3"/>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3"/>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3"/>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3"/>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3"/>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3"/>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3"/>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7" name="Google Shape;12437;p73"/>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8" name="Google Shape;12438;p73"/>
          <p:cNvGrpSpPr/>
          <p:nvPr/>
        </p:nvGrpSpPr>
        <p:grpSpPr>
          <a:xfrm>
            <a:off x="6223393" y="1502999"/>
            <a:ext cx="320295" cy="354754"/>
            <a:chOff x="6223393" y="1502999"/>
            <a:chExt cx="320295" cy="354754"/>
          </a:xfrm>
        </p:grpSpPr>
        <p:sp>
          <p:nvSpPr>
            <p:cNvPr id="12439" name="Google Shape;12439;p73"/>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3"/>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3"/>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3"/>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3"/>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3"/>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3"/>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3"/>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3"/>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3"/>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3"/>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3"/>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3"/>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3"/>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3"/>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3"/>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3"/>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3"/>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3"/>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3"/>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3"/>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3"/>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3"/>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2" name="Google Shape;12462;p73"/>
          <p:cNvGrpSpPr/>
          <p:nvPr/>
        </p:nvGrpSpPr>
        <p:grpSpPr>
          <a:xfrm>
            <a:off x="5310611" y="1502972"/>
            <a:ext cx="339515" cy="354781"/>
            <a:chOff x="5310611" y="1502972"/>
            <a:chExt cx="339515" cy="354781"/>
          </a:xfrm>
        </p:grpSpPr>
        <p:sp>
          <p:nvSpPr>
            <p:cNvPr id="12463" name="Google Shape;12463;p73"/>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3"/>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3"/>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3"/>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3"/>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3"/>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3"/>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3"/>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3"/>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3"/>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3"/>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3"/>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3"/>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3"/>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3"/>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3"/>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9" name="Google Shape;12479;p73"/>
          <p:cNvGrpSpPr/>
          <p:nvPr/>
        </p:nvGrpSpPr>
        <p:grpSpPr>
          <a:xfrm>
            <a:off x="6253637" y="3790101"/>
            <a:ext cx="274550" cy="354833"/>
            <a:chOff x="6253637" y="3790101"/>
            <a:chExt cx="274550" cy="354833"/>
          </a:xfrm>
        </p:grpSpPr>
        <p:sp>
          <p:nvSpPr>
            <p:cNvPr id="12480" name="Google Shape;12480;p73"/>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3"/>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3"/>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3"/>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3"/>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3"/>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3"/>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3"/>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3"/>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3"/>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3"/>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3"/>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3"/>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3"/>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3"/>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3"/>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3"/>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7" name="Google Shape;12497;p73"/>
          <p:cNvGrpSpPr/>
          <p:nvPr/>
        </p:nvGrpSpPr>
        <p:grpSpPr>
          <a:xfrm>
            <a:off x="5802731" y="3790180"/>
            <a:ext cx="274576" cy="354754"/>
            <a:chOff x="5802731" y="3790180"/>
            <a:chExt cx="274576" cy="354754"/>
          </a:xfrm>
        </p:grpSpPr>
        <p:sp>
          <p:nvSpPr>
            <p:cNvPr id="12498" name="Google Shape;12498;p73"/>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3"/>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3"/>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3"/>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3"/>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3"/>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3"/>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3"/>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3"/>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3"/>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3"/>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3"/>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3"/>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3"/>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3"/>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3"/>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3"/>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3"/>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3"/>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3"/>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3"/>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9" name="Google Shape;12519;p73"/>
          <p:cNvGrpSpPr/>
          <p:nvPr/>
        </p:nvGrpSpPr>
        <p:grpSpPr>
          <a:xfrm>
            <a:off x="5352088" y="3790206"/>
            <a:ext cx="274550" cy="354728"/>
            <a:chOff x="5352088" y="3790206"/>
            <a:chExt cx="274550" cy="354728"/>
          </a:xfrm>
        </p:grpSpPr>
        <p:sp>
          <p:nvSpPr>
            <p:cNvPr id="12520" name="Google Shape;12520;p73"/>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3"/>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3"/>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3"/>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3"/>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3"/>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3"/>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3"/>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3"/>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3"/>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3"/>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3"/>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3"/>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3"/>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3"/>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3"/>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3"/>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3"/>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3"/>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3"/>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3"/>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3"/>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3"/>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3"/>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73"/>
          <p:cNvGrpSpPr/>
          <p:nvPr/>
        </p:nvGrpSpPr>
        <p:grpSpPr>
          <a:xfrm>
            <a:off x="4901706" y="3790075"/>
            <a:ext cx="274550" cy="354859"/>
            <a:chOff x="4901706" y="3790075"/>
            <a:chExt cx="274550" cy="354859"/>
          </a:xfrm>
        </p:grpSpPr>
        <p:sp>
          <p:nvSpPr>
            <p:cNvPr id="12545" name="Google Shape;12545;p73"/>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3"/>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3"/>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3"/>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3"/>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3"/>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3"/>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3"/>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3"/>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3"/>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3"/>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3"/>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3"/>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3"/>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3"/>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3"/>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3"/>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73"/>
          <p:cNvGrpSpPr/>
          <p:nvPr/>
        </p:nvGrpSpPr>
        <p:grpSpPr>
          <a:xfrm>
            <a:off x="8052704" y="1503208"/>
            <a:ext cx="275073" cy="354545"/>
            <a:chOff x="8052704" y="1503208"/>
            <a:chExt cx="275073" cy="354545"/>
          </a:xfrm>
        </p:grpSpPr>
        <p:sp>
          <p:nvSpPr>
            <p:cNvPr id="12563" name="Google Shape;12563;p73"/>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3"/>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3"/>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3"/>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3"/>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3"/>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3"/>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3"/>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3"/>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3"/>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3"/>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3"/>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3"/>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3"/>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3"/>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3"/>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3"/>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0" name="Google Shape;12580;p73"/>
          <p:cNvGrpSpPr/>
          <p:nvPr/>
        </p:nvGrpSpPr>
        <p:grpSpPr>
          <a:xfrm>
            <a:off x="5794745" y="1502999"/>
            <a:ext cx="274550" cy="354754"/>
            <a:chOff x="5794745" y="1502999"/>
            <a:chExt cx="274550" cy="354754"/>
          </a:xfrm>
        </p:grpSpPr>
        <p:sp>
          <p:nvSpPr>
            <p:cNvPr id="12581" name="Google Shape;12581;p73"/>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3"/>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3"/>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3"/>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3"/>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3"/>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3"/>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3"/>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3"/>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3"/>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3"/>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3"/>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3"/>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3"/>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3"/>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3"/>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3"/>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3"/>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3"/>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3"/>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3"/>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3"/>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3"/>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4" name="Google Shape;12604;p73"/>
          <p:cNvGrpSpPr/>
          <p:nvPr/>
        </p:nvGrpSpPr>
        <p:grpSpPr>
          <a:xfrm>
            <a:off x="4896940" y="1502999"/>
            <a:ext cx="263316" cy="354754"/>
            <a:chOff x="4896940" y="1502999"/>
            <a:chExt cx="263316" cy="354754"/>
          </a:xfrm>
        </p:grpSpPr>
        <p:sp>
          <p:nvSpPr>
            <p:cNvPr id="12605" name="Google Shape;12605;p73"/>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3"/>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3"/>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3"/>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3"/>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3"/>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3"/>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3"/>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3"/>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3"/>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3"/>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3"/>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3"/>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3"/>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3"/>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3"/>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3"/>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3"/>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3"/>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3"/>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3"/>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6" name="Google Shape;12626;p73"/>
          <p:cNvGrpSpPr/>
          <p:nvPr/>
        </p:nvGrpSpPr>
        <p:grpSpPr>
          <a:xfrm>
            <a:off x="6255392" y="4268082"/>
            <a:ext cx="274550" cy="354728"/>
            <a:chOff x="6255392" y="4268082"/>
            <a:chExt cx="274550" cy="354728"/>
          </a:xfrm>
        </p:grpSpPr>
        <p:sp>
          <p:nvSpPr>
            <p:cNvPr id="12627" name="Google Shape;12627;p73"/>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3"/>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3"/>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3"/>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3"/>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3"/>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3"/>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3"/>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3"/>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3"/>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3"/>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3"/>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3"/>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3"/>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3"/>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3"/>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3"/>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3"/>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3"/>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3"/>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7" name="Google Shape;12647;p73"/>
          <p:cNvGrpSpPr/>
          <p:nvPr/>
        </p:nvGrpSpPr>
        <p:grpSpPr>
          <a:xfrm>
            <a:off x="7604076" y="3790075"/>
            <a:ext cx="275807" cy="354859"/>
            <a:chOff x="7604076" y="3790075"/>
            <a:chExt cx="275807" cy="354859"/>
          </a:xfrm>
        </p:grpSpPr>
        <p:sp>
          <p:nvSpPr>
            <p:cNvPr id="12648" name="Google Shape;12648;p73"/>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3"/>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3"/>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3"/>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3"/>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3"/>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3"/>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3"/>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3"/>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3"/>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3"/>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3"/>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3"/>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3"/>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3"/>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3"/>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3"/>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3"/>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3"/>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3"/>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3"/>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3"/>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0" name="Google Shape;12670;p73"/>
          <p:cNvGrpSpPr/>
          <p:nvPr/>
        </p:nvGrpSpPr>
        <p:grpSpPr>
          <a:xfrm>
            <a:off x="7154427" y="3790206"/>
            <a:ext cx="274550" cy="354493"/>
            <a:chOff x="7154427" y="3790206"/>
            <a:chExt cx="274550" cy="354493"/>
          </a:xfrm>
        </p:grpSpPr>
        <p:sp>
          <p:nvSpPr>
            <p:cNvPr id="12671" name="Google Shape;12671;p73"/>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3"/>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3"/>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3"/>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3"/>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3"/>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3"/>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3"/>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3"/>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3"/>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3"/>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3"/>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3"/>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3"/>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3"/>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3"/>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3"/>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3"/>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3"/>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3"/>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1" name="Google Shape;12691;p73"/>
          <p:cNvGrpSpPr/>
          <p:nvPr/>
        </p:nvGrpSpPr>
        <p:grpSpPr>
          <a:xfrm>
            <a:off x="8054458" y="1973150"/>
            <a:ext cx="274576" cy="354728"/>
            <a:chOff x="8054458" y="1973150"/>
            <a:chExt cx="274576" cy="354728"/>
          </a:xfrm>
        </p:grpSpPr>
        <p:sp>
          <p:nvSpPr>
            <p:cNvPr id="12692" name="Google Shape;12692;p73"/>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3"/>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3"/>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3"/>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3"/>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3"/>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3"/>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3"/>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3"/>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3"/>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3"/>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3"/>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3"/>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3"/>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3"/>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3"/>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3"/>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3"/>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3"/>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3"/>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3"/>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3"/>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4" name="Google Shape;12714;p73"/>
          <p:cNvGrpSpPr/>
          <p:nvPr/>
        </p:nvGrpSpPr>
        <p:grpSpPr>
          <a:xfrm>
            <a:off x="7153930" y="1973150"/>
            <a:ext cx="274812" cy="354728"/>
            <a:chOff x="7153930" y="1973150"/>
            <a:chExt cx="274812" cy="354728"/>
          </a:xfrm>
        </p:grpSpPr>
        <p:sp>
          <p:nvSpPr>
            <p:cNvPr id="12715" name="Google Shape;12715;p73"/>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3"/>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3"/>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3"/>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3"/>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3"/>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73"/>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3"/>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3"/>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3"/>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3"/>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3"/>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3"/>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3"/>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3"/>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3"/>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3"/>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3"/>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3"/>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4" name="Google Shape;12734;p73"/>
          <p:cNvGrpSpPr/>
          <p:nvPr/>
        </p:nvGrpSpPr>
        <p:grpSpPr>
          <a:xfrm>
            <a:off x="6703522" y="1973098"/>
            <a:ext cx="274812" cy="354781"/>
            <a:chOff x="6703522" y="1973098"/>
            <a:chExt cx="274812" cy="354781"/>
          </a:xfrm>
        </p:grpSpPr>
        <p:sp>
          <p:nvSpPr>
            <p:cNvPr id="12735" name="Google Shape;12735;p73"/>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3"/>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3"/>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3"/>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3"/>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3"/>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3"/>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3"/>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3"/>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3"/>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3"/>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3"/>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3"/>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3"/>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3"/>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3"/>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3"/>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3"/>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3"/>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3"/>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3"/>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3"/>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3"/>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3"/>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3"/>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0" name="Google Shape;12760;p73"/>
          <p:cNvGrpSpPr/>
          <p:nvPr/>
        </p:nvGrpSpPr>
        <p:grpSpPr>
          <a:xfrm>
            <a:off x="6253375" y="1973150"/>
            <a:ext cx="274812" cy="354728"/>
            <a:chOff x="6253375" y="1973150"/>
            <a:chExt cx="274812" cy="354728"/>
          </a:xfrm>
        </p:grpSpPr>
        <p:sp>
          <p:nvSpPr>
            <p:cNvPr id="12761" name="Google Shape;12761;p73"/>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3"/>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3"/>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3"/>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3"/>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3"/>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3"/>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3"/>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3"/>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3"/>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3"/>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3"/>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3"/>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3"/>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3"/>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3"/>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3"/>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3"/>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3"/>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3"/>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3"/>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3"/>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3"/>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3"/>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3"/>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3"/>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3"/>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3"/>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3"/>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3"/>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3"/>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3"/>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3"/>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3"/>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3"/>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3"/>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3"/>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3"/>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9" name="Google Shape;12799;p73"/>
          <p:cNvGrpSpPr/>
          <p:nvPr/>
        </p:nvGrpSpPr>
        <p:grpSpPr>
          <a:xfrm>
            <a:off x="5802496" y="1973150"/>
            <a:ext cx="275309" cy="354728"/>
            <a:chOff x="5802496" y="1973150"/>
            <a:chExt cx="275309" cy="354728"/>
          </a:xfrm>
        </p:grpSpPr>
        <p:sp>
          <p:nvSpPr>
            <p:cNvPr id="12800" name="Google Shape;12800;p73"/>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3"/>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3"/>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3"/>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3"/>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3"/>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3"/>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3"/>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3"/>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3"/>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3"/>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3"/>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3"/>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3"/>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3"/>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3"/>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3"/>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3"/>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3"/>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3"/>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3"/>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3"/>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3"/>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3"/>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3"/>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3"/>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6" name="Google Shape;12826;p73"/>
          <p:cNvGrpSpPr/>
          <p:nvPr/>
        </p:nvGrpSpPr>
        <p:grpSpPr>
          <a:xfrm>
            <a:off x="5353083" y="1973150"/>
            <a:ext cx="274576" cy="354728"/>
            <a:chOff x="5353083" y="1973150"/>
            <a:chExt cx="274576" cy="354728"/>
          </a:xfrm>
        </p:grpSpPr>
        <p:sp>
          <p:nvSpPr>
            <p:cNvPr id="12827" name="Google Shape;12827;p73"/>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3"/>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3"/>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3"/>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3"/>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3"/>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3"/>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3"/>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3"/>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3"/>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3"/>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3"/>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3"/>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3"/>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3"/>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3"/>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3"/>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3"/>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3"/>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3"/>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3"/>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73"/>
          <p:cNvGrpSpPr/>
          <p:nvPr/>
        </p:nvGrpSpPr>
        <p:grpSpPr>
          <a:xfrm>
            <a:off x="4902701" y="1973150"/>
            <a:ext cx="274812" cy="354728"/>
            <a:chOff x="4902701" y="1973150"/>
            <a:chExt cx="274812" cy="354728"/>
          </a:xfrm>
        </p:grpSpPr>
        <p:sp>
          <p:nvSpPr>
            <p:cNvPr id="12849" name="Google Shape;12849;p73"/>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3"/>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3"/>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3"/>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3"/>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3"/>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3"/>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3"/>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3"/>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3"/>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3"/>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3"/>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3"/>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3"/>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3"/>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3"/>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3"/>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3"/>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3"/>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3"/>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3"/>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3"/>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3"/>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3"/>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3"/>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4" name="Google Shape;12874;p73"/>
          <p:cNvGrpSpPr/>
          <p:nvPr/>
        </p:nvGrpSpPr>
        <p:grpSpPr>
          <a:xfrm>
            <a:off x="4902701" y="2879989"/>
            <a:ext cx="272560" cy="354676"/>
            <a:chOff x="4902701" y="2879989"/>
            <a:chExt cx="272560" cy="354676"/>
          </a:xfrm>
        </p:grpSpPr>
        <p:sp>
          <p:nvSpPr>
            <p:cNvPr id="12875" name="Google Shape;12875;p73"/>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3"/>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3"/>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3"/>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3"/>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3"/>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3"/>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3"/>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3"/>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3"/>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3"/>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3"/>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3"/>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3"/>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3"/>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3"/>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3"/>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3"/>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3"/>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3"/>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3"/>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3"/>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3"/>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3"/>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73"/>
          <p:cNvGrpSpPr/>
          <p:nvPr/>
        </p:nvGrpSpPr>
        <p:grpSpPr>
          <a:xfrm>
            <a:off x="5803988" y="4268082"/>
            <a:ext cx="274550" cy="354728"/>
            <a:chOff x="5803988" y="4268082"/>
            <a:chExt cx="274550" cy="354728"/>
          </a:xfrm>
        </p:grpSpPr>
        <p:sp>
          <p:nvSpPr>
            <p:cNvPr id="12900" name="Google Shape;12900;p73"/>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3"/>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3"/>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3"/>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3"/>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3"/>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3"/>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3"/>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3"/>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3"/>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3"/>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3"/>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3"/>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3"/>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3"/>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3"/>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3"/>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3"/>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3"/>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3"/>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3"/>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3"/>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2" name="Google Shape;12922;p73"/>
          <p:cNvGrpSpPr/>
          <p:nvPr/>
        </p:nvGrpSpPr>
        <p:grpSpPr>
          <a:xfrm>
            <a:off x="5352349" y="4268082"/>
            <a:ext cx="274550" cy="354728"/>
            <a:chOff x="5352349" y="4268082"/>
            <a:chExt cx="274550" cy="354728"/>
          </a:xfrm>
        </p:grpSpPr>
        <p:sp>
          <p:nvSpPr>
            <p:cNvPr id="12923" name="Google Shape;12923;p73"/>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3"/>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73"/>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3"/>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3"/>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3"/>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3"/>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3"/>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3"/>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3"/>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3"/>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3"/>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3"/>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3"/>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3"/>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3"/>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3"/>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3"/>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3"/>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3"/>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3"/>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3"/>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5" name="Google Shape;12945;p73"/>
          <p:cNvGrpSpPr/>
          <p:nvPr/>
        </p:nvGrpSpPr>
        <p:grpSpPr>
          <a:xfrm>
            <a:off x="7606826" y="2419290"/>
            <a:ext cx="274550" cy="354728"/>
            <a:chOff x="7606826" y="2419290"/>
            <a:chExt cx="274550" cy="354728"/>
          </a:xfrm>
        </p:grpSpPr>
        <p:sp>
          <p:nvSpPr>
            <p:cNvPr id="12946" name="Google Shape;12946;p73"/>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3"/>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3"/>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3"/>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3"/>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3"/>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3"/>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3"/>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3"/>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3"/>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3"/>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3"/>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3"/>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3"/>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3"/>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1" name="Google Shape;12961;p73"/>
          <p:cNvGrpSpPr/>
          <p:nvPr/>
        </p:nvGrpSpPr>
        <p:grpSpPr>
          <a:xfrm>
            <a:off x="7156182" y="2419290"/>
            <a:ext cx="274550" cy="354728"/>
            <a:chOff x="7156182" y="2419290"/>
            <a:chExt cx="274550" cy="354728"/>
          </a:xfrm>
        </p:grpSpPr>
        <p:sp>
          <p:nvSpPr>
            <p:cNvPr id="12962" name="Google Shape;12962;p73"/>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3"/>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3"/>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3"/>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3"/>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3"/>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3"/>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3"/>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3"/>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3"/>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3"/>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3"/>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3"/>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3"/>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3"/>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73"/>
          <p:cNvGrpSpPr/>
          <p:nvPr/>
        </p:nvGrpSpPr>
        <p:grpSpPr>
          <a:xfrm>
            <a:off x="6705276" y="2419290"/>
            <a:ext cx="274812" cy="354728"/>
            <a:chOff x="6705276" y="2419290"/>
            <a:chExt cx="274812" cy="354728"/>
          </a:xfrm>
        </p:grpSpPr>
        <p:sp>
          <p:nvSpPr>
            <p:cNvPr id="12978" name="Google Shape;12978;p73"/>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3"/>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3"/>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3"/>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3"/>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3"/>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3"/>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3"/>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3"/>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3"/>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3"/>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3"/>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3"/>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3"/>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3"/>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3"/>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3"/>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3"/>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3"/>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3"/>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3"/>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3"/>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3"/>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3"/>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3"/>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3"/>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3"/>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3"/>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6" name="Google Shape;13006;p73"/>
          <p:cNvGrpSpPr/>
          <p:nvPr/>
        </p:nvGrpSpPr>
        <p:grpSpPr>
          <a:xfrm>
            <a:off x="4902936" y="2419290"/>
            <a:ext cx="274576" cy="354728"/>
            <a:chOff x="4902936" y="2419290"/>
            <a:chExt cx="274576" cy="354728"/>
          </a:xfrm>
        </p:grpSpPr>
        <p:sp>
          <p:nvSpPr>
            <p:cNvPr id="13007" name="Google Shape;13007;p73"/>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3"/>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3"/>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3"/>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3"/>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3"/>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3"/>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3"/>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3"/>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3"/>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3"/>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73"/>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3"/>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3"/>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3"/>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3"/>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3"/>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3"/>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3"/>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3"/>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7" name="Google Shape;13027;p73"/>
          <p:cNvGrpSpPr/>
          <p:nvPr/>
        </p:nvGrpSpPr>
        <p:grpSpPr>
          <a:xfrm>
            <a:off x="7608056" y="3345794"/>
            <a:ext cx="270334" cy="354754"/>
            <a:chOff x="7608056" y="3345794"/>
            <a:chExt cx="270334" cy="354754"/>
          </a:xfrm>
        </p:grpSpPr>
        <p:sp>
          <p:nvSpPr>
            <p:cNvPr id="13028" name="Google Shape;13028;p73"/>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3"/>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3"/>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3"/>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3"/>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3"/>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3"/>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73"/>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73"/>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3"/>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3"/>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3"/>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3"/>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3"/>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3"/>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3"/>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3"/>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3"/>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3"/>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7" name="Google Shape;13047;p73"/>
          <p:cNvGrpSpPr/>
          <p:nvPr/>
        </p:nvGrpSpPr>
        <p:grpSpPr>
          <a:xfrm>
            <a:off x="6712765" y="4268082"/>
            <a:ext cx="263316" cy="354728"/>
            <a:chOff x="6712765" y="4268082"/>
            <a:chExt cx="263316" cy="354728"/>
          </a:xfrm>
        </p:grpSpPr>
        <p:sp>
          <p:nvSpPr>
            <p:cNvPr id="13048" name="Google Shape;13048;p73"/>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73"/>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3"/>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3"/>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73"/>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73"/>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3"/>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3"/>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3"/>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3"/>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3"/>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73"/>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3"/>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3"/>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3"/>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3"/>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4" name="Google Shape;13064;p73"/>
          <p:cNvGrpSpPr/>
          <p:nvPr/>
        </p:nvGrpSpPr>
        <p:grpSpPr>
          <a:xfrm>
            <a:off x="5359341" y="2419159"/>
            <a:ext cx="262819" cy="354859"/>
            <a:chOff x="5359341" y="2419159"/>
            <a:chExt cx="262819" cy="354859"/>
          </a:xfrm>
        </p:grpSpPr>
        <p:sp>
          <p:nvSpPr>
            <p:cNvPr id="13065" name="Google Shape;13065;p73"/>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3"/>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3"/>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3"/>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3"/>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3"/>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3"/>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73"/>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73"/>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3"/>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3"/>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3"/>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3"/>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3"/>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3"/>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3"/>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3"/>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3"/>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3"/>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3"/>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3"/>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6" name="Google Shape;13086;p73"/>
          <p:cNvGrpSpPr/>
          <p:nvPr/>
        </p:nvGrpSpPr>
        <p:grpSpPr>
          <a:xfrm>
            <a:off x="6709282" y="3790206"/>
            <a:ext cx="263316" cy="354493"/>
            <a:chOff x="6709282" y="3790206"/>
            <a:chExt cx="263316" cy="354493"/>
          </a:xfrm>
        </p:grpSpPr>
        <p:sp>
          <p:nvSpPr>
            <p:cNvPr id="13087" name="Google Shape;13087;p73"/>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3"/>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3"/>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3"/>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3"/>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3"/>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3"/>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3"/>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3"/>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73"/>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73"/>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3"/>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3"/>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3"/>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3"/>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3"/>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3" name="Google Shape;13103;p73"/>
          <p:cNvGrpSpPr/>
          <p:nvPr/>
        </p:nvGrpSpPr>
        <p:grpSpPr>
          <a:xfrm>
            <a:off x="6260629" y="2419290"/>
            <a:ext cx="263055" cy="354493"/>
            <a:chOff x="6260629" y="2419290"/>
            <a:chExt cx="263055" cy="354493"/>
          </a:xfrm>
        </p:grpSpPr>
        <p:sp>
          <p:nvSpPr>
            <p:cNvPr id="13104" name="Google Shape;13104;p73"/>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73"/>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73"/>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3"/>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3"/>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3"/>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3"/>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3"/>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3"/>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3"/>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3"/>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73"/>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73"/>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3"/>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3"/>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9" name="Google Shape;13119;p73"/>
          <p:cNvGrpSpPr/>
          <p:nvPr/>
        </p:nvGrpSpPr>
        <p:grpSpPr>
          <a:xfrm>
            <a:off x="6260864" y="2879911"/>
            <a:ext cx="263343" cy="354754"/>
            <a:chOff x="6260864" y="2879911"/>
            <a:chExt cx="263343" cy="354754"/>
          </a:xfrm>
        </p:grpSpPr>
        <p:sp>
          <p:nvSpPr>
            <p:cNvPr id="13120" name="Google Shape;13120;p73"/>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3"/>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3"/>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3"/>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3"/>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3"/>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3"/>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3"/>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3"/>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73"/>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3"/>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73"/>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73"/>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3"/>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3"/>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3"/>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3"/>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3"/>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8" name="Google Shape;13138;p73"/>
          <p:cNvGrpSpPr/>
          <p:nvPr/>
        </p:nvGrpSpPr>
        <p:grpSpPr>
          <a:xfrm>
            <a:off x="8062968" y="2419290"/>
            <a:ext cx="263316" cy="354728"/>
            <a:chOff x="8062968" y="2419290"/>
            <a:chExt cx="263316" cy="354728"/>
          </a:xfrm>
        </p:grpSpPr>
        <p:sp>
          <p:nvSpPr>
            <p:cNvPr id="13139" name="Google Shape;13139;p73"/>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3"/>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3"/>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73"/>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73"/>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3"/>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73"/>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3"/>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3"/>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73"/>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73"/>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73"/>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73"/>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73"/>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3"/>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73"/>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73"/>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6" name="Google Shape;13156;p73"/>
          <p:cNvGrpSpPr/>
          <p:nvPr/>
        </p:nvGrpSpPr>
        <p:grpSpPr>
          <a:xfrm>
            <a:off x="5809723" y="2419290"/>
            <a:ext cx="263316" cy="354728"/>
            <a:chOff x="5809723" y="2419290"/>
            <a:chExt cx="263316" cy="354728"/>
          </a:xfrm>
        </p:grpSpPr>
        <p:sp>
          <p:nvSpPr>
            <p:cNvPr id="13157" name="Google Shape;13157;p73"/>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3"/>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3"/>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3"/>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3"/>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3"/>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3"/>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3"/>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73"/>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3"/>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3"/>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3"/>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73"/>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73"/>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73"/>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73"/>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73"/>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4" name="Google Shape;13174;p73"/>
          <p:cNvGrpSpPr/>
          <p:nvPr/>
        </p:nvGrpSpPr>
        <p:grpSpPr>
          <a:xfrm>
            <a:off x="7606826" y="1502999"/>
            <a:ext cx="263552" cy="354754"/>
            <a:chOff x="7606826" y="1502999"/>
            <a:chExt cx="263552" cy="354754"/>
          </a:xfrm>
        </p:grpSpPr>
        <p:sp>
          <p:nvSpPr>
            <p:cNvPr id="13175" name="Google Shape;13175;p73"/>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3"/>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73"/>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73"/>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73"/>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73"/>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73"/>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73"/>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73"/>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3"/>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3"/>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73"/>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3"/>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3"/>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3"/>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3"/>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3"/>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3"/>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3" name="Google Shape;13193;p73"/>
          <p:cNvGrpSpPr/>
          <p:nvPr/>
        </p:nvGrpSpPr>
        <p:grpSpPr>
          <a:xfrm>
            <a:off x="8060455" y="3790075"/>
            <a:ext cx="264076" cy="354623"/>
            <a:chOff x="8060455" y="3790075"/>
            <a:chExt cx="264076" cy="354623"/>
          </a:xfrm>
        </p:grpSpPr>
        <p:sp>
          <p:nvSpPr>
            <p:cNvPr id="13194" name="Google Shape;13194;p73"/>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73"/>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73"/>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3"/>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3"/>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73"/>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73"/>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3"/>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3"/>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3"/>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73"/>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73"/>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73"/>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3"/>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3"/>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3"/>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3"/>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3"/>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73"/>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73"/>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3"/>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3"/>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73"/>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7" name="Google Shape;13217;p73"/>
          <p:cNvGrpSpPr/>
          <p:nvPr/>
        </p:nvGrpSpPr>
        <p:grpSpPr>
          <a:xfrm>
            <a:off x="7614550" y="2879911"/>
            <a:ext cx="263316" cy="354754"/>
            <a:chOff x="7614550" y="2879911"/>
            <a:chExt cx="263316" cy="354754"/>
          </a:xfrm>
        </p:grpSpPr>
        <p:sp>
          <p:nvSpPr>
            <p:cNvPr id="13218" name="Google Shape;13218;p73"/>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3"/>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3"/>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3"/>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73"/>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73"/>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73"/>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73"/>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73"/>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3"/>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3"/>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73"/>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73"/>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3"/>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3"/>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73"/>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73"/>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73"/>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73"/>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7" name="Google Shape;13237;p73"/>
          <p:cNvGrpSpPr/>
          <p:nvPr/>
        </p:nvGrpSpPr>
        <p:grpSpPr>
          <a:xfrm>
            <a:off x="4900684" y="4268187"/>
            <a:ext cx="274576" cy="354623"/>
            <a:chOff x="4900684" y="4268187"/>
            <a:chExt cx="274576" cy="354623"/>
          </a:xfrm>
        </p:grpSpPr>
        <p:sp>
          <p:nvSpPr>
            <p:cNvPr id="13238" name="Google Shape;13238;p73"/>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73"/>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3"/>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3"/>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73"/>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73"/>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73"/>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3"/>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3"/>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3"/>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3"/>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3"/>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73"/>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73"/>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3"/>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3" name="Google Shape;13253;p73"/>
          <p:cNvGrpSpPr/>
          <p:nvPr/>
        </p:nvGrpSpPr>
        <p:grpSpPr>
          <a:xfrm>
            <a:off x="7161654" y="3345794"/>
            <a:ext cx="263343" cy="354754"/>
            <a:chOff x="7161654" y="3345794"/>
            <a:chExt cx="263343" cy="354754"/>
          </a:xfrm>
        </p:grpSpPr>
        <p:sp>
          <p:nvSpPr>
            <p:cNvPr id="13254" name="Google Shape;13254;p73"/>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73"/>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73"/>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73"/>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73"/>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73"/>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73"/>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73"/>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3"/>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73"/>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73"/>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73"/>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3"/>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3"/>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3"/>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3"/>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73"/>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73"/>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73"/>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3" name="Google Shape;13273;p73"/>
          <p:cNvGrpSpPr/>
          <p:nvPr/>
        </p:nvGrpSpPr>
        <p:grpSpPr>
          <a:xfrm>
            <a:off x="6711770" y="3345794"/>
            <a:ext cx="263081" cy="354754"/>
            <a:chOff x="6711770" y="3345794"/>
            <a:chExt cx="263081" cy="354754"/>
          </a:xfrm>
        </p:grpSpPr>
        <p:sp>
          <p:nvSpPr>
            <p:cNvPr id="13274" name="Google Shape;13274;p73"/>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3"/>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3"/>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73"/>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73"/>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73"/>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3"/>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3"/>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3"/>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73"/>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3"/>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3"/>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73"/>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73"/>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3"/>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73"/>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73"/>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1" name="Google Shape;13291;p73"/>
          <p:cNvGrpSpPr/>
          <p:nvPr/>
        </p:nvGrpSpPr>
        <p:grpSpPr>
          <a:xfrm>
            <a:off x="7163409" y="2880251"/>
            <a:ext cx="263316" cy="354414"/>
            <a:chOff x="7163409" y="2880251"/>
            <a:chExt cx="263316" cy="354414"/>
          </a:xfrm>
        </p:grpSpPr>
        <p:sp>
          <p:nvSpPr>
            <p:cNvPr id="13292" name="Google Shape;13292;p73"/>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73"/>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73"/>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3"/>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3"/>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73"/>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3"/>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73"/>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73"/>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3"/>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73"/>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73"/>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4" name="Google Shape;13304;p73"/>
          <p:cNvGrpSpPr/>
          <p:nvPr/>
        </p:nvGrpSpPr>
        <p:grpSpPr>
          <a:xfrm>
            <a:off x="6712032" y="2880172"/>
            <a:ext cx="263316" cy="354493"/>
            <a:chOff x="6712032" y="2880172"/>
            <a:chExt cx="263316" cy="354493"/>
          </a:xfrm>
        </p:grpSpPr>
        <p:sp>
          <p:nvSpPr>
            <p:cNvPr id="13305" name="Google Shape;13305;p73"/>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73"/>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73"/>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73"/>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3"/>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3"/>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3"/>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3"/>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3"/>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73"/>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73"/>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73"/>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3"/>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3"/>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3"/>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3"/>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3"/>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3"/>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73"/>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3"/>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73"/>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6" name="Google Shape;13326;p73"/>
          <p:cNvGrpSpPr/>
          <p:nvPr/>
        </p:nvGrpSpPr>
        <p:grpSpPr>
          <a:xfrm>
            <a:off x="6261624" y="3345794"/>
            <a:ext cx="263316" cy="354754"/>
            <a:chOff x="6261624" y="3345794"/>
            <a:chExt cx="263316" cy="354754"/>
          </a:xfrm>
        </p:grpSpPr>
        <p:sp>
          <p:nvSpPr>
            <p:cNvPr id="13327" name="Google Shape;13327;p73"/>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3"/>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3"/>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3"/>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73"/>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73"/>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3"/>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3"/>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3"/>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3"/>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3"/>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3"/>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3"/>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73"/>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73"/>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73"/>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3"/>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73"/>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3"/>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3"/>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3"/>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3"/>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73"/>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73"/>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73"/>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3"/>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3"/>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3"/>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55" name="Google Shape;13355;p73"/>
          <p:cNvSpPr/>
          <p:nvPr/>
        </p:nvSpPr>
        <p:spPr>
          <a:xfrm>
            <a:off x="5880422" y="33630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56" name="Google Shape;13356;p73"/>
          <p:cNvGrpSpPr/>
          <p:nvPr/>
        </p:nvGrpSpPr>
        <p:grpSpPr>
          <a:xfrm>
            <a:off x="5811739" y="3345794"/>
            <a:ext cx="263316" cy="354754"/>
            <a:chOff x="5811739" y="3345794"/>
            <a:chExt cx="263316" cy="354754"/>
          </a:xfrm>
        </p:grpSpPr>
        <p:sp>
          <p:nvSpPr>
            <p:cNvPr id="13357" name="Google Shape;13357;p73"/>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3"/>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3"/>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3"/>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3"/>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3"/>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73"/>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73"/>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3"/>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73"/>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3"/>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3"/>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3"/>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3"/>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3"/>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3"/>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3"/>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3"/>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3"/>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3"/>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3"/>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8" name="Google Shape;13378;p73"/>
          <p:cNvGrpSpPr/>
          <p:nvPr/>
        </p:nvGrpSpPr>
        <p:grpSpPr>
          <a:xfrm>
            <a:off x="5363818" y="3345794"/>
            <a:ext cx="259074" cy="354493"/>
            <a:chOff x="5363818" y="3345794"/>
            <a:chExt cx="259074" cy="354493"/>
          </a:xfrm>
        </p:grpSpPr>
        <p:sp>
          <p:nvSpPr>
            <p:cNvPr id="13379" name="Google Shape;13379;p73"/>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3"/>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73"/>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3"/>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3"/>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3"/>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3"/>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3"/>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3"/>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3"/>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3"/>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3"/>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73"/>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73"/>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3"/>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3"/>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3"/>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3"/>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3"/>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3"/>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3"/>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3"/>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3"/>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3"/>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73"/>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4" name="Google Shape;13404;p73"/>
          <p:cNvGrpSpPr/>
          <p:nvPr/>
        </p:nvGrpSpPr>
        <p:grpSpPr>
          <a:xfrm>
            <a:off x="4912939" y="3345663"/>
            <a:ext cx="261326" cy="354885"/>
            <a:chOff x="4912939" y="3345663"/>
            <a:chExt cx="261326" cy="354885"/>
          </a:xfrm>
        </p:grpSpPr>
        <p:sp>
          <p:nvSpPr>
            <p:cNvPr id="13405" name="Google Shape;13405;p73"/>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73"/>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3"/>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3"/>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3"/>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73"/>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3"/>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3"/>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3"/>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73"/>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73"/>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3"/>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3"/>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73"/>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3"/>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3"/>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3"/>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73"/>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73"/>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3"/>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3"/>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6" name="Google Shape;13426;p73"/>
          <p:cNvGrpSpPr/>
          <p:nvPr/>
        </p:nvGrpSpPr>
        <p:grpSpPr>
          <a:xfrm>
            <a:off x="5809723" y="2879911"/>
            <a:ext cx="263081" cy="355016"/>
            <a:chOff x="5809723" y="2879911"/>
            <a:chExt cx="263081" cy="355016"/>
          </a:xfrm>
        </p:grpSpPr>
        <p:sp>
          <p:nvSpPr>
            <p:cNvPr id="13427" name="Google Shape;13427;p73"/>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3"/>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3"/>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3"/>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3"/>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3"/>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3"/>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3"/>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3"/>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3"/>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3"/>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3"/>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3"/>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3"/>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73"/>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3"/>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73"/>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73"/>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3"/>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3"/>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73"/>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73"/>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9" name="Google Shape;13449;p73"/>
          <p:cNvGrpSpPr/>
          <p:nvPr/>
        </p:nvGrpSpPr>
        <p:grpSpPr>
          <a:xfrm>
            <a:off x="7616069" y="4268056"/>
            <a:ext cx="263316" cy="354754"/>
            <a:chOff x="7616069" y="4268056"/>
            <a:chExt cx="263316" cy="354754"/>
          </a:xfrm>
        </p:grpSpPr>
        <p:sp>
          <p:nvSpPr>
            <p:cNvPr id="13450" name="Google Shape;13450;p73"/>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3"/>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3"/>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3"/>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3"/>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3"/>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3"/>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3"/>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3"/>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3"/>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73"/>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3"/>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3"/>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3"/>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3"/>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3"/>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3"/>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3"/>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3"/>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3"/>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3"/>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1" name="Google Shape;13471;p73"/>
          <p:cNvGrpSpPr/>
          <p:nvPr/>
        </p:nvGrpSpPr>
        <p:grpSpPr>
          <a:xfrm>
            <a:off x="7164404" y="4268318"/>
            <a:ext cx="263316" cy="354493"/>
            <a:chOff x="7164404" y="4268318"/>
            <a:chExt cx="263316" cy="354493"/>
          </a:xfrm>
        </p:grpSpPr>
        <p:sp>
          <p:nvSpPr>
            <p:cNvPr id="13472" name="Google Shape;13472;p73"/>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3"/>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3"/>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3"/>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3"/>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73"/>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73"/>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73"/>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3"/>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3"/>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3"/>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3"/>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3"/>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3"/>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73"/>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73"/>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8" name="Google Shape;13488;p73"/>
          <p:cNvGrpSpPr/>
          <p:nvPr/>
        </p:nvGrpSpPr>
        <p:grpSpPr>
          <a:xfrm>
            <a:off x="5358346" y="2879911"/>
            <a:ext cx="263316" cy="354754"/>
            <a:chOff x="5358346" y="2879911"/>
            <a:chExt cx="263316" cy="354754"/>
          </a:xfrm>
        </p:grpSpPr>
        <p:sp>
          <p:nvSpPr>
            <p:cNvPr id="13489" name="Google Shape;13489;p73"/>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3"/>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3"/>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3"/>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3"/>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3"/>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3"/>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3"/>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73"/>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73"/>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3"/>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3"/>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73"/>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73"/>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3"/>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3"/>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3"/>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73"/>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3"/>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3"/>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3"/>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0" name="Google Shape;13510;p73"/>
          <p:cNvGrpSpPr/>
          <p:nvPr/>
        </p:nvGrpSpPr>
        <p:grpSpPr>
          <a:xfrm>
            <a:off x="8061450" y="3345742"/>
            <a:ext cx="263316" cy="354807"/>
            <a:chOff x="8061450" y="3345742"/>
            <a:chExt cx="263316" cy="354807"/>
          </a:xfrm>
        </p:grpSpPr>
        <p:sp>
          <p:nvSpPr>
            <p:cNvPr id="13511" name="Google Shape;13511;p73"/>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3"/>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3"/>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3"/>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73"/>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73"/>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3"/>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3"/>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3"/>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3"/>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3"/>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3"/>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73"/>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3"/>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3"/>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3"/>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7" name="Google Shape;13527;p73"/>
          <p:cNvGrpSpPr/>
          <p:nvPr/>
        </p:nvGrpSpPr>
        <p:grpSpPr>
          <a:xfrm>
            <a:off x="8065953" y="2879911"/>
            <a:ext cx="263081" cy="354754"/>
            <a:chOff x="8065953" y="2879911"/>
            <a:chExt cx="263081" cy="354754"/>
          </a:xfrm>
        </p:grpSpPr>
        <p:sp>
          <p:nvSpPr>
            <p:cNvPr id="13528" name="Google Shape;13528;p73"/>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3"/>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3"/>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3"/>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3"/>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3"/>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3"/>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3"/>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73"/>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3"/>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3"/>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3"/>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3"/>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3"/>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3"/>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73"/>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4" name="Google Shape;13544;p73"/>
          <p:cNvGrpSpPr/>
          <p:nvPr/>
        </p:nvGrpSpPr>
        <p:grpSpPr>
          <a:xfrm>
            <a:off x="8064199" y="4268318"/>
            <a:ext cx="270308" cy="354493"/>
            <a:chOff x="8064199" y="4268318"/>
            <a:chExt cx="270308" cy="354493"/>
          </a:xfrm>
        </p:grpSpPr>
        <p:sp>
          <p:nvSpPr>
            <p:cNvPr id="13545" name="Google Shape;13545;p73"/>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3"/>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3"/>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3"/>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73"/>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73"/>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3"/>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3"/>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73"/>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3"/>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3"/>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3"/>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3"/>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3"/>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73"/>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3"/>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3"/>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3"/>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566"/>
        <p:cNvGrpSpPr/>
        <p:nvPr/>
      </p:nvGrpSpPr>
      <p:grpSpPr>
        <a:xfrm>
          <a:off x="0" y="0"/>
          <a:ext cx="0" cy="0"/>
          <a:chOff x="0" y="0"/>
          <a:chExt cx="0" cy="0"/>
        </a:xfrm>
      </p:grpSpPr>
      <p:sp>
        <p:nvSpPr>
          <p:cNvPr id="13567" name="Google Shape;13567;p74"/>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568" name="Google Shape;13568;p74"/>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3569" name="Google Shape;13569;p74"/>
          <p:cNvGrpSpPr/>
          <p:nvPr/>
        </p:nvGrpSpPr>
        <p:grpSpPr>
          <a:xfrm>
            <a:off x="3511608" y="3348218"/>
            <a:ext cx="381482" cy="366926"/>
            <a:chOff x="3511608" y="3348218"/>
            <a:chExt cx="381482" cy="366926"/>
          </a:xfrm>
        </p:grpSpPr>
        <p:sp>
          <p:nvSpPr>
            <p:cNvPr id="13570" name="Google Shape;13570;p74"/>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4"/>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4"/>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74"/>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74"/>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4"/>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4"/>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4"/>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4"/>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4"/>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4"/>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4"/>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4"/>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4"/>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4" name="Google Shape;13584;p74"/>
          <p:cNvGrpSpPr/>
          <p:nvPr/>
        </p:nvGrpSpPr>
        <p:grpSpPr>
          <a:xfrm>
            <a:off x="1849816" y="3807339"/>
            <a:ext cx="163616" cy="366665"/>
            <a:chOff x="1849816" y="3807339"/>
            <a:chExt cx="163616" cy="366665"/>
          </a:xfrm>
        </p:grpSpPr>
        <p:sp>
          <p:nvSpPr>
            <p:cNvPr id="13585" name="Google Shape;13585;p74"/>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4"/>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4"/>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74"/>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4"/>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4"/>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4"/>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4"/>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4"/>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4"/>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74"/>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74"/>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4"/>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4"/>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9" name="Google Shape;13599;p74"/>
          <p:cNvGrpSpPr/>
          <p:nvPr/>
        </p:nvGrpSpPr>
        <p:grpSpPr>
          <a:xfrm>
            <a:off x="2274757" y="3807313"/>
            <a:ext cx="202292" cy="366430"/>
            <a:chOff x="2274757" y="3807313"/>
            <a:chExt cx="202292" cy="366430"/>
          </a:xfrm>
        </p:grpSpPr>
        <p:sp>
          <p:nvSpPr>
            <p:cNvPr id="13600" name="Google Shape;13600;p74"/>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4"/>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74"/>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4"/>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4"/>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4"/>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4"/>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74"/>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4"/>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4"/>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0" name="Google Shape;13610;p74"/>
          <p:cNvGrpSpPr/>
          <p:nvPr/>
        </p:nvGrpSpPr>
        <p:grpSpPr>
          <a:xfrm>
            <a:off x="3972716" y="3348218"/>
            <a:ext cx="366404" cy="366665"/>
            <a:chOff x="3972716" y="3348218"/>
            <a:chExt cx="366404" cy="366665"/>
          </a:xfrm>
        </p:grpSpPr>
        <p:sp>
          <p:nvSpPr>
            <p:cNvPr id="13611" name="Google Shape;13611;p74"/>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4"/>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4"/>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4"/>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74"/>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4"/>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4"/>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4"/>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4"/>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74"/>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74"/>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4"/>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3" name="Google Shape;13623;p74"/>
          <p:cNvGrpSpPr/>
          <p:nvPr/>
        </p:nvGrpSpPr>
        <p:grpSpPr>
          <a:xfrm>
            <a:off x="866528" y="3348348"/>
            <a:ext cx="317405" cy="366534"/>
            <a:chOff x="866528" y="3348348"/>
            <a:chExt cx="317405" cy="366534"/>
          </a:xfrm>
        </p:grpSpPr>
        <p:sp>
          <p:nvSpPr>
            <p:cNvPr id="13624" name="Google Shape;13624;p74"/>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4"/>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4"/>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4"/>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4"/>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4"/>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4"/>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4"/>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2" name="Google Shape;13632;p74"/>
          <p:cNvGrpSpPr/>
          <p:nvPr/>
        </p:nvGrpSpPr>
        <p:grpSpPr>
          <a:xfrm>
            <a:off x="1316818" y="3348296"/>
            <a:ext cx="310872" cy="366848"/>
            <a:chOff x="1316818" y="3348296"/>
            <a:chExt cx="310872" cy="366848"/>
          </a:xfrm>
        </p:grpSpPr>
        <p:sp>
          <p:nvSpPr>
            <p:cNvPr id="13633" name="Google Shape;13633;p74"/>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4"/>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4"/>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4"/>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74"/>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4"/>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4"/>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4"/>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4"/>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4"/>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4"/>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4"/>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4"/>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4"/>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4"/>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4"/>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74"/>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4"/>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4"/>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4"/>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4"/>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4"/>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4"/>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4"/>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7" name="Google Shape;13657;p74"/>
          <p:cNvGrpSpPr/>
          <p:nvPr/>
        </p:nvGrpSpPr>
        <p:grpSpPr>
          <a:xfrm>
            <a:off x="3105248" y="3348244"/>
            <a:ext cx="305620" cy="366430"/>
            <a:chOff x="3105248" y="3348244"/>
            <a:chExt cx="305620" cy="366430"/>
          </a:xfrm>
        </p:grpSpPr>
        <p:sp>
          <p:nvSpPr>
            <p:cNvPr id="13658" name="Google Shape;13658;p74"/>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4"/>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4"/>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4"/>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4"/>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4"/>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4"/>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5" name="Google Shape;13665;p74"/>
          <p:cNvGrpSpPr/>
          <p:nvPr/>
        </p:nvGrpSpPr>
        <p:grpSpPr>
          <a:xfrm>
            <a:off x="2661988" y="3348218"/>
            <a:ext cx="304078" cy="366665"/>
            <a:chOff x="2661988" y="3348218"/>
            <a:chExt cx="304078" cy="366665"/>
          </a:xfrm>
        </p:grpSpPr>
        <p:sp>
          <p:nvSpPr>
            <p:cNvPr id="13666" name="Google Shape;13666;p74"/>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4"/>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4"/>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4"/>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4"/>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4"/>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4"/>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74"/>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74"/>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4"/>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4"/>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4"/>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4"/>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4"/>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4"/>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4"/>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4"/>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4"/>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4"/>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74"/>
          <p:cNvGrpSpPr/>
          <p:nvPr/>
        </p:nvGrpSpPr>
        <p:grpSpPr>
          <a:xfrm>
            <a:off x="2212927" y="3348897"/>
            <a:ext cx="307606" cy="366482"/>
            <a:chOff x="2212927" y="3348897"/>
            <a:chExt cx="307606" cy="366482"/>
          </a:xfrm>
        </p:grpSpPr>
        <p:sp>
          <p:nvSpPr>
            <p:cNvPr id="13686" name="Google Shape;13686;p74"/>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4"/>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4"/>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74"/>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74"/>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4"/>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4"/>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4"/>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4"/>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4"/>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6" name="Google Shape;13696;p74"/>
          <p:cNvGrpSpPr/>
          <p:nvPr/>
        </p:nvGrpSpPr>
        <p:grpSpPr>
          <a:xfrm>
            <a:off x="1764389" y="3348218"/>
            <a:ext cx="310114" cy="366665"/>
            <a:chOff x="1764389" y="3348218"/>
            <a:chExt cx="310114" cy="366665"/>
          </a:xfrm>
        </p:grpSpPr>
        <p:sp>
          <p:nvSpPr>
            <p:cNvPr id="13697" name="Google Shape;13697;p74"/>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4"/>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4"/>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4"/>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4"/>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4"/>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4"/>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4"/>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4"/>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4"/>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4"/>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4"/>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4"/>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74"/>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4"/>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4"/>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4"/>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74"/>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4"/>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4"/>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7" name="Google Shape;13717;p74"/>
          <p:cNvGrpSpPr/>
          <p:nvPr/>
        </p:nvGrpSpPr>
        <p:grpSpPr>
          <a:xfrm>
            <a:off x="2777572" y="3807287"/>
            <a:ext cx="81716" cy="366717"/>
            <a:chOff x="2777572" y="3807287"/>
            <a:chExt cx="81716" cy="366717"/>
          </a:xfrm>
        </p:grpSpPr>
        <p:sp>
          <p:nvSpPr>
            <p:cNvPr id="13718" name="Google Shape;13718;p74"/>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4"/>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4"/>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4"/>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4"/>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4"/>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4"/>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4"/>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4"/>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4"/>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4"/>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9" name="Google Shape;13729;p74"/>
          <p:cNvGrpSpPr/>
          <p:nvPr/>
        </p:nvGrpSpPr>
        <p:grpSpPr>
          <a:xfrm>
            <a:off x="3934014" y="4329780"/>
            <a:ext cx="366665" cy="256334"/>
            <a:chOff x="3934014" y="4329780"/>
            <a:chExt cx="366665" cy="256334"/>
          </a:xfrm>
        </p:grpSpPr>
        <p:sp>
          <p:nvSpPr>
            <p:cNvPr id="13730" name="Google Shape;13730;p74"/>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4"/>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4"/>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4"/>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4"/>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4"/>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4"/>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74"/>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4"/>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4"/>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4"/>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4"/>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4"/>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3" name="Google Shape;13743;p74"/>
          <p:cNvGrpSpPr/>
          <p:nvPr/>
        </p:nvGrpSpPr>
        <p:grpSpPr>
          <a:xfrm>
            <a:off x="947670" y="3807339"/>
            <a:ext cx="194295" cy="366404"/>
            <a:chOff x="947670" y="3807339"/>
            <a:chExt cx="194295" cy="366404"/>
          </a:xfrm>
        </p:grpSpPr>
        <p:sp>
          <p:nvSpPr>
            <p:cNvPr id="13744" name="Google Shape;13744;p74"/>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4"/>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4"/>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4"/>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4"/>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4"/>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4"/>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4"/>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74"/>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74"/>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4" name="Google Shape;13754;p74"/>
          <p:cNvGrpSpPr/>
          <p:nvPr/>
        </p:nvGrpSpPr>
        <p:grpSpPr>
          <a:xfrm>
            <a:off x="3420379" y="4286557"/>
            <a:ext cx="368939" cy="342283"/>
            <a:chOff x="3420379" y="4286557"/>
            <a:chExt cx="368939" cy="342283"/>
          </a:xfrm>
        </p:grpSpPr>
        <p:sp>
          <p:nvSpPr>
            <p:cNvPr id="13755" name="Google Shape;13755;p74"/>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74"/>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74"/>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4"/>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4"/>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74"/>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4"/>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4"/>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4"/>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4"/>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4"/>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4"/>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4"/>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4"/>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4"/>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4"/>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1" name="Google Shape;13771;p74"/>
          <p:cNvGrpSpPr/>
          <p:nvPr/>
        </p:nvGrpSpPr>
        <p:grpSpPr>
          <a:xfrm>
            <a:off x="3965190" y="3842252"/>
            <a:ext cx="369801" cy="296813"/>
            <a:chOff x="3965190" y="3842252"/>
            <a:chExt cx="369801" cy="296813"/>
          </a:xfrm>
        </p:grpSpPr>
        <p:sp>
          <p:nvSpPr>
            <p:cNvPr id="13772" name="Google Shape;13772;p74"/>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74"/>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4"/>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4"/>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4"/>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4"/>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4"/>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4"/>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74"/>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4"/>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4"/>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4"/>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4"/>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4"/>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4"/>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4"/>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4"/>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4"/>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4"/>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4"/>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4"/>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3" name="Google Shape;13793;p74"/>
          <p:cNvGrpSpPr/>
          <p:nvPr/>
        </p:nvGrpSpPr>
        <p:grpSpPr>
          <a:xfrm>
            <a:off x="3506590" y="3833812"/>
            <a:ext cx="396796" cy="313407"/>
            <a:chOff x="3506590" y="3833812"/>
            <a:chExt cx="396796" cy="313407"/>
          </a:xfrm>
        </p:grpSpPr>
        <p:sp>
          <p:nvSpPr>
            <p:cNvPr id="13794" name="Google Shape;13794;p74"/>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4"/>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74"/>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7" name="Google Shape;13797;p74"/>
          <p:cNvGrpSpPr/>
          <p:nvPr/>
        </p:nvGrpSpPr>
        <p:grpSpPr>
          <a:xfrm>
            <a:off x="2769288" y="1965364"/>
            <a:ext cx="104556" cy="366665"/>
            <a:chOff x="2769288" y="1965364"/>
            <a:chExt cx="104556" cy="366665"/>
          </a:xfrm>
        </p:grpSpPr>
        <p:sp>
          <p:nvSpPr>
            <p:cNvPr id="13798" name="Google Shape;13798;p74"/>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74"/>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4"/>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74"/>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74"/>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4"/>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4"/>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4"/>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4"/>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4"/>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74"/>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74"/>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0" name="Google Shape;13810;p74"/>
          <p:cNvGrpSpPr/>
          <p:nvPr/>
        </p:nvGrpSpPr>
        <p:grpSpPr>
          <a:xfrm>
            <a:off x="3966679" y="2010861"/>
            <a:ext cx="367162" cy="275698"/>
            <a:chOff x="3966679" y="2010861"/>
            <a:chExt cx="367162" cy="275698"/>
          </a:xfrm>
        </p:grpSpPr>
        <p:sp>
          <p:nvSpPr>
            <p:cNvPr id="13811" name="Google Shape;13811;p74"/>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4"/>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74"/>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74"/>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5" name="Google Shape;13815;p74"/>
          <p:cNvGrpSpPr/>
          <p:nvPr/>
        </p:nvGrpSpPr>
        <p:grpSpPr>
          <a:xfrm>
            <a:off x="1752577" y="2025495"/>
            <a:ext cx="366404" cy="246220"/>
            <a:chOff x="1752577" y="2025495"/>
            <a:chExt cx="366404" cy="246220"/>
          </a:xfrm>
        </p:grpSpPr>
        <p:sp>
          <p:nvSpPr>
            <p:cNvPr id="13816" name="Google Shape;13816;p74"/>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4"/>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74"/>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4"/>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4"/>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4"/>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4"/>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4"/>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4"/>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4"/>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4"/>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74"/>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4"/>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4"/>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4"/>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74"/>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2" name="Google Shape;13832;p74"/>
          <p:cNvGrpSpPr/>
          <p:nvPr/>
        </p:nvGrpSpPr>
        <p:grpSpPr>
          <a:xfrm>
            <a:off x="1309553" y="2069580"/>
            <a:ext cx="366404" cy="158363"/>
            <a:chOff x="1309553" y="2069580"/>
            <a:chExt cx="366404" cy="158363"/>
          </a:xfrm>
        </p:grpSpPr>
        <p:sp>
          <p:nvSpPr>
            <p:cNvPr id="13833" name="Google Shape;13833;p74"/>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4"/>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74"/>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4"/>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4"/>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4"/>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4"/>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4"/>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4"/>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4"/>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4"/>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74"/>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74"/>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4"/>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4"/>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4"/>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4"/>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4"/>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4"/>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4"/>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4"/>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4"/>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4"/>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4"/>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4"/>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4"/>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9" name="Google Shape;13859;p74"/>
          <p:cNvGrpSpPr/>
          <p:nvPr/>
        </p:nvGrpSpPr>
        <p:grpSpPr>
          <a:xfrm>
            <a:off x="866528" y="2088762"/>
            <a:ext cx="366639" cy="119635"/>
            <a:chOff x="866528" y="2088762"/>
            <a:chExt cx="366639" cy="119635"/>
          </a:xfrm>
        </p:grpSpPr>
        <p:sp>
          <p:nvSpPr>
            <p:cNvPr id="13860" name="Google Shape;13860;p74"/>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4"/>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4"/>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4"/>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4"/>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4"/>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4"/>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74"/>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4"/>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4"/>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4"/>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74"/>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4"/>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4"/>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4" name="Google Shape;13874;p74"/>
          <p:cNvGrpSpPr/>
          <p:nvPr/>
        </p:nvGrpSpPr>
        <p:grpSpPr>
          <a:xfrm>
            <a:off x="2329269" y="1965312"/>
            <a:ext cx="98807" cy="366273"/>
            <a:chOff x="2329269" y="1965312"/>
            <a:chExt cx="98807" cy="366273"/>
          </a:xfrm>
        </p:grpSpPr>
        <p:sp>
          <p:nvSpPr>
            <p:cNvPr id="13875" name="Google Shape;13875;p74"/>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4"/>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4"/>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8" name="Google Shape;13878;p74"/>
          <p:cNvGrpSpPr/>
          <p:nvPr/>
        </p:nvGrpSpPr>
        <p:grpSpPr>
          <a:xfrm>
            <a:off x="3208053" y="1964972"/>
            <a:ext cx="112344" cy="366926"/>
            <a:chOff x="3208053" y="1964972"/>
            <a:chExt cx="112344" cy="366926"/>
          </a:xfrm>
        </p:grpSpPr>
        <p:sp>
          <p:nvSpPr>
            <p:cNvPr id="13879" name="Google Shape;13879;p74"/>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4"/>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4"/>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4"/>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4"/>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4"/>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5" name="Google Shape;13885;p74"/>
          <p:cNvGrpSpPr/>
          <p:nvPr/>
        </p:nvGrpSpPr>
        <p:grpSpPr>
          <a:xfrm>
            <a:off x="3225379" y="3807339"/>
            <a:ext cx="72413" cy="366404"/>
            <a:chOff x="3225379" y="3807339"/>
            <a:chExt cx="72413" cy="366404"/>
          </a:xfrm>
        </p:grpSpPr>
        <p:sp>
          <p:nvSpPr>
            <p:cNvPr id="13886" name="Google Shape;13886;p74"/>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74"/>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4"/>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4"/>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74"/>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4"/>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4"/>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4"/>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4" name="Google Shape;13894;p74"/>
          <p:cNvGrpSpPr/>
          <p:nvPr/>
        </p:nvGrpSpPr>
        <p:grpSpPr>
          <a:xfrm>
            <a:off x="3523916" y="2011096"/>
            <a:ext cx="366665" cy="275201"/>
            <a:chOff x="3523916" y="2011096"/>
            <a:chExt cx="366665" cy="275201"/>
          </a:xfrm>
        </p:grpSpPr>
        <p:sp>
          <p:nvSpPr>
            <p:cNvPr id="13895" name="Google Shape;13895;p74"/>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4"/>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74"/>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4"/>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74"/>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74"/>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4"/>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4"/>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4"/>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4"/>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4"/>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4"/>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4"/>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4"/>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4"/>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4"/>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4"/>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4"/>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4"/>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4"/>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5" name="Google Shape;13915;p74"/>
          <p:cNvGrpSpPr/>
          <p:nvPr/>
        </p:nvGrpSpPr>
        <p:grpSpPr>
          <a:xfrm>
            <a:off x="1742777" y="1499997"/>
            <a:ext cx="393791" cy="366744"/>
            <a:chOff x="1742777" y="1499997"/>
            <a:chExt cx="393791" cy="366744"/>
          </a:xfrm>
        </p:grpSpPr>
        <p:sp>
          <p:nvSpPr>
            <p:cNvPr id="13916" name="Google Shape;13916;p74"/>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4"/>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4"/>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4"/>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4"/>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4"/>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4"/>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4"/>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4"/>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4"/>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4"/>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4"/>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4"/>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4"/>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0" name="Google Shape;13930;p74"/>
          <p:cNvGrpSpPr/>
          <p:nvPr/>
        </p:nvGrpSpPr>
        <p:grpSpPr>
          <a:xfrm>
            <a:off x="4014449" y="1499997"/>
            <a:ext cx="319914" cy="366639"/>
            <a:chOff x="4014449" y="1499997"/>
            <a:chExt cx="319914" cy="366639"/>
          </a:xfrm>
        </p:grpSpPr>
        <p:sp>
          <p:nvSpPr>
            <p:cNvPr id="13931" name="Google Shape;13931;p74"/>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4"/>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4"/>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4"/>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4"/>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6" name="Google Shape;13936;p74"/>
          <p:cNvGrpSpPr/>
          <p:nvPr/>
        </p:nvGrpSpPr>
        <p:grpSpPr>
          <a:xfrm>
            <a:off x="866267" y="1591460"/>
            <a:ext cx="367397" cy="183711"/>
            <a:chOff x="866267" y="1591460"/>
            <a:chExt cx="367397" cy="183711"/>
          </a:xfrm>
        </p:grpSpPr>
        <p:sp>
          <p:nvSpPr>
            <p:cNvPr id="13937" name="Google Shape;13937;p74"/>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4"/>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4"/>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4"/>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4"/>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4"/>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4"/>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4"/>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74"/>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4"/>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4"/>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74"/>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74"/>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4"/>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4"/>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4"/>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4"/>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4"/>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5" name="Google Shape;13955;p74"/>
          <p:cNvGrpSpPr/>
          <p:nvPr/>
        </p:nvGrpSpPr>
        <p:grpSpPr>
          <a:xfrm>
            <a:off x="3117843" y="1499892"/>
            <a:ext cx="327440" cy="366744"/>
            <a:chOff x="3117843" y="1499892"/>
            <a:chExt cx="327440" cy="366744"/>
          </a:xfrm>
        </p:grpSpPr>
        <p:sp>
          <p:nvSpPr>
            <p:cNvPr id="13956" name="Google Shape;13956;p74"/>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4"/>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4"/>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4"/>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4"/>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4"/>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74"/>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3" name="Google Shape;13963;p74"/>
          <p:cNvGrpSpPr/>
          <p:nvPr/>
        </p:nvGrpSpPr>
        <p:grpSpPr>
          <a:xfrm>
            <a:off x="2667005" y="1499997"/>
            <a:ext cx="336770" cy="366639"/>
            <a:chOff x="2667005" y="1499997"/>
            <a:chExt cx="336770" cy="366639"/>
          </a:xfrm>
        </p:grpSpPr>
        <p:sp>
          <p:nvSpPr>
            <p:cNvPr id="13964" name="Google Shape;13964;p74"/>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4"/>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4"/>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4"/>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4"/>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4"/>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4"/>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4"/>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4"/>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74"/>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4"/>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4"/>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4"/>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74"/>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4"/>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4"/>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4"/>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74"/>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4"/>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3" name="Google Shape;13983;p74"/>
          <p:cNvGrpSpPr/>
          <p:nvPr/>
        </p:nvGrpSpPr>
        <p:grpSpPr>
          <a:xfrm>
            <a:off x="3564866" y="1499997"/>
            <a:ext cx="326473" cy="366639"/>
            <a:chOff x="3564866" y="1499997"/>
            <a:chExt cx="326473" cy="366639"/>
          </a:xfrm>
        </p:grpSpPr>
        <p:sp>
          <p:nvSpPr>
            <p:cNvPr id="13984" name="Google Shape;13984;p74"/>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4"/>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4"/>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4"/>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4"/>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4"/>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4"/>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4"/>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4"/>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74"/>
          <p:cNvGrpSpPr/>
          <p:nvPr/>
        </p:nvGrpSpPr>
        <p:grpSpPr>
          <a:xfrm>
            <a:off x="1314074" y="1499997"/>
            <a:ext cx="364392" cy="366639"/>
            <a:chOff x="1314074" y="1499997"/>
            <a:chExt cx="364392" cy="366639"/>
          </a:xfrm>
        </p:grpSpPr>
        <p:sp>
          <p:nvSpPr>
            <p:cNvPr id="13994" name="Google Shape;13994;p74"/>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4"/>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4"/>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4"/>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4"/>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4"/>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4"/>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4"/>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4"/>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4"/>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4"/>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4"/>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6" name="Google Shape;14006;p74"/>
          <p:cNvGrpSpPr/>
          <p:nvPr/>
        </p:nvGrpSpPr>
        <p:grpSpPr>
          <a:xfrm>
            <a:off x="2220479" y="1499997"/>
            <a:ext cx="337005" cy="366639"/>
            <a:chOff x="2220479" y="1499997"/>
            <a:chExt cx="337005" cy="366639"/>
          </a:xfrm>
        </p:grpSpPr>
        <p:sp>
          <p:nvSpPr>
            <p:cNvPr id="14007" name="Google Shape;14007;p74"/>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4"/>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4"/>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4"/>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4"/>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4"/>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74"/>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4"/>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4"/>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4"/>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4"/>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8" name="Google Shape;14018;p74"/>
          <p:cNvGrpSpPr/>
          <p:nvPr/>
        </p:nvGrpSpPr>
        <p:grpSpPr>
          <a:xfrm>
            <a:off x="4105155" y="2425976"/>
            <a:ext cx="87230" cy="366430"/>
            <a:chOff x="4105155" y="2425976"/>
            <a:chExt cx="87230" cy="366430"/>
          </a:xfrm>
        </p:grpSpPr>
        <p:sp>
          <p:nvSpPr>
            <p:cNvPr id="14019" name="Google Shape;14019;p74"/>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4"/>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4"/>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74"/>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4"/>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4"/>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5" name="Google Shape;14025;p74"/>
          <p:cNvGrpSpPr/>
          <p:nvPr/>
        </p:nvGrpSpPr>
        <p:grpSpPr>
          <a:xfrm>
            <a:off x="1808109" y="2426002"/>
            <a:ext cx="267884" cy="366639"/>
            <a:chOff x="1808109" y="2426002"/>
            <a:chExt cx="267884" cy="366639"/>
          </a:xfrm>
        </p:grpSpPr>
        <p:sp>
          <p:nvSpPr>
            <p:cNvPr id="14026" name="Google Shape;14026;p74"/>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4"/>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4"/>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74"/>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74"/>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4"/>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4"/>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4"/>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4"/>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4"/>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4"/>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4"/>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4"/>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4"/>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4"/>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4"/>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4"/>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74"/>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4"/>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4"/>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4"/>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7" name="Google Shape;14047;p74"/>
          <p:cNvGrpSpPr/>
          <p:nvPr/>
        </p:nvGrpSpPr>
        <p:grpSpPr>
          <a:xfrm>
            <a:off x="3603568" y="2426002"/>
            <a:ext cx="207597" cy="366639"/>
            <a:chOff x="3603568" y="2426002"/>
            <a:chExt cx="207597" cy="366639"/>
          </a:xfrm>
        </p:grpSpPr>
        <p:sp>
          <p:nvSpPr>
            <p:cNvPr id="14048" name="Google Shape;14048;p74"/>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4"/>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4"/>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4"/>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4"/>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4"/>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4" name="Google Shape;14054;p74"/>
          <p:cNvGrpSpPr/>
          <p:nvPr/>
        </p:nvGrpSpPr>
        <p:grpSpPr>
          <a:xfrm>
            <a:off x="2246115" y="2426002"/>
            <a:ext cx="274417" cy="366404"/>
            <a:chOff x="2246115" y="2426002"/>
            <a:chExt cx="274417" cy="366404"/>
          </a:xfrm>
        </p:grpSpPr>
        <p:sp>
          <p:nvSpPr>
            <p:cNvPr id="14055" name="Google Shape;14055;p74"/>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4"/>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4"/>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4"/>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4"/>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4"/>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4"/>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4"/>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3" name="Google Shape;14063;p74"/>
          <p:cNvGrpSpPr/>
          <p:nvPr/>
        </p:nvGrpSpPr>
        <p:grpSpPr>
          <a:xfrm>
            <a:off x="2696666" y="2426002"/>
            <a:ext cx="256099" cy="366639"/>
            <a:chOff x="2696666" y="2426002"/>
            <a:chExt cx="256099" cy="366639"/>
          </a:xfrm>
        </p:grpSpPr>
        <p:sp>
          <p:nvSpPr>
            <p:cNvPr id="14064" name="Google Shape;14064;p74"/>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74"/>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74"/>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4"/>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4"/>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4"/>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0" name="Google Shape;14070;p74"/>
          <p:cNvGrpSpPr/>
          <p:nvPr/>
        </p:nvGrpSpPr>
        <p:grpSpPr>
          <a:xfrm>
            <a:off x="3149072" y="2426002"/>
            <a:ext cx="225863" cy="366430"/>
            <a:chOff x="3149072" y="2426002"/>
            <a:chExt cx="225863" cy="366430"/>
          </a:xfrm>
        </p:grpSpPr>
        <p:sp>
          <p:nvSpPr>
            <p:cNvPr id="14071" name="Google Shape;14071;p74"/>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4"/>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74"/>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4"/>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4"/>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4"/>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4"/>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74"/>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4"/>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4"/>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4"/>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2" name="Google Shape;14082;p74"/>
          <p:cNvGrpSpPr/>
          <p:nvPr/>
        </p:nvGrpSpPr>
        <p:grpSpPr>
          <a:xfrm>
            <a:off x="1361556" y="2425923"/>
            <a:ext cx="283224" cy="366482"/>
            <a:chOff x="1361556" y="2425923"/>
            <a:chExt cx="283224" cy="366482"/>
          </a:xfrm>
        </p:grpSpPr>
        <p:sp>
          <p:nvSpPr>
            <p:cNvPr id="14083" name="Google Shape;14083;p74"/>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4"/>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4"/>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4"/>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74"/>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4"/>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4"/>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4"/>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4"/>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4"/>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4"/>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4"/>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4"/>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4"/>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4"/>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4"/>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4"/>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4"/>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4"/>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4"/>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3" name="Google Shape;14103;p74"/>
          <p:cNvGrpSpPr/>
          <p:nvPr/>
        </p:nvGrpSpPr>
        <p:grpSpPr>
          <a:xfrm>
            <a:off x="3973735" y="2891056"/>
            <a:ext cx="361883" cy="366979"/>
            <a:chOff x="3973735" y="2891056"/>
            <a:chExt cx="361883" cy="366979"/>
          </a:xfrm>
        </p:grpSpPr>
        <p:sp>
          <p:nvSpPr>
            <p:cNvPr id="14104" name="Google Shape;14104;p74"/>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4"/>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4"/>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4"/>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4"/>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4"/>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4"/>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4"/>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4"/>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4"/>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4"/>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4"/>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4"/>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4"/>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4"/>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4"/>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4"/>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1" name="Google Shape;14121;p74"/>
          <p:cNvGrpSpPr/>
          <p:nvPr/>
        </p:nvGrpSpPr>
        <p:grpSpPr>
          <a:xfrm>
            <a:off x="3527941" y="2916744"/>
            <a:ext cx="366665" cy="315654"/>
            <a:chOff x="3527941" y="2916744"/>
            <a:chExt cx="366665" cy="315654"/>
          </a:xfrm>
        </p:grpSpPr>
        <p:sp>
          <p:nvSpPr>
            <p:cNvPr id="14122" name="Google Shape;14122;p74"/>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4"/>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4"/>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4"/>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4"/>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4"/>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4"/>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4"/>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4"/>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4"/>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4"/>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4"/>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4"/>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4"/>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4"/>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4"/>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4"/>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4"/>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4"/>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74"/>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74"/>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4"/>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4"/>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4"/>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4"/>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74"/>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74"/>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74"/>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4"/>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4"/>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2" name="Google Shape;14152;p74"/>
          <p:cNvGrpSpPr/>
          <p:nvPr/>
        </p:nvGrpSpPr>
        <p:grpSpPr>
          <a:xfrm>
            <a:off x="2640873" y="2891631"/>
            <a:ext cx="366404" cy="366404"/>
            <a:chOff x="2640873" y="2891631"/>
            <a:chExt cx="366404" cy="366404"/>
          </a:xfrm>
        </p:grpSpPr>
        <p:sp>
          <p:nvSpPr>
            <p:cNvPr id="14153" name="Google Shape;14153;p74"/>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4"/>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4"/>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4"/>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4"/>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4"/>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74"/>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4"/>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4"/>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4"/>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4"/>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4"/>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4"/>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4"/>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7" name="Google Shape;14167;p74"/>
          <p:cNvGrpSpPr/>
          <p:nvPr/>
        </p:nvGrpSpPr>
        <p:grpSpPr>
          <a:xfrm>
            <a:off x="2197091" y="2938120"/>
            <a:ext cx="366665" cy="273189"/>
            <a:chOff x="2197091" y="2938120"/>
            <a:chExt cx="366665" cy="273189"/>
          </a:xfrm>
        </p:grpSpPr>
        <p:sp>
          <p:nvSpPr>
            <p:cNvPr id="14168" name="Google Shape;14168;p74"/>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4"/>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4"/>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74"/>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4"/>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4"/>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4"/>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4"/>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4"/>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4"/>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4"/>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4"/>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4"/>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4"/>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4"/>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4"/>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4"/>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4"/>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74"/>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74"/>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4"/>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4"/>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4"/>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4"/>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74"/>
          <p:cNvGrpSpPr/>
          <p:nvPr/>
        </p:nvGrpSpPr>
        <p:grpSpPr>
          <a:xfrm>
            <a:off x="1753570" y="2892127"/>
            <a:ext cx="366665" cy="365202"/>
            <a:chOff x="1753570" y="2892127"/>
            <a:chExt cx="366665" cy="365202"/>
          </a:xfrm>
        </p:grpSpPr>
        <p:sp>
          <p:nvSpPr>
            <p:cNvPr id="14193" name="Google Shape;14193;p74"/>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4"/>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4"/>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4"/>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74"/>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4"/>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4"/>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4"/>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4"/>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4"/>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4"/>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4"/>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4"/>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4"/>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4"/>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74"/>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74"/>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4"/>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1" name="Google Shape;14211;p74"/>
          <p:cNvGrpSpPr/>
          <p:nvPr/>
        </p:nvGrpSpPr>
        <p:grpSpPr>
          <a:xfrm>
            <a:off x="1303751" y="3807339"/>
            <a:ext cx="367684" cy="366561"/>
            <a:chOff x="1303751" y="3807339"/>
            <a:chExt cx="367684" cy="366561"/>
          </a:xfrm>
        </p:grpSpPr>
        <p:sp>
          <p:nvSpPr>
            <p:cNvPr id="14212" name="Google Shape;14212;p74"/>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74"/>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4"/>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4"/>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4"/>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4"/>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4"/>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4"/>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4"/>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4"/>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4"/>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4"/>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4"/>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4"/>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4"/>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4"/>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4"/>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4"/>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4"/>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74"/>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4"/>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4"/>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4"/>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4"/>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4"/>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4"/>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4"/>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4"/>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4"/>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4"/>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4"/>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4"/>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74"/>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74"/>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4"/>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4"/>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4"/>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4"/>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74"/>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4"/>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4"/>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53" name="Google Shape;14253;p74"/>
          <p:cNvSpPr/>
          <p:nvPr/>
        </p:nvSpPr>
        <p:spPr>
          <a:xfrm>
            <a:off x="1321365" y="2905951"/>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4" name="Google Shape;14254;p74"/>
          <p:cNvGrpSpPr/>
          <p:nvPr/>
        </p:nvGrpSpPr>
        <p:grpSpPr>
          <a:xfrm>
            <a:off x="1310049" y="2891421"/>
            <a:ext cx="384749" cy="366613"/>
            <a:chOff x="1310049" y="2891421"/>
            <a:chExt cx="384749" cy="366613"/>
          </a:xfrm>
        </p:grpSpPr>
        <p:sp>
          <p:nvSpPr>
            <p:cNvPr id="14255" name="Google Shape;14255;p74"/>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4"/>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4"/>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4"/>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4"/>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4"/>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4"/>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4"/>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4"/>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4"/>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4"/>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4"/>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4"/>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74"/>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9" name="Google Shape;14269;p74"/>
          <p:cNvGrpSpPr/>
          <p:nvPr/>
        </p:nvGrpSpPr>
        <p:grpSpPr>
          <a:xfrm>
            <a:off x="849673" y="2891343"/>
            <a:ext cx="383468" cy="366665"/>
            <a:chOff x="849673" y="2891343"/>
            <a:chExt cx="383468" cy="366665"/>
          </a:xfrm>
        </p:grpSpPr>
        <p:sp>
          <p:nvSpPr>
            <p:cNvPr id="14270" name="Google Shape;14270;p74"/>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4"/>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4"/>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4"/>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4"/>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4"/>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4"/>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4"/>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4"/>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4"/>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74"/>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4"/>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2" name="Google Shape;14282;p74"/>
          <p:cNvGrpSpPr/>
          <p:nvPr/>
        </p:nvGrpSpPr>
        <p:grpSpPr>
          <a:xfrm>
            <a:off x="920257" y="2426002"/>
            <a:ext cx="278024" cy="366508"/>
            <a:chOff x="920257" y="2426002"/>
            <a:chExt cx="278024" cy="366508"/>
          </a:xfrm>
        </p:grpSpPr>
        <p:sp>
          <p:nvSpPr>
            <p:cNvPr id="14283" name="Google Shape;14283;p74"/>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4"/>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4"/>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4"/>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4"/>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4"/>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4"/>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4"/>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4"/>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4"/>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4"/>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4"/>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4"/>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6" name="Google Shape;14296;p74"/>
          <p:cNvGrpSpPr/>
          <p:nvPr/>
        </p:nvGrpSpPr>
        <p:grpSpPr>
          <a:xfrm>
            <a:off x="866528" y="4274484"/>
            <a:ext cx="349810" cy="366665"/>
            <a:chOff x="866528" y="4274484"/>
            <a:chExt cx="349810" cy="366665"/>
          </a:xfrm>
        </p:grpSpPr>
        <p:sp>
          <p:nvSpPr>
            <p:cNvPr id="14297" name="Google Shape;14297;p74"/>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4"/>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4"/>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4"/>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4"/>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4"/>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4"/>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4"/>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4"/>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74"/>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74"/>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8" name="Google Shape;14308;p74"/>
          <p:cNvGrpSpPr/>
          <p:nvPr/>
        </p:nvGrpSpPr>
        <p:grpSpPr>
          <a:xfrm>
            <a:off x="1388708" y="4274484"/>
            <a:ext cx="330210" cy="366665"/>
            <a:chOff x="1388708" y="4274484"/>
            <a:chExt cx="330210" cy="366665"/>
          </a:xfrm>
        </p:grpSpPr>
        <p:sp>
          <p:nvSpPr>
            <p:cNvPr id="14309" name="Google Shape;14309;p74"/>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4"/>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4"/>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4"/>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4"/>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4"/>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4"/>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4"/>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4"/>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74"/>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74"/>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4"/>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4"/>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4"/>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4"/>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4"/>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4"/>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74"/>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4"/>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4"/>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9" name="Google Shape;14329;p74"/>
          <p:cNvGrpSpPr/>
          <p:nvPr/>
        </p:nvGrpSpPr>
        <p:grpSpPr>
          <a:xfrm>
            <a:off x="1874694" y="4293326"/>
            <a:ext cx="375446" cy="328982"/>
            <a:chOff x="1874694" y="4293326"/>
            <a:chExt cx="375446" cy="328982"/>
          </a:xfrm>
        </p:grpSpPr>
        <p:sp>
          <p:nvSpPr>
            <p:cNvPr id="14330" name="Google Shape;14330;p74"/>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4"/>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4"/>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4"/>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4"/>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4"/>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4"/>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4"/>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4"/>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4"/>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4"/>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4"/>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4"/>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4"/>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4"/>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4"/>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4"/>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4"/>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4"/>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74"/>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74"/>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4"/>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2" name="Google Shape;14352;p74"/>
          <p:cNvGrpSpPr/>
          <p:nvPr/>
        </p:nvGrpSpPr>
        <p:grpSpPr>
          <a:xfrm>
            <a:off x="2396116" y="4293090"/>
            <a:ext cx="366665" cy="329714"/>
            <a:chOff x="2396116" y="4293090"/>
            <a:chExt cx="366665" cy="329714"/>
          </a:xfrm>
        </p:grpSpPr>
        <p:sp>
          <p:nvSpPr>
            <p:cNvPr id="14353" name="Google Shape;14353;p74"/>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4"/>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74"/>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4"/>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4"/>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4"/>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4"/>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4"/>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4"/>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4"/>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4"/>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4"/>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4"/>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6" name="Google Shape;14366;p74"/>
          <p:cNvGrpSpPr/>
          <p:nvPr/>
        </p:nvGrpSpPr>
        <p:grpSpPr>
          <a:xfrm>
            <a:off x="2908757" y="4289824"/>
            <a:ext cx="367162" cy="336116"/>
            <a:chOff x="2908757" y="4289824"/>
            <a:chExt cx="367162" cy="336116"/>
          </a:xfrm>
        </p:grpSpPr>
        <p:sp>
          <p:nvSpPr>
            <p:cNvPr id="14367" name="Google Shape;14367;p74"/>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74"/>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4"/>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4"/>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4"/>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74"/>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74"/>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4"/>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4"/>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4"/>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4"/>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4"/>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4"/>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4"/>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4"/>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4"/>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4"/>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4"/>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4"/>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74"/>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4"/>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4"/>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4"/>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4"/>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4"/>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4"/>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4"/>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4" name="Google Shape;14394;p74"/>
          <p:cNvGrpSpPr/>
          <p:nvPr/>
        </p:nvGrpSpPr>
        <p:grpSpPr>
          <a:xfrm>
            <a:off x="3082408" y="2919540"/>
            <a:ext cx="368651" cy="310350"/>
            <a:chOff x="3082408" y="2919540"/>
            <a:chExt cx="368651" cy="310350"/>
          </a:xfrm>
        </p:grpSpPr>
        <p:sp>
          <p:nvSpPr>
            <p:cNvPr id="14395" name="Google Shape;14395;p74"/>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4"/>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4"/>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74"/>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74"/>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4"/>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4"/>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4"/>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4"/>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4"/>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4"/>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4"/>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7" name="Google Shape;14407;p74"/>
          <p:cNvGrpSpPr/>
          <p:nvPr/>
        </p:nvGrpSpPr>
        <p:grpSpPr>
          <a:xfrm>
            <a:off x="7069130" y="2424800"/>
            <a:ext cx="366169" cy="360498"/>
            <a:chOff x="7069130" y="2424800"/>
            <a:chExt cx="366169" cy="360498"/>
          </a:xfrm>
        </p:grpSpPr>
        <p:sp>
          <p:nvSpPr>
            <p:cNvPr id="14408" name="Google Shape;14408;p74"/>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4"/>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4"/>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4"/>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4"/>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74"/>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4"/>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4"/>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4"/>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4"/>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4"/>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4"/>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4"/>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4"/>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4"/>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4"/>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4"/>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4"/>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4"/>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4"/>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8" name="Google Shape;14428;p74"/>
          <p:cNvGrpSpPr/>
          <p:nvPr/>
        </p:nvGrpSpPr>
        <p:grpSpPr>
          <a:xfrm>
            <a:off x="4885655" y="2424721"/>
            <a:ext cx="281473" cy="360629"/>
            <a:chOff x="4885655" y="2424721"/>
            <a:chExt cx="281473" cy="360629"/>
          </a:xfrm>
        </p:grpSpPr>
        <p:sp>
          <p:nvSpPr>
            <p:cNvPr id="14429" name="Google Shape;14429;p74"/>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4"/>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74"/>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4"/>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4"/>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4"/>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4"/>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4"/>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4"/>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4"/>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4"/>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74"/>
          <p:cNvGrpSpPr/>
          <p:nvPr/>
        </p:nvGrpSpPr>
        <p:grpSpPr>
          <a:xfrm>
            <a:off x="6625609" y="2446777"/>
            <a:ext cx="364130" cy="316726"/>
            <a:chOff x="6625609" y="2446777"/>
            <a:chExt cx="364130" cy="316726"/>
          </a:xfrm>
        </p:grpSpPr>
        <p:sp>
          <p:nvSpPr>
            <p:cNvPr id="14441" name="Google Shape;14441;p74"/>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4"/>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4"/>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74"/>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4"/>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4"/>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4"/>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4"/>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74"/>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4"/>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4"/>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4"/>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74"/>
          <p:cNvGrpSpPr/>
          <p:nvPr/>
        </p:nvGrpSpPr>
        <p:grpSpPr>
          <a:xfrm>
            <a:off x="5757644" y="2012350"/>
            <a:ext cx="360628" cy="298825"/>
            <a:chOff x="5757644" y="2012350"/>
            <a:chExt cx="360628" cy="298825"/>
          </a:xfrm>
        </p:grpSpPr>
        <p:sp>
          <p:nvSpPr>
            <p:cNvPr id="14454" name="Google Shape;14454;p74"/>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4"/>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4"/>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4"/>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4"/>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4"/>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4"/>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4"/>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4"/>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4"/>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4"/>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4"/>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74"/>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74"/>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4"/>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4"/>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4"/>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4"/>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4"/>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4"/>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4"/>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4"/>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6" name="Google Shape;14476;p74"/>
          <p:cNvGrpSpPr/>
          <p:nvPr/>
        </p:nvGrpSpPr>
        <p:grpSpPr>
          <a:xfrm>
            <a:off x="5317625" y="1983474"/>
            <a:ext cx="360628" cy="356839"/>
            <a:chOff x="5317625" y="1983474"/>
            <a:chExt cx="360628" cy="356839"/>
          </a:xfrm>
        </p:grpSpPr>
        <p:sp>
          <p:nvSpPr>
            <p:cNvPr id="14477" name="Google Shape;14477;p74"/>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74"/>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4"/>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4"/>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4"/>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4"/>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4"/>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4"/>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4"/>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74"/>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4"/>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4"/>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4"/>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4"/>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4"/>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4"/>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4"/>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4"/>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4"/>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6" name="Google Shape;14496;p74"/>
          <p:cNvGrpSpPr/>
          <p:nvPr/>
        </p:nvGrpSpPr>
        <p:grpSpPr>
          <a:xfrm>
            <a:off x="6181827" y="2463685"/>
            <a:ext cx="360629" cy="282989"/>
            <a:chOff x="6181827" y="2463685"/>
            <a:chExt cx="360629" cy="282989"/>
          </a:xfrm>
        </p:grpSpPr>
        <p:sp>
          <p:nvSpPr>
            <p:cNvPr id="14497" name="Google Shape;14497;p74"/>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4"/>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74"/>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4"/>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4"/>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4"/>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4"/>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4"/>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4"/>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4"/>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4"/>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8" name="Google Shape;14508;p74"/>
          <p:cNvGrpSpPr/>
          <p:nvPr/>
        </p:nvGrpSpPr>
        <p:grpSpPr>
          <a:xfrm>
            <a:off x="5346292" y="3340691"/>
            <a:ext cx="291247" cy="360628"/>
            <a:chOff x="5346292" y="3340691"/>
            <a:chExt cx="291247" cy="360628"/>
          </a:xfrm>
        </p:grpSpPr>
        <p:sp>
          <p:nvSpPr>
            <p:cNvPr id="14509" name="Google Shape;14509;p74"/>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4"/>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4"/>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4"/>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4"/>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4"/>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4"/>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4"/>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4"/>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74"/>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4"/>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4"/>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4"/>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74"/>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74"/>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4"/>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4"/>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4"/>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4"/>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4"/>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4"/>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4"/>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4"/>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4"/>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4"/>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74"/>
          <p:cNvGrpSpPr/>
          <p:nvPr/>
        </p:nvGrpSpPr>
        <p:grpSpPr>
          <a:xfrm>
            <a:off x="7969264" y="1981697"/>
            <a:ext cx="337763" cy="360393"/>
            <a:chOff x="7969264" y="1981697"/>
            <a:chExt cx="337763" cy="360393"/>
          </a:xfrm>
        </p:grpSpPr>
        <p:sp>
          <p:nvSpPr>
            <p:cNvPr id="14535" name="Google Shape;14535;p74"/>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4"/>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74"/>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4"/>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4"/>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4"/>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4"/>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4"/>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4"/>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4"/>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4"/>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4"/>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4"/>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74"/>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4"/>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4"/>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74"/>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4"/>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3" name="Google Shape;14553;p74"/>
          <p:cNvGrpSpPr/>
          <p:nvPr/>
        </p:nvGrpSpPr>
        <p:grpSpPr>
          <a:xfrm>
            <a:off x="5736032" y="2430000"/>
            <a:ext cx="360890" cy="350332"/>
            <a:chOff x="5736032" y="2430000"/>
            <a:chExt cx="360890" cy="350332"/>
          </a:xfrm>
        </p:grpSpPr>
        <p:sp>
          <p:nvSpPr>
            <p:cNvPr id="14554" name="Google Shape;14554;p74"/>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4"/>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4"/>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74"/>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74"/>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4"/>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4"/>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4"/>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4"/>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4"/>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4"/>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4"/>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4"/>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4"/>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74"/>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74"/>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4"/>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1" name="Google Shape;14571;p74"/>
          <p:cNvGrpSpPr/>
          <p:nvPr/>
        </p:nvGrpSpPr>
        <p:grpSpPr>
          <a:xfrm>
            <a:off x="4877867" y="1995991"/>
            <a:ext cx="360628" cy="331778"/>
            <a:chOff x="4877867" y="1995991"/>
            <a:chExt cx="360628" cy="331778"/>
          </a:xfrm>
        </p:grpSpPr>
        <p:sp>
          <p:nvSpPr>
            <p:cNvPr id="14572" name="Google Shape;14572;p74"/>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4"/>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4"/>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4"/>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4"/>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4"/>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4"/>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4"/>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4"/>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74"/>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74"/>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4"/>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4"/>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4"/>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6" name="Google Shape;14586;p74"/>
          <p:cNvGrpSpPr/>
          <p:nvPr/>
        </p:nvGrpSpPr>
        <p:grpSpPr>
          <a:xfrm>
            <a:off x="7050889" y="2913503"/>
            <a:ext cx="363529" cy="339513"/>
            <a:chOff x="7050889" y="2913503"/>
            <a:chExt cx="363529" cy="339513"/>
          </a:xfrm>
        </p:grpSpPr>
        <p:sp>
          <p:nvSpPr>
            <p:cNvPr id="14587" name="Google Shape;14587;p74"/>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4"/>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4"/>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4"/>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4"/>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4"/>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4"/>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4"/>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4"/>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74"/>
          <p:cNvGrpSpPr/>
          <p:nvPr/>
        </p:nvGrpSpPr>
        <p:grpSpPr>
          <a:xfrm>
            <a:off x="7510900" y="1981462"/>
            <a:ext cx="372937" cy="360629"/>
            <a:chOff x="7510900" y="1981462"/>
            <a:chExt cx="372937" cy="360629"/>
          </a:xfrm>
        </p:grpSpPr>
        <p:sp>
          <p:nvSpPr>
            <p:cNvPr id="14597" name="Google Shape;14597;p74"/>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4"/>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4"/>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4"/>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4"/>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74"/>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74"/>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4"/>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74"/>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4"/>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4"/>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4"/>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74"/>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4"/>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4"/>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4"/>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3" name="Google Shape;14613;p74"/>
          <p:cNvGrpSpPr/>
          <p:nvPr/>
        </p:nvGrpSpPr>
        <p:grpSpPr>
          <a:xfrm>
            <a:off x="6599476" y="2918260"/>
            <a:ext cx="360629" cy="329975"/>
            <a:chOff x="6599476" y="2918260"/>
            <a:chExt cx="360629" cy="329975"/>
          </a:xfrm>
        </p:grpSpPr>
        <p:sp>
          <p:nvSpPr>
            <p:cNvPr id="14614" name="Google Shape;14614;p74"/>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4"/>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4"/>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4"/>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4"/>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4"/>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4"/>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4"/>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4"/>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4"/>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4"/>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4"/>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74"/>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74"/>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4"/>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4"/>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4"/>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4"/>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74"/>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4"/>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4"/>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4"/>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4"/>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4"/>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4"/>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9" name="Google Shape;14639;p74"/>
          <p:cNvGrpSpPr/>
          <p:nvPr/>
        </p:nvGrpSpPr>
        <p:grpSpPr>
          <a:xfrm>
            <a:off x="5290499" y="2481533"/>
            <a:ext cx="360628" cy="247292"/>
            <a:chOff x="5290499" y="2481533"/>
            <a:chExt cx="360628" cy="247292"/>
          </a:xfrm>
        </p:grpSpPr>
        <p:sp>
          <p:nvSpPr>
            <p:cNvPr id="14640" name="Google Shape;14640;p74"/>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74"/>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74"/>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4"/>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4"/>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4"/>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4"/>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4"/>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4"/>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4"/>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4"/>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4"/>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74"/>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4"/>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4"/>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4"/>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4"/>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4"/>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4"/>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4"/>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4"/>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4"/>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4"/>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4"/>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4"/>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4"/>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4"/>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7" name="Google Shape;14667;p74"/>
          <p:cNvGrpSpPr/>
          <p:nvPr/>
        </p:nvGrpSpPr>
        <p:grpSpPr>
          <a:xfrm>
            <a:off x="6201923" y="1981514"/>
            <a:ext cx="351325" cy="360576"/>
            <a:chOff x="6201923" y="1981514"/>
            <a:chExt cx="351325" cy="360576"/>
          </a:xfrm>
        </p:grpSpPr>
        <p:sp>
          <p:nvSpPr>
            <p:cNvPr id="14668" name="Google Shape;14668;p74"/>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74"/>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74"/>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4"/>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4"/>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4"/>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4"/>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5" name="Google Shape;14675;p74"/>
          <p:cNvGrpSpPr/>
          <p:nvPr/>
        </p:nvGrpSpPr>
        <p:grpSpPr>
          <a:xfrm>
            <a:off x="4894461" y="3340691"/>
            <a:ext cx="312884" cy="360785"/>
            <a:chOff x="4894461" y="3340691"/>
            <a:chExt cx="312884" cy="360785"/>
          </a:xfrm>
        </p:grpSpPr>
        <p:sp>
          <p:nvSpPr>
            <p:cNvPr id="14676" name="Google Shape;14676;p74"/>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4"/>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4"/>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4"/>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4"/>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4"/>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4"/>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4"/>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4"/>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4"/>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4"/>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74"/>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4"/>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4"/>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4"/>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4"/>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74"/>
          <p:cNvGrpSpPr/>
          <p:nvPr/>
        </p:nvGrpSpPr>
        <p:grpSpPr>
          <a:xfrm>
            <a:off x="5339237" y="1501251"/>
            <a:ext cx="245541" cy="360628"/>
            <a:chOff x="5339237" y="1501251"/>
            <a:chExt cx="245541" cy="360628"/>
          </a:xfrm>
        </p:grpSpPr>
        <p:sp>
          <p:nvSpPr>
            <p:cNvPr id="14693" name="Google Shape;14693;p74"/>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4"/>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4"/>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4"/>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4"/>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4"/>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4"/>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4"/>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4"/>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4"/>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4"/>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4"/>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4"/>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4"/>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4"/>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4"/>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4"/>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4"/>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74"/>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74"/>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4"/>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4"/>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4"/>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4"/>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4"/>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4"/>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4"/>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4"/>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4"/>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4"/>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4"/>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4"/>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4"/>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4"/>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4"/>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4"/>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4"/>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4"/>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4"/>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4"/>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4"/>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74"/>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5" name="Google Shape;14735;p74"/>
          <p:cNvGrpSpPr/>
          <p:nvPr/>
        </p:nvGrpSpPr>
        <p:grpSpPr>
          <a:xfrm>
            <a:off x="7959464" y="2474216"/>
            <a:ext cx="370428" cy="261926"/>
            <a:chOff x="7959464" y="2474216"/>
            <a:chExt cx="370428" cy="261926"/>
          </a:xfrm>
        </p:grpSpPr>
        <p:sp>
          <p:nvSpPr>
            <p:cNvPr id="14736" name="Google Shape;14736;p74"/>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4"/>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4"/>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4"/>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74"/>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74"/>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4"/>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4"/>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4"/>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4"/>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4"/>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4"/>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8" name="Google Shape;14748;p74"/>
          <p:cNvGrpSpPr/>
          <p:nvPr/>
        </p:nvGrpSpPr>
        <p:grpSpPr>
          <a:xfrm>
            <a:off x="7518687" y="2457909"/>
            <a:ext cx="360629" cy="294461"/>
            <a:chOff x="7518687" y="2457909"/>
            <a:chExt cx="360629" cy="294461"/>
          </a:xfrm>
        </p:grpSpPr>
        <p:sp>
          <p:nvSpPr>
            <p:cNvPr id="14749" name="Google Shape;14749;p74"/>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4"/>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4"/>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4"/>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4"/>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4"/>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4"/>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4"/>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4"/>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4"/>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4"/>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74"/>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74"/>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4"/>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4"/>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4"/>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74"/>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74"/>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4"/>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8" name="Google Shape;14768;p74"/>
          <p:cNvGrpSpPr/>
          <p:nvPr/>
        </p:nvGrpSpPr>
        <p:grpSpPr>
          <a:xfrm>
            <a:off x="7086220" y="1981566"/>
            <a:ext cx="343799" cy="360524"/>
            <a:chOff x="7086220" y="1981566"/>
            <a:chExt cx="343799" cy="360524"/>
          </a:xfrm>
        </p:grpSpPr>
        <p:sp>
          <p:nvSpPr>
            <p:cNvPr id="14769" name="Google Shape;14769;p74"/>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4"/>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74"/>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4"/>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4"/>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4"/>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4"/>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4"/>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74"/>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4"/>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74"/>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74"/>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4"/>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4"/>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4"/>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4"/>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5" name="Google Shape;14785;p74"/>
          <p:cNvGrpSpPr/>
          <p:nvPr/>
        </p:nvGrpSpPr>
        <p:grpSpPr>
          <a:xfrm>
            <a:off x="6141112" y="2927563"/>
            <a:ext cx="368416" cy="311369"/>
            <a:chOff x="6141112" y="2927563"/>
            <a:chExt cx="368416" cy="311369"/>
          </a:xfrm>
        </p:grpSpPr>
        <p:sp>
          <p:nvSpPr>
            <p:cNvPr id="14786" name="Google Shape;14786;p74"/>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4"/>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4"/>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4"/>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4"/>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4"/>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4"/>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3" name="Google Shape;14793;p74"/>
          <p:cNvGrpSpPr/>
          <p:nvPr/>
        </p:nvGrpSpPr>
        <p:grpSpPr>
          <a:xfrm>
            <a:off x="7520699" y="2902946"/>
            <a:ext cx="335489" cy="360629"/>
            <a:chOff x="7520699" y="2902946"/>
            <a:chExt cx="335489" cy="360629"/>
          </a:xfrm>
        </p:grpSpPr>
        <p:sp>
          <p:nvSpPr>
            <p:cNvPr id="14794" name="Google Shape;14794;p74"/>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4"/>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74"/>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74"/>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4"/>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4"/>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4"/>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4"/>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4"/>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4"/>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4"/>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4"/>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4"/>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4"/>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4"/>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9" name="Google Shape;14809;p74"/>
          <p:cNvGrpSpPr/>
          <p:nvPr/>
        </p:nvGrpSpPr>
        <p:grpSpPr>
          <a:xfrm>
            <a:off x="7988340" y="2902946"/>
            <a:ext cx="308886" cy="360628"/>
            <a:chOff x="7988340" y="2902946"/>
            <a:chExt cx="308886" cy="360628"/>
          </a:xfrm>
        </p:grpSpPr>
        <p:sp>
          <p:nvSpPr>
            <p:cNvPr id="14810" name="Google Shape;14810;p74"/>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74"/>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74"/>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4"/>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4"/>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74"/>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4"/>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4"/>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4"/>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4"/>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4"/>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74"/>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4"/>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4"/>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4"/>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4"/>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4"/>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74"/>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74"/>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4"/>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4"/>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4"/>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4"/>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3" name="Google Shape;14833;p74"/>
          <p:cNvGrpSpPr/>
          <p:nvPr/>
        </p:nvGrpSpPr>
        <p:grpSpPr>
          <a:xfrm>
            <a:off x="5690039" y="2902998"/>
            <a:ext cx="362902" cy="360498"/>
            <a:chOff x="5690039" y="2902998"/>
            <a:chExt cx="362902" cy="360498"/>
          </a:xfrm>
        </p:grpSpPr>
        <p:sp>
          <p:nvSpPr>
            <p:cNvPr id="14834" name="Google Shape;14834;p74"/>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4"/>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4"/>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4"/>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74"/>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74"/>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4"/>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1" name="Google Shape;14841;p74"/>
          <p:cNvGrpSpPr/>
          <p:nvPr/>
        </p:nvGrpSpPr>
        <p:grpSpPr>
          <a:xfrm>
            <a:off x="4871935" y="1500990"/>
            <a:ext cx="258503" cy="360890"/>
            <a:chOff x="4871935" y="1500990"/>
            <a:chExt cx="258503" cy="360890"/>
          </a:xfrm>
        </p:grpSpPr>
        <p:sp>
          <p:nvSpPr>
            <p:cNvPr id="14842" name="Google Shape;14842;p74"/>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4"/>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4"/>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4"/>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4"/>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74"/>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74"/>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4"/>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4"/>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4"/>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4"/>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74"/>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4"/>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74"/>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56" name="Google Shape;14856;p74"/>
          <p:cNvSpPr/>
          <p:nvPr/>
        </p:nvSpPr>
        <p:spPr>
          <a:xfrm>
            <a:off x="6342646" y="1849022"/>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7" name="Google Shape;14857;p74"/>
          <p:cNvGrpSpPr/>
          <p:nvPr/>
        </p:nvGrpSpPr>
        <p:grpSpPr>
          <a:xfrm>
            <a:off x="6265764" y="1501251"/>
            <a:ext cx="234983" cy="360628"/>
            <a:chOff x="6265764" y="1501251"/>
            <a:chExt cx="234983" cy="360628"/>
          </a:xfrm>
        </p:grpSpPr>
        <p:sp>
          <p:nvSpPr>
            <p:cNvPr id="14858" name="Google Shape;14858;p74"/>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74"/>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4"/>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4"/>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4"/>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4"/>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4"/>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4"/>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4"/>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74"/>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4"/>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4"/>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0" name="Google Shape;14870;p74"/>
          <p:cNvGrpSpPr/>
          <p:nvPr/>
        </p:nvGrpSpPr>
        <p:grpSpPr>
          <a:xfrm>
            <a:off x="6193639" y="3401998"/>
            <a:ext cx="360628" cy="238250"/>
            <a:chOff x="6193639" y="3401998"/>
            <a:chExt cx="360628" cy="238250"/>
          </a:xfrm>
        </p:grpSpPr>
        <p:sp>
          <p:nvSpPr>
            <p:cNvPr id="14871" name="Google Shape;14871;p74"/>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4"/>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4"/>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74"/>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74"/>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4"/>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4"/>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4"/>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4"/>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74"/>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4"/>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2" name="Google Shape;14882;p74"/>
          <p:cNvGrpSpPr/>
          <p:nvPr/>
        </p:nvGrpSpPr>
        <p:grpSpPr>
          <a:xfrm>
            <a:off x="5801625" y="1501251"/>
            <a:ext cx="246037" cy="360629"/>
            <a:chOff x="5801625" y="1501251"/>
            <a:chExt cx="246037" cy="360629"/>
          </a:xfrm>
        </p:grpSpPr>
        <p:sp>
          <p:nvSpPr>
            <p:cNvPr id="14883" name="Google Shape;14883;p74"/>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4"/>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4"/>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4"/>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4"/>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4"/>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4"/>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74"/>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4"/>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4"/>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74"/>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4"/>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4"/>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4"/>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4"/>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74"/>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4"/>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4"/>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74"/>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2" name="Google Shape;14902;p74"/>
          <p:cNvGrpSpPr/>
          <p:nvPr/>
        </p:nvGrpSpPr>
        <p:grpSpPr>
          <a:xfrm>
            <a:off x="6641680" y="1981462"/>
            <a:ext cx="352083" cy="360864"/>
            <a:chOff x="6641680" y="1981462"/>
            <a:chExt cx="352083" cy="360864"/>
          </a:xfrm>
        </p:grpSpPr>
        <p:sp>
          <p:nvSpPr>
            <p:cNvPr id="14903" name="Google Shape;14903;p74"/>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74"/>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4"/>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74"/>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4"/>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4"/>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4"/>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4"/>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4"/>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4"/>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74"/>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74"/>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74"/>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4"/>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4"/>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4"/>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4"/>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4"/>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4"/>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4"/>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4"/>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74"/>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4"/>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4"/>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74"/>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74"/>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74"/>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74"/>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1" name="Google Shape;14931;p74"/>
          <p:cNvGrpSpPr/>
          <p:nvPr/>
        </p:nvGrpSpPr>
        <p:grpSpPr>
          <a:xfrm>
            <a:off x="7205332" y="1501251"/>
            <a:ext cx="198032" cy="360629"/>
            <a:chOff x="7205332" y="1501251"/>
            <a:chExt cx="198032" cy="360629"/>
          </a:xfrm>
        </p:grpSpPr>
        <p:sp>
          <p:nvSpPr>
            <p:cNvPr id="14932" name="Google Shape;14932;p74"/>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4"/>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74"/>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74"/>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4"/>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4"/>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4"/>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74"/>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74"/>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74"/>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74"/>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74"/>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74"/>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74"/>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74"/>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4"/>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4"/>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4"/>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4"/>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4"/>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2" name="Google Shape;14952;p74"/>
          <p:cNvGrpSpPr/>
          <p:nvPr/>
        </p:nvGrpSpPr>
        <p:grpSpPr>
          <a:xfrm>
            <a:off x="7688313" y="1501251"/>
            <a:ext cx="153058" cy="360628"/>
            <a:chOff x="7688313" y="1501251"/>
            <a:chExt cx="153058" cy="360628"/>
          </a:xfrm>
        </p:grpSpPr>
        <p:sp>
          <p:nvSpPr>
            <p:cNvPr id="14953" name="Google Shape;14953;p74"/>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4"/>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74"/>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74"/>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74"/>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74"/>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4"/>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4"/>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74"/>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4"/>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4"/>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74"/>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74"/>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4"/>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4"/>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4"/>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9" name="Google Shape;14969;p74"/>
          <p:cNvGrpSpPr/>
          <p:nvPr/>
        </p:nvGrpSpPr>
        <p:grpSpPr>
          <a:xfrm>
            <a:off x="8150179" y="1501251"/>
            <a:ext cx="150811" cy="360628"/>
            <a:chOff x="8150179" y="1501251"/>
            <a:chExt cx="150811" cy="360628"/>
          </a:xfrm>
        </p:grpSpPr>
        <p:sp>
          <p:nvSpPr>
            <p:cNvPr id="14970" name="Google Shape;14970;p74"/>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74"/>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74"/>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4"/>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74"/>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74"/>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74"/>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74"/>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4"/>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79" name="Google Shape;14979;p74"/>
          <p:cNvSpPr/>
          <p:nvPr/>
        </p:nvSpPr>
        <p:spPr>
          <a:xfrm>
            <a:off x="4948085" y="2906944"/>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80" name="Google Shape;14980;p74"/>
          <p:cNvGrpSpPr/>
          <p:nvPr/>
        </p:nvGrpSpPr>
        <p:grpSpPr>
          <a:xfrm>
            <a:off x="4877867" y="2902946"/>
            <a:ext cx="170149" cy="360629"/>
            <a:chOff x="4877867" y="2902946"/>
            <a:chExt cx="170149" cy="360629"/>
          </a:xfrm>
        </p:grpSpPr>
        <p:sp>
          <p:nvSpPr>
            <p:cNvPr id="14981" name="Google Shape;14981;p74"/>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74"/>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4"/>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4"/>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74"/>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74"/>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74"/>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74"/>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4"/>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4"/>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4"/>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4"/>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4"/>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4" name="Google Shape;14994;p74"/>
          <p:cNvGrpSpPr/>
          <p:nvPr/>
        </p:nvGrpSpPr>
        <p:grpSpPr>
          <a:xfrm>
            <a:off x="6741689" y="1500676"/>
            <a:ext cx="207962" cy="361203"/>
            <a:chOff x="6741689" y="1500676"/>
            <a:chExt cx="207962" cy="361203"/>
          </a:xfrm>
        </p:grpSpPr>
        <p:sp>
          <p:nvSpPr>
            <p:cNvPr id="14995" name="Google Shape;14995;p74"/>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74"/>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74"/>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4"/>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74"/>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74"/>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4"/>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4"/>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74"/>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74"/>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74"/>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74"/>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74"/>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74"/>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4"/>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4"/>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74"/>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74"/>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74"/>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4" name="Google Shape;15014;p74"/>
          <p:cNvGrpSpPr/>
          <p:nvPr/>
        </p:nvGrpSpPr>
        <p:grpSpPr>
          <a:xfrm>
            <a:off x="5752627" y="3430404"/>
            <a:ext cx="360628" cy="181464"/>
            <a:chOff x="5752627" y="3430404"/>
            <a:chExt cx="360628" cy="181464"/>
          </a:xfrm>
        </p:grpSpPr>
        <p:sp>
          <p:nvSpPr>
            <p:cNvPr id="15015" name="Google Shape;15015;p74"/>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4"/>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74"/>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74"/>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74"/>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74"/>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4"/>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74"/>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74"/>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4"/>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4"/>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74"/>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74"/>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4"/>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4"/>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4"/>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74"/>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74"/>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74"/>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74"/>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74"/>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4"/>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74"/>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74"/>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4"/>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4"/>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4"/>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74"/>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3" name="Google Shape;15043;p74"/>
          <p:cNvGrpSpPr/>
          <p:nvPr/>
        </p:nvGrpSpPr>
        <p:grpSpPr>
          <a:xfrm>
            <a:off x="5235700" y="2902998"/>
            <a:ext cx="361909" cy="360759"/>
            <a:chOff x="5235700" y="2902998"/>
            <a:chExt cx="361909" cy="360759"/>
          </a:xfrm>
        </p:grpSpPr>
        <p:sp>
          <p:nvSpPr>
            <p:cNvPr id="15044" name="Google Shape;15044;p74"/>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4"/>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4"/>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4"/>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4"/>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4"/>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4"/>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1" name="Google Shape;15051;p74"/>
          <p:cNvGrpSpPr/>
          <p:nvPr/>
        </p:nvGrpSpPr>
        <p:grpSpPr>
          <a:xfrm>
            <a:off x="6634912" y="3394969"/>
            <a:ext cx="360367" cy="252309"/>
            <a:chOff x="6634912" y="3394969"/>
            <a:chExt cx="360367" cy="252309"/>
          </a:xfrm>
        </p:grpSpPr>
        <p:sp>
          <p:nvSpPr>
            <p:cNvPr id="15052" name="Google Shape;15052;p74"/>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74"/>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74"/>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4"/>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4"/>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4"/>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4"/>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4"/>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74"/>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74"/>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74"/>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74"/>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74"/>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5" name="Google Shape;15065;p74"/>
          <p:cNvGrpSpPr/>
          <p:nvPr/>
        </p:nvGrpSpPr>
        <p:grpSpPr>
          <a:xfrm>
            <a:off x="7059330" y="3340796"/>
            <a:ext cx="377170" cy="360655"/>
            <a:chOff x="7059330" y="3340796"/>
            <a:chExt cx="377170" cy="360655"/>
          </a:xfrm>
        </p:grpSpPr>
        <p:sp>
          <p:nvSpPr>
            <p:cNvPr id="15066" name="Google Shape;15066;p74"/>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74"/>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4"/>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4"/>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74"/>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74"/>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4"/>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4"/>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4"/>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4"/>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4"/>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74"/>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8" name="Google Shape;15078;p74"/>
          <p:cNvGrpSpPr/>
          <p:nvPr/>
        </p:nvGrpSpPr>
        <p:grpSpPr>
          <a:xfrm>
            <a:off x="7957948" y="3375631"/>
            <a:ext cx="360629" cy="291012"/>
            <a:chOff x="7957948" y="3375631"/>
            <a:chExt cx="360629" cy="291012"/>
          </a:xfrm>
        </p:grpSpPr>
        <p:sp>
          <p:nvSpPr>
            <p:cNvPr id="15079" name="Google Shape;15079;p74"/>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74"/>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74"/>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74"/>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74"/>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74"/>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74"/>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74"/>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74"/>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4"/>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74"/>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74"/>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4"/>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4"/>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74"/>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74"/>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4"/>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4"/>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7" name="Google Shape;15097;p74"/>
          <p:cNvGrpSpPr/>
          <p:nvPr/>
        </p:nvGrpSpPr>
        <p:grpSpPr>
          <a:xfrm>
            <a:off x="6198656" y="3867888"/>
            <a:ext cx="347562" cy="227954"/>
            <a:chOff x="6198656" y="3867888"/>
            <a:chExt cx="347562" cy="227954"/>
          </a:xfrm>
        </p:grpSpPr>
        <p:sp>
          <p:nvSpPr>
            <p:cNvPr id="15098" name="Google Shape;15098;p74"/>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74"/>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74"/>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74"/>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74"/>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4"/>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4"/>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74"/>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4"/>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4"/>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4"/>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9" name="Google Shape;15109;p74"/>
          <p:cNvGrpSpPr/>
          <p:nvPr/>
        </p:nvGrpSpPr>
        <p:grpSpPr>
          <a:xfrm>
            <a:off x="5706895" y="3819151"/>
            <a:ext cx="349392" cy="325454"/>
            <a:chOff x="5706895" y="3819151"/>
            <a:chExt cx="349392" cy="325454"/>
          </a:xfrm>
        </p:grpSpPr>
        <p:sp>
          <p:nvSpPr>
            <p:cNvPr id="15110" name="Google Shape;15110;p74"/>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74"/>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74"/>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4"/>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4"/>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4"/>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74"/>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74"/>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74"/>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74"/>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4"/>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4"/>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4"/>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74"/>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74"/>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5" name="Google Shape;15125;p74"/>
          <p:cNvGrpSpPr/>
          <p:nvPr/>
        </p:nvGrpSpPr>
        <p:grpSpPr>
          <a:xfrm>
            <a:off x="7648618" y="3340744"/>
            <a:ext cx="97265" cy="360393"/>
            <a:chOff x="7648618" y="3340744"/>
            <a:chExt cx="97265" cy="360393"/>
          </a:xfrm>
        </p:grpSpPr>
        <p:sp>
          <p:nvSpPr>
            <p:cNvPr id="15126" name="Google Shape;15126;p74"/>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74"/>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74"/>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9" name="Google Shape;15129;p74"/>
          <p:cNvGrpSpPr/>
          <p:nvPr/>
        </p:nvGrpSpPr>
        <p:grpSpPr>
          <a:xfrm>
            <a:off x="7164356" y="3790667"/>
            <a:ext cx="385507" cy="382501"/>
            <a:chOff x="7164356" y="3790667"/>
            <a:chExt cx="385507" cy="382501"/>
          </a:xfrm>
        </p:grpSpPr>
        <p:sp>
          <p:nvSpPr>
            <p:cNvPr id="15130" name="Google Shape;15130;p74"/>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74"/>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74"/>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74"/>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74"/>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74"/>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4"/>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4"/>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74"/>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74"/>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4"/>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4"/>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4"/>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74"/>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74"/>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74"/>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74"/>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74"/>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4"/>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74"/>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74"/>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74"/>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74"/>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74"/>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4" name="Google Shape;15154;p74"/>
          <p:cNvGrpSpPr/>
          <p:nvPr/>
        </p:nvGrpSpPr>
        <p:grpSpPr>
          <a:xfrm>
            <a:off x="6670400" y="3826468"/>
            <a:ext cx="387911" cy="310846"/>
            <a:chOff x="6670400" y="3826468"/>
            <a:chExt cx="387911" cy="310846"/>
          </a:xfrm>
        </p:grpSpPr>
        <p:sp>
          <p:nvSpPr>
            <p:cNvPr id="15155" name="Google Shape;15155;p74"/>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4"/>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4"/>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4"/>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74"/>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74"/>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4"/>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4"/>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74"/>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4"/>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74"/>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74"/>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4"/>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74"/>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74"/>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74"/>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74"/>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74"/>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3" name="Google Shape;15173;p74"/>
          <p:cNvGrpSpPr/>
          <p:nvPr/>
        </p:nvGrpSpPr>
        <p:grpSpPr>
          <a:xfrm>
            <a:off x="7662181" y="3803446"/>
            <a:ext cx="302823" cy="360498"/>
            <a:chOff x="7662181" y="3803446"/>
            <a:chExt cx="302823" cy="360498"/>
          </a:xfrm>
        </p:grpSpPr>
        <p:sp>
          <p:nvSpPr>
            <p:cNvPr id="15174" name="Google Shape;15174;p74"/>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4"/>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4"/>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74"/>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74"/>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4"/>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4"/>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74"/>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74"/>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74"/>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4" name="Google Shape;15184;p74"/>
          <p:cNvGrpSpPr/>
          <p:nvPr/>
        </p:nvGrpSpPr>
        <p:grpSpPr>
          <a:xfrm>
            <a:off x="5206562" y="3803994"/>
            <a:ext cx="363895" cy="355663"/>
            <a:chOff x="5206562" y="3803994"/>
            <a:chExt cx="363895" cy="355663"/>
          </a:xfrm>
        </p:grpSpPr>
        <p:sp>
          <p:nvSpPr>
            <p:cNvPr id="15185" name="Google Shape;15185;p74"/>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4"/>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4"/>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4"/>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4"/>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74"/>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74"/>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74"/>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4"/>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4"/>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74"/>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74"/>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4"/>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74"/>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02"/>
        <p:cNvGrpSpPr/>
        <p:nvPr/>
      </p:nvGrpSpPr>
      <p:grpSpPr>
        <a:xfrm>
          <a:off x="0" y="0"/>
          <a:ext cx="0" cy="0"/>
          <a:chOff x="0" y="0"/>
          <a:chExt cx="0" cy="0"/>
        </a:xfrm>
      </p:grpSpPr>
      <p:sp>
        <p:nvSpPr>
          <p:cNvPr id="15203" name="Google Shape;15203;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5204" name="Google Shape;15204;p75"/>
          <p:cNvGrpSpPr/>
          <p:nvPr/>
        </p:nvGrpSpPr>
        <p:grpSpPr>
          <a:xfrm>
            <a:off x="4682526" y="1512217"/>
            <a:ext cx="369948" cy="370132"/>
            <a:chOff x="4682526" y="1512217"/>
            <a:chExt cx="369948" cy="370132"/>
          </a:xfrm>
        </p:grpSpPr>
        <p:sp>
          <p:nvSpPr>
            <p:cNvPr id="15205" name="Google Shape;15205;p75"/>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75"/>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5"/>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5"/>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5"/>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75"/>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75"/>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75"/>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75"/>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75"/>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75"/>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75"/>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75"/>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75"/>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75"/>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0" name="Google Shape;15220;p75"/>
          <p:cNvGrpSpPr/>
          <p:nvPr/>
        </p:nvGrpSpPr>
        <p:grpSpPr>
          <a:xfrm>
            <a:off x="3592433" y="1980212"/>
            <a:ext cx="381542" cy="370079"/>
            <a:chOff x="3592433" y="1980212"/>
            <a:chExt cx="381542" cy="370079"/>
          </a:xfrm>
        </p:grpSpPr>
        <p:sp>
          <p:nvSpPr>
            <p:cNvPr id="15221" name="Google Shape;15221;p75"/>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75"/>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5"/>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5"/>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75"/>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75"/>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5"/>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75"/>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5"/>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75"/>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75"/>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75"/>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3" name="Google Shape;15233;p75"/>
          <p:cNvGrpSpPr/>
          <p:nvPr/>
        </p:nvGrpSpPr>
        <p:grpSpPr>
          <a:xfrm>
            <a:off x="1398582" y="2973490"/>
            <a:ext cx="371391" cy="235126"/>
            <a:chOff x="1398582" y="2973490"/>
            <a:chExt cx="371391" cy="235126"/>
          </a:xfrm>
        </p:grpSpPr>
        <p:sp>
          <p:nvSpPr>
            <p:cNvPr id="15234" name="Google Shape;15234;p75"/>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5"/>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5"/>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75"/>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75"/>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75"/>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75"/>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75"/>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75"/>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5"/>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5"/>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5"/>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75"/>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75"/>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75"/>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9" name="Google Shape;15249;p75"/>
          <p:cNvGrpSpPr/>
          <p:nvPr/>
        </p:nvGrpSpPr>
        <p:grpSpPr>
          <a:xfrm>
            <a:off x="850795" y="1512217"/>
            <a:ext cx="370132" cy="370132"/>
            <a:chOff x="850795" y="1512217"/>
            <a:chExt cx="370132" cy="370132"/>
          </a:xfrm>
        </p:grpSpPr>
        <p:sp>
          <p:nvSpPr>
            <p:cNvPr id="15250" name="Google Shape;15250;p75"/>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75"/>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75"/>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75"/>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75"/>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75"/>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5"/>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75"/>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75"/>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75"/>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5"/>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5"/>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75"/>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75"/>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75"/>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75"/>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75"/>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5"/>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8" name="Google Shape;15268;p75"/>
          <p:cNvGrpSpPr/>
          <p:nvPr/>
        </p:nvGrpSpPr>
        <p:grpSpPr>
          <a:xfrm>
            <a:off x="8038497" y="2906079"/>
            <a:ext cx="236568" cy="370105"/>
            <a:chOff x="8038497" y="2906079"/>
            <a:chExt cx="236568" cy="370105"/>
          </a:xfrm>
        </p:grpSpPr>
        <p:sp>
          <p:nvSpPr>
            <p:cNvPr id="15269" name="Google Shape;15269;p75"/>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75"/>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5"/>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5"/>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75"/>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75"/>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75"/>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6" name="Google Shape;15276;p75"/>
          <p:cNvGrpSpPr/>
          <p:nvPr/>
        </p:nvGrpSpPr>
        <p:grpSpPr>
          <a:xfrm>
            <a:off x="6324130" y="1566303"/>
            <a:ext cx="370630" cy="261802"/>
            <a:chOff x="6324130" y="1566303"/>
            <a:chExt cx="370630" cy="261802"/>
          </a:xfrm>
        </p:grpSpPr>
        <p:sp>
          <p:nvSpPr>
            <p:cNvPr id="15277" name="Google Shape;15277;p75"/>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5"/>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75"/>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75"/>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75"/>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75"/>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75"/>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75"/>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75"/>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75"/>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5"/>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5"/>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5"/>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75"/>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75"/>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5"/>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75"/>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4" name="Google Shape;15294;p75"/>
          <p:cNvGrpSpPr/>
          <p:nvPr/>
        </p:nvGrpSpPr>
        <p:grpSpPr>
          <a:xfrm>
            <a:off x="5232280" y="2026587"/>
            <a:ext cx="370840" cy="353213"/>
            <a:chOff x="5232280" y="2026587"/>
            <a:chExt cx="370840" cy="353213"/>
          </a:xfrm>
        </p:grpSpPr>
        <p:sp>
          <p:nvSpPr>
            <p:cNvPr id="15295" name="Google Shape;15295;p75"/>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5"/>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75"/>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5"/>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5"/>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75"/>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75"/>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5"/>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75"/>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75"/>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5" name="Google Shape;15305;p75"/>
          <p:cNvGrpSpPr/>
          <p:nvPr/>
        </p:nvGrpSpPr>
        <p:grpSpPr>
          <a:xfrm>
            <a:off x="7968961" y="2435329"/>
            <a:ext cx="379548" cy="365331"/>
            <a:chOff x="7968961" y="2435329"/>
            <a:chExt cx="379548" cy="365331"/>
          </a:xfrm>
        </p:grpSpPr>
        <p:sp>
          <p:nvSpPr>
            <p:cNvPr id="15306" name="Google Shape;15306;p75"/>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75"/>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75"/>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5"/>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5"/>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5"/>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2" name="Google Shape;15312;p75"/>
          <p:cNvGrpSpPr/>
          <p:nvPr/>
        </p:nvGrpSpPr>
        <p:grpSpPr>
          <a:xfrm>
            <a:off x="4136679" y="2115323"/>
            <a:ext cx="373305" cy="223217"/>
            <a:chOff x="4136679" y="2115323"/>
            <a:chExt cx="373305" cy="223217"/>
          </a:xfrm>
        </p:grpSpPr>
        <p:sp>
          <p:nvSpPr>
            <p:cNvPr id="15313" name="Google Shape;15313;p75"/>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5"/>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5"/>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5"/>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5"/>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75"/>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75"/>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75"/>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75"/>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5"/>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3" name="Google Shape;15323;p75"/>
          <p:cNvGrpSpPr/>
          <p:nvPr/>
        </p:nvGrpSpPr>
        <p:grpSpPr>
          <a:xfrm>
            <a:off x="7423823" y="2464077"/>
            <a:ext cx="372046" cy="307730"/>
            <a:chOff x="7423823" y="2464077"/>
            <a:chExt cx="372046" cy="307730"/>
          </a:xfrm>
        </p:grpSpPr>
        <p:sp>
          <p:nvSpPr>
            <p:cNvPr id="15324" name="Google Shape;15324;p75"/>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75"/>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75"/>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5"/>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5"/>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5"/>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75"/>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75"/>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75"/>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75"/>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75"/>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75"/>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75"/>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7" name="Google Shape;15337;p75"/>
          <p:cNvGrpSpPr/>
          <p:nvPr/>
        </p:nvGrpSpPr>
        <p:grpSpPr>
          <a:xfrm>
            <a:off x="3882511" y="3365156"/>
            <a:ext cx="295061" cy="370263"/>
            <a:chOff x="3882511" y="3365156"/>
            <a:chExt cx="295061" cy="370263"/>
          </a:xfrm>
        </p:grpSpPr>
        <p:sp>
          <p:nvSpPr>
            <p:cNvPr id="15338" name="Google Shape;15338;p75"/>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5"/>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5"/>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5"/>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5"/>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3" name="Google Shape;15343;p75"/>
          <p:cNvGrpSpPr/>
          <p:nvPr/>
        </p:nvGrpSpPr>
        <p:grpSpPr>
          <a:xfrm>
            <a:off x="5229788" y="1512217"/>
            <a:ext cx="370132" cy="370132"/>
            <a:chOff x="5229788" y="1512217"/>
            <a:chExt cx="370132" cy="370132"/>
          </a:xfrm>
        </p:grpSpPr>
        <p:sp>
          <p:nvSpPr>
            <p:cNvPr id="15344" name="Google Shape;15344;p75"/>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75"/>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75"/>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75"/>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75"/>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75"/>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75"/>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75"/>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5"/>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75"/>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75"/>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75"/>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75"/>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75"/>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75"/>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75"/>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75"/>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1" name="Google Shape;15361;p75"/>
          <p:cNvGrpSpPr/>
          <p:nvPr/>
        </p:nvGrpSpPr>
        <p:grpSpPr>
          <a:xfrm>
            <a:off x="6041869" y="3365392"/>
            <a:ext cx="373882" cy="370053"/>
            <a:chOff x="6041869" y="3365392"/>
            <a:chExt cx="373882" cy="370053"/>
          </a:xfrm>
        </p:grpSpPr>
        <p:sp>
          <p:nvSpPr>
            <p:cNvPr id="15362" name="Google Shape;15362;p75"/>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75"/>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5"/>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75"/>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75"/>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75"/>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75"/>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5"/>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75"/>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5"/>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2" name="Google Shape;15372;p75"/>
          <p:cNvGrpSpPr/>
          <p:nvPr/>
        </p:nvGrpSpPr>
        <p:grpSpPr>
          <a:xfrm>
            <a:off x="4684309" y="2087493"/>
            <a:ext cx="374748" cy="279140"/>
            <a:chOff x="4684309" y="2087493"/>
            <a:chExt cx="374748" cy="279140"/>
          </a:xfrm>
        </p:grpSpPr>
        <p:sp>
          <p:nvSpPr>
            <p:cNvPr id="15373" name="Google Shape;15373;p75"/>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75"/>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75"/>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75"/>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75"/>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75"/>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75"/>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5"/>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75"/>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75"/>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75"/>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75"/>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5" name="Google Shape;15385;p75"/>
          <p:cNvGrpSpPr/>
          <p:nvPr/>
        </p:nvGrpSpPr>
        <p:grpSpPr>
          <a:xfrm>
            <a:off x="7521110" y="2906131"/>
            <a:ext cx="175400" cy="370053"/>
            <a:chOff x="7521110" y="2906131"/>
            <a:chExt cx="175400" cy="370053"/>
          </a:xfrm>
        </p:grpSpPr>
        <p:sp>
          <p:nvSpPr>
            <p:cNvPr id="15386" name="Google Shape;15386;p75"/>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75"/>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75"/>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75"/>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75"/>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5"/>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5"/>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5"/>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5"/>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5" name="Google Shape;15395;p75"/>
          <p:cNvGrpSpPr/>
          <p:nvPr/>
        </p:nvGrpSpPr>
        <p:grpSpPr>
          <a:xfrm>
            <a:off x="3586925" y="1523286"/>
            <a:ext cx="371023" cy="347915"/>
            <a:chOff x="3586925" y="1523286"/>
            <a:chExt cx="371023" cy="347915"/>
          </a:xfrm>
        </p:grpSpPr>
        <p:sp>
          <p:nvSpPr>
            <p:cNvPr id="15396" name="Google Shape;15396;p75"/>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75"/>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75"/>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75"/>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75"/>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5"/>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75"/>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75"/>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75"/>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75"/>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5"/>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5"/>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75"/>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5"/>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5"/>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75"/>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75"/>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75"/>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5"/>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5" name="Google Shape;15415;p75"/>
          <p:cNvGrpSpPr/>
          <p:nvPr/>
        </p:nvGrpSpPr>
        <p:grpSpPr>
          <a:xfrm>
            <a:off x="6876009" y="2475461"/>
            <a:ext cx="370158" cy="285120"/>
            <a:chOff x="6876009" y="2475461"/>
            <a:chExt cx="370158" cy="285120"/>
          </a:xfrm>
        </p:grpSpPr>
        <p:sp>
          <p:nvSpPr>
            <p:cNvPr id="15416" name="Google Shape;15416;p75"/>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5"/>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5"/>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75"/>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75"/>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75"/>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75"/>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75"/>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5"/>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5" name="Google Shape;15425;p75"/>
          <p:cNvGrpSpPr/>
          <p:nvPr/>
        </p:nvGrpSpPr>
        <p:grpSpPr>
          <a:xfrm>
            <a:off x="6328222" y="2445847"/>
            <a:ext cx="370158" cy="344269"/>
            <a:chOff x="6328222" y="2445847"/>
            <a:chExt cx="370158" cy="344269"/>
          </a:xfrm>
        </p:grpSpPr>
        <p:sp>
          <p:nvSpPr>
            <p:cNvPr id="15426" name="Google Shape;15426;p75"/>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75"/>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75"/>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5"/>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75"/>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75"/>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75"/>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5"/>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4" name="Google Shape;15434;p75"/>
          <p:cNvGrpSpPr/>
          <p:nvPr/>
        </p:nvGrpSpPr>
        <p:grpSpPr>
          <a:xfrm>
            <a:off x="5249540" y="2432942"/>
            <a:ext cx="351639" cy="370184"/>
            <a:chOff x="5249540" y="2432942"/>
            <a:chExt cx="351639" cy="370184"/>
          </a:xfrm>
        </p:grpSpPr>
        <p:sp>
          <p:nvSpPr>
            <p:cNvPr id="15435" name="Google Shape;15435;p75"/>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5"/>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75"/>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75"/>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75"/>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5"/>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5"/>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2" name="Google Shape;15442;p75"/>
          <p:cNvGrpSpPr/>
          <p:nvPr/>
        </p:nvGrpSpPr>
        <p:grpSpPr>
          <a:xfrm>
            <a:off x="4137047" y="2482176"/>
            <a:ext cx="371102" cy="271585"/>
            <a:chOff x="4137047" y="2482176"/>
            <a:chExt cx="371102" cy="271585"/>
          </a:xfrm>
        </p:grpSpPr>
        <p:sp>
          <p:nvSpPr>
            <p:cNvPr id="15443" name="Google Shape;15443;p75"/>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75"/>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75"/>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5"/>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5"/>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5"/>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75"/>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75"/>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75"/>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5"/>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75"/>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4" name="Google Shape;15454;p75"/>
          <p:cNvGrpSpPr/>
          <p:nvPr/>
        </p:nvGrpSpPr>
        <p:grpSpPr>
          <a:xfrm>
            <a:off x="4686434" y="2432916"/>
            <a:ext cx="367377" cy="370079"/>
            <a:chOff x="4686434" y="2432916"/>
            <a:chExt cx="367377" cy="370079"/>
          </a:xfrm>
        </p:grpSpPr>
        <p:sp>
          <p:nvSpPr>
            <p:cNvPr id="15455" name="Google Shape;15455;p75"/>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75"/>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75"/>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5"/>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5"/>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75"/>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75"/>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5"/>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5"/>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75"/>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75"/>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6" name="Google Shape;15466;p75"/>
          <p:cNvGrpSpPr/>
          <p:nvPr/>
        </p:nvGrpSpPr>
        <p:grpSpPr>
          <a:xfrm>
            <a:off x="6328222" y="2056306"/>
            <a:ext cx="372099" cy="293986"/>
            <a:chOff x="6328222" y="2056306"/>
            <a:chExt cx="372099" cy="293986"/>
          </a:xfrm>
        </p:grpSpPr>
        <p:sp>
          <p:nvSpPr>
            <p:cNvPr id="15467" name="Google Shape;15467;p75"/>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75"/>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75"/>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5"/>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5"/>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75"/>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75"/>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75"/>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75"/>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6" name="Google Shape;15476;p75"/>
          <p:cNvGrpSpPr/>
          <p:nvPr/>
        </p:nvGrpSpPr>
        <p:grpSpPr>
          <a:xfrm>
            <a:off x="5789327" y="2432968"/>
            <a:ext cx="352531" cy="370132"/>
            <a:chOff x="5789327" y="2432968"/>
            <a:chExt cx="352531" cy="370132"/>
          </a:xfrm>
        </p:grpSpPr>
        <p:sp>
          <p:nvSpPr>
            <p:cNvPr id="15477" name="Google Shape;15477;p75"/>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75"/>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75"/>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75"/>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5"/>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5"/>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5"/>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75"/>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75"/>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5"/>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7" name="Google Shape;15487;p75"/>
          <p:cNvGrpSpPr/>
          <p:nvPr/>
        </p:nvGrpSpPr>
        <p:grpSpPr>
          <a:xfrm>
            <a:off x="874612" y="1980134"/>
            <a:ext cx="322314" cy="370158"/>
            <a:chOff x="874612" y="1980134"/>
            <a:chExt cx="322314" cy="370158"/>
          </a:xfrm>
        </p:grpSpPr>
        <p:sp>
          <p:nvSpPr>
            <p:cNvPr id="15488" name="Google Shape;15488;p75"/>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75"/>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5"/>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75"/>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75"/>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75"/>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5"/>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5"/>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5"/>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75"/>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75"/>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5"/>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5"/>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5"/>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75"/>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75"/>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75"/>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5" name="Google Shape;15505;p75"/>
          <p:cNvGrpSpPr/>
          <p:nvPr/>
        </p:nvGrpSpPr>
        <p:grpSpPr>
          <a:xfrm>
            <a:off x="3039662" y="2514780"/>
            <a:ext cx="374223" cy="329764"/>
            <a:chOff x="3039662" y="2514780"/>
            <a:chExt cx="374223" cy="329764"/>
          </a:xfrm>
        </p:grpSpPr>
        <p:sp>
          <p:nvSpPr>
            <p:cNvPr id="15506" name="Google Shape;15506;p75"/>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5"/>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5"/>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5"/>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75"/>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75"/>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5"/>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5"/>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5"/>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5"/>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5"/>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75"/>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75"/>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75"/>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75"/>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75"/>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75"/>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75"/>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4" name="Google Shape;15524;p75"/>
          <p:cNvGrpSpPr/>
          <p:nvPr/>
        </p:nvGrpSpPr>
        <p:grpSpPr>
          <a:xfrm>
            <a:off x="1946369" y="2563122"/>
            <a:ext cx="374066" cy="233395"/>
            <a:chOff x="1946369" y="2563122"/>
            <a:chExt cx="374066" cy="233395"/>
          </a:xfrm>
        </p:grpSpPr>
        <p:sp>
          <p:nvSpPr>
            <p:cNvPr id="15525" name="Google Shape;15525;p75"/>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75"/>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75"/>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75"/>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5"/>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75"/>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75"/>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75"/>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3" name="Google Shape;15533;p75"/>
          <p:cNvGrpSpPr/>
          <p:nvPr/>
        </p:nvGrpSpPr>
        <p:grpSpPr>
          <a:xfrm>
            <a:off x="4135263" y="2906184"/>
            <a:ext cx="374040" cy="370184"/>
            <a:chOff x="4135263" y="2906184"/>
            <a:chExt cx="374040" cy="370184"/>
          </a:xfrm>
        </p:grpSpPr>
        <p:sp>
          <p:nvSpPr>
            <p:cNvPr id="15534" name="Google Shape;15534;p75"/>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5"/>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5"/>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7" name="Google Shape;15537;p75"/>
          <p:cNvGrpSpPr/>
          <p:nvPr/>
        </p:nvGrpSpPr>
        <p:grpSpPr>
          <a:xfrm>
            <a:off x="4683601" y="2906184"/>
            <a:ext cx="372676" cy="370184"/>
            <a:chOff x="4683601" y="2906184"/>
            <a:chExt cx="372676" cy="370184"/>
          </a:xfrm>
        </p:grpSpPr>
        <p:sp>
          <p:nvSpPr>
            <p:cNvPr id="15538" name="Google Shape;15538;p75"/>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75"/>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5"/>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75"/>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5"/>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75"/>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4" name="Google Shape;15544;p75"/>
          <p:cNvGrpSpPr/>
          <p:nvPr/>
        </p:nvGrpSpPr>
        <p:grpSpPr>
          <a:xfrm>
            <a:off x="870808" y="2906053"/>
            <a:ext cx="329134" cy="370132"/>
            <a:chOff x="870808" y="2906053"/>
            <a:chExt cx="329134" cy="370132"/>
          </a:xfrm>
        </p:grpSpPr>
        <p:sp>
          <p:nvSpPr>
            <p:cNvPr id="15545" name="Google Shape;15545;p75"/>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75"/>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5"/>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5"/>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5"/>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75"/>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75"/>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75"/>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75"/>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5"/>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5"/>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5"/>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75"/>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75"/>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5"/>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5"/>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5"/>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75"/>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75"/>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4" name="Google Shape;15564;p75"/>
          <p:cNvGrpSpPr/>
          <p:nvPr/>
        </p:nvGrpSpPr>
        <p:grpSpPr>
          <a:xfrm>
            <a:off x="1943878" y="2909069"/>
            <a:ext cx="374774" cy="364282"/>
            <a:chOff x="1943878" y="2909069"/>
            <a:chExt cx="374774" cy="364282"/>
          </a:xfrm>
        </p:grpSpPr>
        <p:sp>
          <p:nvSpPr>
            <p:cNvPr id="15565" name="Google Shape;15565;p75"/>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75"/>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75"/>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75"/>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5"/>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75"/>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75"/>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75"/>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75"/>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5"/>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5"/>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5"/>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75"/>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75"/>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75"/>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5"/>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5"/>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75"/>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75"/>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75"/>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75"/>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6" name="Google Shape;15586;p75"/>
          <p:cNvGrpSpPr/>
          <p:nvPr/>
        </p:nvGrpSpPr>
        <p:grpSpPr>
          <a:xfrm>
            <a:off x="1128072" y="3365261"/>
            <a:ext cx="328872" cy="370158"/>
            <a:chOff x="1128072" y="3365261"/>
            <a:chExt cx="328872" cy="370158"/>
          </a:xfrm>
        </p:grpSpPr>
        <p:sp>
          <p:nvSpPr>
            <p:cNvPr id="15587" name="Google Shape;15587;p75"/>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5"/>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5"/>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75"/>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5"/>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5"/>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75"/>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5"/>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75"/>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75"/>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5"/>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5"/>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5"/>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75"/>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75"/>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75"/>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5"/>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75"/>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75"/>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75"/>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5"/>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5"/>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5"/>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75"/>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75"/>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5"/>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5"/>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75"/>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75"/>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75"/>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75"/>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75"/>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5"/>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5"/>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5"/>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5"/>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5"/>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75"/>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75"/>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5"/>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75"/>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75"/>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5"/>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75"/>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1" name="Google Shape;15631;p75"/>
          <p:cNvGrpSpPr/>
          <p:nvPr/>
        </p:nvGrpSpPr>
        <p:grpSpPr>
          <a:xfrm>
            <a:off x="5776868" y="1515181"/>
            <a:ext cx="370866" cy="364151"/>
            <a:chOff x="5776868" y="1515181"/>
            <a:chExt cx="370866" cy="364151"/>
          </a:xfrm>
        </p:grpSpPr>
        <p:sp>
          <p:nvSpPr>
            <p:cNvPr id="15632" name="Google Shape;15632;p75"/>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5"/>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5"/>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75"/>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75"/>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75"/>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75"/>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75"/>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5"/>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75"/>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75"/>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75"/>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75"/>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75"/>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5"/>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75"/>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75"/>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9" name="Google Shape;15649;p75"/>
          <p:cNvGrpSpPr/>
          <p:nvPr/>
        </p:nvGrpSpPr>
        <p:grpSpPr>
          <a:xfrm>
            <a:off x="3577849" y="2432942"/>
            <a:ext cx="393660" cy="370079"/>
            <a:chOff x="3577849" y="2432942"/>
            <a:chExt cx="393660" cy="370079"/>
          </a:xfrm>
        </p:grpSpPr>
        <p:sp>
          <p:nvSpPr>
            <p:cNvPr id="15650" name="Google Shape;15650;p75"/>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5"/>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5"/>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5"/>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75"/>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75"/>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75"/>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75"/>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75"/>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75"/>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0" name="Google Shape;15660;p75"/>
          <p:cNvGrpSpPr/>
          <p:nvPr/>
        </p:nvGrpSpPr>
        <p:grpSpPr>
          <a:xfrm>
            <a:off x="2493999" y="2927037"/>
            <a:ext cx="370132" cy="328164"/>
            <a:chOff x="2493999" y="2927037"/>
            <a:chExt cx="370132" cy="328164"/>
          </a:xfrm>
        </p:grpSpPr>
        <p:sp>
          <p:nvSpPr>
            <p:cNvPr id="15661" name="Google Shape;15661;p75"/>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5"/>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75"/>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75"/>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75"/>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75"/>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75"/>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75"/>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75"/>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75"/>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5"/>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75"/>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3" name="Google Shape;15673;p75"/>
          <p:cNvGrpSpPr/>
          <p:nvPr/>
        </p:nvGrpSpPr>
        <p:grpSpPr>
          <a:xfrm>
            <a:off x="3589417" y="2950696"/>
            <a:ext cx="370315" cy="281028"/>
            <a:chOff x="3589417" y="2950696"/>
            <a:chExt cx="370315" cy="281028"/>
          </a:xfrm>
        </p:grpSpPr>
        <p:sp>
          <p:nvSpPr>
            <p:cNvPr id="15674" name="Google Shape;15674;p75"/>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75"/>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75"/>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75"/>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5"/>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75"/>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75"/>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75"/>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75"/>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75"/>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75"/>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5"/>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5"/>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75"/>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75"/>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75"/>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5"/>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75"/>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75"/>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75"/>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4" name="Google Shape;15694;p75"/>
          <p:cNvGrpSpPr/>
          <p:nvPr/>
        </p:nvGrpSpPr>
        <p:grpSpPr>
          <a:xfrm>
            <a:off x="3032711" y="2911718"/>
            <a:ext cx="396125" cy="359062"/>
            <a:chOff x="3032711" y="2911718"/>
            <a:chExt cx="396125" cy="359062"/>
          </a:xfrm>
        </p:grpSpPr>
        <p:sp>
          <p:nvSpPr>
            <p:cNvPr id="15695" name="Google Shape;15695;p75"/>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75"/>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5"/>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5"/>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5"/>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75"/>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75"/>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75"/>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5"/>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75"/>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75"/>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5"/>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7" name="Google Shape;15707;p75"/>
          <p:cNvGrpSpPr/>
          <p:nvPr/>
        </p:nvGrpSpPr>
        <p:grpSpPr>
          <a:xfrm>
            <a:off x="7417764" y="1513397"/>
            <a:ext cx="373174" cy="367692"/>
            <a:chOff x="7417764" y="1513397"/>
            <a:chExt cx="373174" cy="367692"/>
          </a:xfrm>
        </p:grpSpPr>
        <p:sp>
          <p:nvSpPr>
            <p:cNvPr id="15708" name="Google Shape;15708;p75"/>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75"/>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75"/>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75"/>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75"/>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75"/>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5"/>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75"/>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75"/>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75"/>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75"/>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75"/>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75"/>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75"/>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75"/>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5"/>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75"/>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75"/>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75"/>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7" name="Google Shape;15727;p75"/>
          <p:cNvGrpSpPr/>
          <p:nvPr/>
        </p:nvGrpSpPr>
        <p:grpSpPr>
          <a:xfrm>
            <a:off x="6871944" y="1514368"/>
            <a:ext cx="370132" cy="365672"/>
            <a:chOff x="6871944" y="1514368"/>
            <a:chExt cx="370132" cy="365672"/>
          </a:xfrm>
        </p:grpSpPr>
        <p:sp>
          <p:nvSpPr>
            <p:cNvPr id="15728" name="Google Shape;15728;p75"/>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5"/>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5"/>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5"/>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75"/>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75"/>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75"/>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75"/>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75"/>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75"/>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5"/>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5"/>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75"/>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75"/>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75"/>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75"/>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75"/>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5"/>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6" name="Google Shape;15746;p75"/>
          <p:cNvGrpSpPr/>
          <p:nvPr/>
        </p:nvGrpSpPr>
        <p:grpSpPr>
          <a:xfrm>
            <a:off x="6561931" y="3365261"/>
            <a:ext cx="400375" cy="370184"/>
            <a:chOff x="6561931" y="3365261"/>
            <a:chExt cx="400375" cy="370184"/>
          </a:xfrm>
        </p:grpSpPr>
        <p:sp>
          <p:nvSpPr>
            <p:cNvPr id="15747" name="Google Shape;15747;p75"/>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75"/>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75"/>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75"/>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75"/>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75"/>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75"/>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75"/>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5"/>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75"/>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75"/>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75"/>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9" name="Google Shape;15759;p75"/>
          <p:cNvGrpSpPr/>
          <p:nvPr/>
        </p:nvGrpSpPr>
        <p:grpSpPr>
          <a:xfrm>
            <a:off x="1942120" y="1985852"/>
            <a:ext cx="378315" cy="358695"/>
            <a:chOff x="1942120" y="1985852"/>
            <a:chExt cx="378315" cy="358695"/>
          </a:xfrm>
        </p:grpSpPr>
        <p:sp>
          <p:nvSpPr>
            <p:cNvPr id="15760" name="Google Shape;15760;p75"/>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75"/>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75"/>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75"/>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75"/>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75"/>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5"/>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5"/>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75"/>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75"/>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5"/>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75"/>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75"/>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5"/>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5"/>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75"/>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75"/>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75"/>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75"/>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75"/>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0" name="Google Shape;15780;p75"/>
          <p:cNvGrpSpPr/>
          <p:nvPr/>
        </p:nvGrpSpPr>
        <p:grpSpPr>
          <a:xfrm>
            <a:off x="1401415" y="2429218"/>
            <a:ext cx="364282" cy="374197"/>
            <a:chOff x="1401415" y="2429218"/>
            <a:chExt cx="364282" cy="374197"/>
          </a:xfrm>
        </p:grpSpPr>
        <p:sp>
          <p:nvSpPr>
            <p:cNvPr id="15781" name="Google Shape;15781;p75"/>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75"/>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75"/>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75"/>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75"/>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75"/>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75"/>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75"/>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75"/>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75"/>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75"/>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75"/>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75"/>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75"/>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75"/>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6" name="Google Shape;15796;p75"/>
          <p:cNvGrpSpPr/>
          <p:nvPr/>
        </p:nvGrpSpPr>
        <p:grpSpPr>
          <a:xfrm>
            <a:off x="7110427" y="3365261"/>
            <a:ext cx="400401" cy="370184"/>
            <a:chOff x="7110427" y="3365261"/>
            <a:chExt cx="400401" cy="370184"/>
          </a:xfrm>
        </p:grpSpPr>
        <p:sp>
          <p:nvSpPr>
            <p:cNvPr id="15797" name="Google Shape;15797;p75"/>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75"/>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75"/>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75"/>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75"/>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75"/>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75"/>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4" name="Google Shape;15804;p75"/>
          <p:cNvGrpSpPr/>
          <p:nvPr/>
        </p:nvGrpSpPr>
        <p:grpSpPr>
          <a:xfrm>
            <a:off x="7658949" y="3363137"/>
            <a:ext cx="400375" cy="370132"/>
            <a:chOff x="7658949" y="3363137"/>
            <a:chExt cx="400375" cy="370132"/>
          </a:xfrm>
        </p:grpSpPr>
        <p:sp>
          <p:nvSpPr>
            <p:cNvPr id="15805" name="Google Shape;15805;p75"/>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75"/>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75"/>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75"/>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75"/>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0" name="Google Shape;15810;p75"/>
          <p:cNvGrpSpPr/>
          <p:nvPr/>
        </p:nvGrpSpPr>
        <p:grpSpPr>
          <a:xfrm>
            <a:off x="3304481" y="3379389"/>
            <a:ext cx="356623" cy="370105"/>
            <a:chOff x="3307156" y="3365314"/>
            <a:chExt cx="356623" cy="370105"/>
          </a:xfrm>
        </p:grpSpPr>
        <p:sp>
          <p:nvSpPr>
            <p:cNvPr id="15811" name="Google Shape;15811;p75"/>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75"/>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5"/>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5"/>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75"/>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75"/>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5"/>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5"/>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5"/>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75"/>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75"/>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75"/>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75"/>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75"/>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75"/>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6" name="Google Shape;15826;p75"/>
          <p:cNvGrpSpPr/>
          <p:nvPr/>
        </p:nvGrpSpPr>
        <p:grpSpPr>
          <a:xfrm>
            <a:off x="7422407" y="1980107"/>
            <a:ext cx="372807" cy="370079"/>
            <a:chOff x="7422407" y="1980107"/>
            <a:chExt cx="372807" cy="370079"/>
          </a:xfrm>
        </p:grpSpPr>
        <p:sp>
          <p:nvSpPr>
            <p:cNvPr id="15827" name="Google Shape;15827;p75"/>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75"/>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75"/>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5"/>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75"/>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5"/>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75"/>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75"/>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75"/>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75"/>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75"/>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75"/>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75"/>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0" name="Google Shape;15840;p75"/>
          <p:cNvGrpSpPr/>
          <p:nvPr/>
        </p:nvGrpSpPr>
        <p:grpSpPr>
          <a:xfrm>
            <a:off x="6916141" y="2906184"/>
            <a:ext cx="289737" cy="370394"/>
            <a:chOff x="6916141" y="2906184"/>
            <a:chExt cx="289737" cy="370394"/>
          </a:xfrm>
        </p:grpSpPr>
        <p:sp>
          <p:nvSpPr>
            <p:cNvPr id="15841" name="Google Shape;15841;p75"/>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75"/>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75"/>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75"/>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75"/>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75"/>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75"/>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75"/>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75"/>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75"/>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75"/>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75"/>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75"/>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75"/>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75"/>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75"/>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75"/>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75"/>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5"/>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75"/>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75"/>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2" name="Google Shape;15862;p75"/>
          <p:cNvGrpSpPr/>
          <p:nvPr/>
        </p:nvGrpSpPr>
        <p:grpSpPr>
          <a:xfrm>
            <a:off x="7970194" y="2013577"/>
            <a:ext cx="372676" cy="331731"/>
            <a:chOff x="7970194" y="2013577"/>
            <a:chExt cx="372676" cy="331731"/>
          </a:xfrm>
        </p:grpSpPr>
        <p:sp>
          <p:nvSpPr>
            <p:cNvPr id="15863" name="Google Shape;15863;p75"/>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75"/>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75"/>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75"/>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75"/>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75"/>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75"/>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75"/>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75"/>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75"/>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3" name="Google Shape;15873;p75"/>
          <p:cNvGrpSpPr/>
          <p:nvPr/>
        </p:nvGrpSpPr>
        <p:grpSpPr>
          <a:xfrm>
            <a:off x="1416733" y="1512190"/>
            <a:ext cx="332964" cy="370158"/>
            <a:chOff x="1416733" y="1512190"/>
            <a:chExt cx="332964" cy="370158"/>
          </a:xfrm>
        </p:grpSpPr>
        <p:sp>
          <p:nvSpPr>
            <p:cNvPr id="15874" name="Google Shape;15874;p75"/>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75"/>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75"/>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75"/>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75"/>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75"/>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75"/>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75"/>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75"/>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75"/>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75"/>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75"/>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75"/>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5"/>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75"/>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75"/>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75"/>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75"/>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75"/>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3" name="Google Shape;15893;p75"/>
          <p:cNvGrpSpPr/>
          <p:nvPr/>
        </p:nvGrpSpPr>
        <p:grpSpPr>
          <a:xfrm>
            <a:off x="5246366" y="2906105"/>
            <a:ext cx="342852" cy="370079"/>
            <a:chOff x="5246366" y="2906105"/>
            <a:chExt cx="342852" cy="370079"/>
          </a:xfrm>
        </p:grpSpPr>
        <p:sp>
          <p:nvSpPr>
            <p:cNvPr id="15894" name="Google Shape;15894;p75"/>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75"/>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75"/>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75"/>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75"/>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5"/>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0" name="Google Shape;15900;p75"/>
          <p:cNvGrpSpPr/>
          <p:nvPr/>
        </p:nvGrpSpPr>
        <p:grpSpPr>
          <a:xfrm>
            <a:off x="849667" y="2434883"/>
            <a:ext cx="371259" cy="366249"/>
            <a:chOff x="849667" y="2434883"/>
            <a:chExt cx="371259" cy="366249"/>
          </a:xfrm>
        </p:grpSpPr>
        <p:sp>
          <p:nvSpPr>
            <p:cNvPr id="15901" name="Google Shape;15901;p75"/>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75"/>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75"/>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75"/>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75"/>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75"/>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75"/>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75"/>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75"/>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75"/>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75"/>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75"/>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75"/>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4" name="Google Shape;15914;p75"/>
          <p:cNvGrpSpPr/>
          <p:nvPr/>
        </p:nvGrpSpPr>
        <p:grpSpPr>
          <a:xfrm>
            <a:off x="4417026" y="3365366"/>
            <a:ext cx="332728" cy="370053"/>
            <a:chOff x="4417026" y="3365366"/>
            <a:chExt cx="332728" cy="370053"/>
          </a:xfrm>
        </p:grpSpPr>
        <p:sp>
          <p:nvSpPr>
            <p:cNvPr id="15915" name="Google Shape;15915;p75"/>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75"/>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75"/>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75"/>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75"/>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75"/>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75"/>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75"/>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75"/>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75"/>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75"/>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75"/>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75"/>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75"/>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75"/>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75"/>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75"/>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75"/>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3" name="Google Shape;15933;p75"/>
          <p:cNvGrpSpPr/>
          <p:nvPr/>
        </p:nvGrpSpPr>
        <p:grpSpPr>
          <a:xfrm>
            <a:off x="2497068" y="1980186"/>
            <a:ext cx="363994" cy="370105"/>
            <a:chOff x="2497068" y="1980186"/>
            <a:chExt cx="363994" cy="370105"/>
          </a:xfrm>
        </p:grpSpPr>
        <p:sp>
          <p:nvSpPr>
            <p:cNvPr id="15934" name="Google Shape;15934;p75"/>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75"/>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75"/>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75"/>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75"/>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75"/>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75"/>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75"/>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75"/>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75"/>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75"/>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75"/>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75"/>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75"/>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75"/>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75"/>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75"/>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75"/>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75"/>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75"/>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75"/>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5" name="Google Shape;15955;p75"/>
          <p:cNvGrpSpPr/>
          <p:nvPr/>
        </p:nvGrpSpPr>
        <p:grpSpPr>
          <a:xfrm>
            <a:off x="5820278" y="2906158"/>
            <a:ext cx="294904" cy="370027"/>
            <a:chOff x="5820278" y="2906158"/>
            <a:chExt cx="294904" cy="370027"/>
          </a:xfrm>
        </p:grpSpPr>
        <p:sp>
          <p:nvSpPr>
            <p:cNvPr id="15956" name="Google Shape;15956;p75"/>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75"/>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75"/>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75"/>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75"/>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75"/>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75"/>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3" name="Google Shape;15963;p75"/>
          <p:cNvGrpSpPr/>
          <p:nvPr/>
        </p:nvGrpSpPr>
        <p:grpSpPr>
          <a:xfrm>
            <a:off x="4946819" y="3383229"/>
            <a:ext cx="370132" cy="334223"/>
            <a:chOff x="4946819" y="3383229"/>
            <a:chExt cx="370132" cy="334223"/>
          </a:xfrm>
        </p:grpSpPr>
        <p:sp>
          <p:nvSpPr>
            <p:cNvPr id="15964" name="Google Shape;15964;p75"/>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75"/>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75"/>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75"/>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75"/>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75"/>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75"/>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75"/>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75"/>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3" name="Google Shape;15973;p75"/>
          <p:cNvGrpSpPr/>
          <p:nvPr/>
        </p:nvGrpSpPr>
        <p:grpSpPr>
          <a:xfrm>
            <a:off x="3038403" y="1539234"/>
            <a:ext cx="375482" cy="316072"/>
            <a:chOff x="3038403" y="1539234"/>
            <a:chExt cx="375482" cy="316072"/>
          </a:xfrm>
        </p:grpSpPr>
        <p:sp>
          <p:nvSpPr>
            <p:cNvPr id="15974" name="Google Shape;15974;p75"/>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75" name="Google Shape;15975;p75"/>
            <p:cNvGrpSpPr/>
            <p:nvPr/>
          </p:nvGrpSpPr>
          <p:grpSpPr>
            <a:xfrm>
              <a:off x="3038403" y="1539234"/>
              <a:ext cx="375482" cy="316072"/>
              <a:chOff x="3038403" y="1539234"/>
              <a:chExt cx="375482" cy="316072"/>
            </a:xfrm>
          </p:grpSpPr>
          <p:sp>
            <p:nvSpPr>
              <p:cNvPr id="15976" name="Google Shape;15976;p75"/>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75"/>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75"/>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75"/>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75"/>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75"/>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75"/>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75"/>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75"/>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85" name="Google Shape;15985;p75"/>
          <p:cNvGrpSpPr/>
          <p:nvPr/>
        </p:nvGrpSpPr>
        <p:grpSpPr>
          <a:xfrm>
            <a:off x="6332865" y="2906131"/>
            <a:ext cx="360846" cy="370184"/>
            <a:chOff x="6332865" y="2906131"/>
            <a:chExt cx="360846" cy="370184"/>
          </a:xfrm>
        </p:grpSpPr>
        <p:sp>
          <p:nvSpPr>
            <p:cNvPr id="15986" name="Google Shape;15986;p75"/>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75"/>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75"/>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75"/>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75"/>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75"/>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75"/>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75"/>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75"/>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75"/>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75"/>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7" name="Google Shape;15997;p75"/>
          <p:cNvGrpSpPr/>
          <p:nvPr/>
        </p:nvGrpSpPr>
        <p:grpSpPr>
          <a:xfrm>
            <a:off x="4135079" y="1518066"/>
            <a:ext cx="370132" cy="358223"/>
            <a:chOff x="4135079" y="1518066"/>
            <a:chExt cx="370132" cy="358223"/>
          </a:xfrm>
        </p:grpSpPr>
        <p:sp>
          <p:nvSpPr>
            <p:cNvPr id="15998" name="Google Shape;15998;p75"/>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75"/>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75"/>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75"/>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75"/>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75"/>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75"/>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75"/>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75"/>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75"/>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75"/>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75"/>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5"/>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75"/>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75"/>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75"/>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75"/>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75"/>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75"/>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7" name="Google Shape;16017;p75"/>
          <p:cNvGrpSpPr/>
          <p:nvPr/>
        </p:nvGrpSpPr>
        <p:grpSpPr>
          <a:xfrm>
            <a:off x="6878869" y="1980134"/>
            <a:ext cx="361240" cy="370158"/>
            <a:chOff x="6878869" y="1980134"/>
            <a:chExt cx="361240" cy="370158"/>
          </a:xfrm>
        </p:grpSpPr>
        <p:sp>
          <p:nvSpPr>
            <p:cNvPr id="16018" name="Google Shape;16018;p75"/>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75"/>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75"/>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75"/>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75"/>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75"/>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75"/>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75"/>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75"/>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75"/>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75"/>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75"/>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75"/>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1" name="Google Shape;16031;p75"/>
          <p:cNvGrpSpPr/>
          <p:nvPr/>
        </p:nvGrpSpPr>
        <p:grpSpPr>
          <a:xfrm>
            <a:off x="2493999" y="2550033"/>
            <a:ext cx="370132" cy="259467"/>
            <a:chOff x="2493999" y="2550033"/>
            <a:chExt cx="370132" cy="259467"/>
          </a:xfrm>
        </p:grpSpPr>
        <p:sp>
          <p:nvSpPr>
            <p:cNvPr id="16032" name="Google Shape;16032;p75"/>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75"/>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75"/>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75"/>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75"/>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75"/>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75"/>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75"/>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75"/>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75"/>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75"/>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75"/>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75"/>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75"/>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75"/>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75"/>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75"/>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75"/>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75"/>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1" name="Google Shape;16051;p75"/>
          <p:cNvGrpSpPr/>
          <p:nvPr/>
        </p:nvGrpSpPr>
        <p:grpSpPr>
          <a:xfrm>
            <a:off x="1699703" y="3365261"/>
            <a:ext cx="281054" cy="370158"/>
            <a:chOff x="1699703" y="3365261"/>
            <a:chExt cx="281054" cy="370158"/>
          </a:xfrm>
        </p:grpSpPr>
        <p:sp>
          <p:nvSpPr>
            <p:cNvPr id="16052" name="Google Shape;16052;p75"/>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75"/>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75"/>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75"/>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75"/>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75"/>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75"/>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75"/>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75"/>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75"/>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75"/>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75"/>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75"/>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5" name="Google Shape;16065;p75"/>
          <p:cNvGrpSpPr/>
          <p:nvPr/>
        </p:nvGrpSpPr>
        <p:grpSpPr>
          <a:xfrm>
            <a:off x="7966810" y="1519430"/>
            <a:ext cx="369974" cy="355626"/>
            <a:chOff x="7966810" y="1519430"/>
            <a:chExt cx="369974" cy="355626"/>
          </a:xfrm>
        </p:grpSpPr>
        <p:sp>
          <p:nvSpPr>
            <p:cNvPr id="16066" name="Google Shape;16066;p75"/>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75"/>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75"/>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75"/>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75"/>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75"/>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75"/>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75"/>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75"/>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75"/>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75"/>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75"/>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75"/>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75"/>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75"/>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75"/>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2" name="Google Shape;16082;p75"/>
          <p:cNvGrpSpPr/>
          <p:nvPr/>
        </p:nvGrpSpPr>
        <p:grpSpPr>
          <a:xfrm>
            <a:off x="2792628" y="3365340"/>
            <a:ext cx="290445" cy="370079"/>
            <a:chOff x="2792628" y="3365340"/>
            <a:chExt cx="290445" cy="370079"/>
          </a:xfrm>
        </p:grpSpPr>
        <p:sp>
          <p:nvSpPr>
            <p:cNvPr id="16083" name="Google Shape;16083;p75"/>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75"/>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75"/>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75"/>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75"/>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75"/>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75"/>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75"/>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75"/>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75"/>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75"/>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75"/>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75"/>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5"/>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7" name="Google Shape;16097;p75"/>
          <p:cNvGrpSpPr/>
          <p:nvPr/>
        </p:nvGrpSpPr>
        <p:grpSpPr>
          <a:xfrm>
            <a:off x="1389585" y="1988317"/>
            <a:ext cx="388125" cy="353790"/>
            <a:chOff x="1389585" y="1988317"/>
            <a:chExt cx="388125" cy="353790"/>
          </a:xfrm>
        </p:grpSpPr>
        <p:sp>
          <p:nvSpPr>
            <p:cNvPr id="16098" name="Google Shape;16098;p75"/>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75"/>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75"/>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75"/>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75"/>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5"/>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75"/>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75"/>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75"/>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75"/>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75"/>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75"/>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75"/>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75"/>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75"/>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75"/>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75"/>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75"/>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75"/>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75"/>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75"/>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75"/>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0" name="Google Shape;16120;p75"/>
          <p:cNvGrpSpPr/>
          <p:nvPr/>
        </p:nvGrpSpPr>
        <p:grpSpPr>
          <a:xfrm>
            <a:off x="2492924" y="1512190"/>
            <a:ext cx="370158" cy="370158"/>
            <a:chOff x="2492924" y="1512190"/>
            <a:chExt cx="370158" cy="370158"/>
          </a:xfrm>
        </p:grpSpPr>
        <p:sp>
          <p:nvSpPr>
            <p:cNvPr id="16121" name="Google Shape;16121;p75"/>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75"/>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75"/>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75"/>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75"/>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75"/>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5"/>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75"/>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75"/>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75"/>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75"/>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75"/>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5"/>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5"/>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75"/>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75"/>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75"/>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75"/>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75"/>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75"/>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75"/>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75"/>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3" name="Google Shape;16143;p75"/>
          <p:cNvGrpSpPr/>
          <p:nvPr/>
        </p:nvGrpSpPr>
        <p:grpSpPr>
          <a:xfrm>
            <a:off x="1933569" y="1512243"/>
            <a:ext cx="393975" cy="370105"/>
            <a:chOff x="1933569" y="1512243"/>
            <a:chExt cx="393975" cy="370105"/>
          </a:xfrm>
        </p:grpSpPr>
        <p:sp>
          <p:nvSpPr>
            <p:cNvPr id="16144" name="Google Shape;16144;p75"/>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75"/>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75"/>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75"/>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75"/>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75"/>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75"/>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75"/>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75"/>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75"/>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75"/>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75"/>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75"/>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75"/>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75"/>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75"/>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75"/>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75"/>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75"/>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75"/>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75"/>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75"/>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75"/>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75"/>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75"/>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75"/>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75"/>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75"/>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2" name="Google Shape;16172;p75"/>
          <p:cNvGrpSpPr/>
          <p:nvPr/>
        </p:nvGrpSpPr>
        <p:grpSpPr>
          <a:xfrm>
            <a:off x="2236106" y="3365392"/>
            <a:ext cx="306471" cy="370000"/>
            <a:chOff x="2236106" y="3365392"/>
            <a:chExt cx="306471" cy="370000"/>
          </a:xfrm>
        </p:grpSpPr>
        <p:sp>
          <p:nvSpPr>
            <p:cNvPr id="16173" name="Google Shape;16173;p75"/>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75"/>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75"/>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75"/>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75"/>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75"/>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75"/>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75"/>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75"/>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75"/>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75"/>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75"/>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75"/>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75"/>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7" name="Google Shape;16187;p75"/>
          <p:cNvGrpSpPr/>
          <p:nvPr/>
        </p:nvGrpSpPr>
        <p:grpSpPr>
          <a:xfrm>
            <a:off x="5492823" y="3385563"/>
            <a:ext cx="375325" cy="329606"/>
            <a:chOff x="5492823" y="3385563"/>
            <a:chExt cx="375325" cy="329606"/>
          </a:xfrm>
        </p:grpSpPr>
        <p:sp>
          <p:nvSpPr>
            <p:cNvPr id="16188" name="Google Shape;16188;p75"/>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75"/>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75"/>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75"/>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75"/>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75"/>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75"/>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75"/>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75"/>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75"/>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75"/>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75"/>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75"/>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75"/>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75"/>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75"/>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75"/>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75"/>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75"/>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75"/>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8" name="Google Shape;16208;p75"/>
          <p:cNvGrpSpPr/>
          <p:nvPr/>
        </p:nvGrpSpPr>
        <p:grpSpPr>
          <a:xfrm>
            <a:off x="3041787" y="2001118"/>
            <a:ext cx="370158" cy="328164"/>
            <a:chOff x="3041787" y="2001118"/>
            <a:chExt cx="370158" cy="328164"/>
          </a:xfrm>
        </p:grpSpPr>
        <p:sp>
          <p:nvSpPr>
            <p:cNvPr id="16209" name="Google Shape;16209;p75"/>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75"/>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75"/>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75"/>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75"/>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75"/>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75"/>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75"/>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75"/>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75"/>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75"/>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75"/>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75"/>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75"/>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75"/>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75"/>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75"/>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75"/>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7" name="Google Shape;16227;p75"/>
          <p:cNvGrpSpPr/>
          <p:nvPr/>
        </p:nvGrpSpPr>
        <p:grpSpPr>
          <a:xfrm>
            <a:off x="5779884" y="2039125"/>
            <a:ext cx="372309" cy="328216"/>
            <a:chOff x="5779884" y="2039125"/>
            <a:chExt cx="372309" cy="328216"/>
          </a:xfrm>
        </p:grpSpPr>
        <p:sp>
          <p:nvSpPr>
            <p:cNvPr id="16228" name="Google Shape;16228;p75"/>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75"/>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75"/>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75"/>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75"/>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75"/>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75"/>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75"/>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75"/>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75"/>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75"/>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75"/>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75"/>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244"/>
        <p:cNvGrpSpPr/>
        <p:nvPr/>
      </p:nvGrpSpPr>
      <p:grpSpPr>
        <a:xfrm>
          <a:off x="0" y="0"/>
          <a:ext cx="0" cy="0"/>
          <a:chOff x="0" y="0"/>
          <a:chExt cx="0" cy="0"/>
        </a:xfrm>
      </p:grpSpPr>
      <p:sp>
        <p:nvSpPr>
          <p:cNvPr id="16245" name="Google Shape;16245;p7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6246" name="Google Shape;16246;p76"/>
          <p:cNvGrpSpPr/>
          <p:nvPr/>
        </p:nvGrpSpPr>
        <p:grpSpPr>
          <a:xfrm>
            <a:off x="878066" y="1981993"/>
            <a:ext cx="354610" cy="372358"/>
            <a:chOff x="878066" y="1981993"/>
            <a:chExt cx="354610" cy="372358"/>
          </a:xfrm>
        </p:grpSpPr>
        <p:sp>
          <p:nvSpPr>
            <p:cNvPr id="16247" name="Google Shape;16247;p76"/>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76"/>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76"/>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76"/>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76"/>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76"/>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76"/>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76"/>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76"/>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76"/>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76"/>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76"/>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76"/>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76"/>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1" name="Google Shape;16261;p76"/>
          <p:cNvGrpSpPr/>
          <p:nvPr/>
        </p:nvGrpSpPr>
        <p:grpSpPr>
          <a:xfrm>
            <a:off x="1345794" y="1982386"/>
            <a:ext cx="371650" cy="371624"/>
            <a:chOff x="1345794" y="1982386"/>
            <a:chExt cx="371650" cy="371624"/>
          </a:xfrm>
        </p:grpSpPr>
        <p:sp>
          <p:nvSpPr>
            <p:cNvPr id="16262" name="Google Shape;16262;p76"/>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76"/>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76"/>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76"/>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76"/>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76"/>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76"/>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76"/>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76"/>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76"/>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76"/>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76"/>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76"/>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76"/>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76"/>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76"/>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76"/>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76"/>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76"/>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76"/>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76"/>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76"/>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76"/>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76"/>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76"/>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76"/>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76"/>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76"/>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76"/>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76"/>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76"/>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76"/>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76"/>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76"/>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76"/>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76"/>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76"/>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9" name="Google Shape;16299;p76"/>
          <p:cNvGrpSpPr/>
          <p:nvPr/>
        </p:nvGrpSpPr>
        <p:grpSpPr>
          <a:xfrm>
            <a:off x="1821465" y="1981993"/>
            <a:ext cx="372410" cy="372410"/>
            <a:chOff x="1821465" y="1981993"/>
            <a:chExt cx="372410" cy="372410"/>
          </a:xfrm>
        </p:grpSpPr>
        <p:sp>
          <p:nvSpPr>
            <p:cNvPr id="16300" name="Google Shape;16300;p76"/>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76"/>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76"/>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76"/>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76"/>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76"/>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76"/>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76"/>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76"/>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76"/>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76"/>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76"/>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76"/>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76"/>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4" name="Google Shape;16314;p76"/>
          <p:cNvGrpSpPr/>
          <p:nvPr/>
        </p:nvGrpSpPr>
        <p:grpSpPr>
          <a:xfrm>
            <a:off x="2276348" y="1981809"/>
            <a:ext cx="415901" cy="372699"/>
            <a:chOff x="2276348" y="1981809"/>
            <a:chExt cx="415901" cy="372699"/>
          </a:xfrm>
        </p:grpSpPr>
        <p:sp>
          <p:nvSpPr>
            <p:cNvPr id="16315" name="Google Shape;16315;p76"/>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76"/>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76"/>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76"/>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76"/>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76"/>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76"/>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2" name="Google Shape;16322;p76"/>
          <p:cNvGrpSpPr/>
          <p:nvPr/>
        </p:nvGrpSpPr>
        <p:grpSpPr>
          <a:xfrm>
            <a:off x="2774354" y="2009990"/>
            <a:ext cx="372017" cy="316310"/>
            <a:chOff x="2774354" y="2009990"/>
            <a:chExt cx="372017" cy="316310"/>
          </a:xfrm>
        </p:grpSpPr>
        <p:sp>
          <p:nvSpPr>
            <p:cNvPr id="16323" name="Google Shape;16323;p76"/>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76"/>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76"/>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76"/>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76"/>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76"/>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76"/>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76"/>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76"/>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76"/>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76"/>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76"/>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76"/>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76"/>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76"/>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76"/>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76"/>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76"/>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76"/>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76"/>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76"/>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76"/>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76"/>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76"/>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76"/>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76"/>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9" name="Google Shape;16349;p76"/>
          <p:cNvGrpSpPr/>
          <p:nvPr/>
        </p:nvGrpSpPr>
        <p:grpSpPr>
          <a:xfrm>
            <a:off x="3722682" y="1981993"/>
            <a:ext cx="375818" cy="372043"/>
            <a:chOff x="3722682" y="1981993"/>
            <a:chExt cx="375818" cy="372043"/>
          </a:xfrm>
        </p:grpSpPr>
        <p:sp>
          <p:nvSpPr>
            <p:cNvPr id="16350" name="Google Shape;16350;p76"/>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76"/>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76"/>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76"/>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76"/>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76"/>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76"/>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76"/>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76"/>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76"/>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76"/>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76"/>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76"/>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76"/>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76"/>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5" name="Google Shape;16365;p76"/>
          <p:cNvGrpSpPr/>
          <p:nvPr/>
        </p:nvGrpSpPr>
        <p:grpSpPr>
          <a:xfrm>
            <a:off x="4201394" y="1981809"/>
            <a:ext cx="373538" cy="372305"/>
            <a:chOff x="4201394" y="1981809"/>
            <a:chExt cx="373538" cy="372305"/>
          </a:xfrm>
        </p:grpSpPr>
        <p:sp>
          <p:nvSpPr>
            <p:cNvPr id="16366" name="Google Shape;16366;p76"/>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76"/>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76"/>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76"/>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76"/>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76"/>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76"/>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76"/>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76"/>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76"/>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76"/>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76"/>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76"/>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76"/>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76"/>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76"/>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2" name="Google Shape;16382;p76"/>
          <p:cNvGrpSpPr/>
          <p:nvPr/>
        </p:nvGrpSpPr>
        <p:grpSpPr>
          <a:xfrm>
            <a:off x="4659658" y="1500266"/>
            <a:ext cx="422743" cy="377784"/>
            <a:chOff x="4659658" y="1500266"/>
            <a:chExt cx="422743" cy="377784"/>
          </a:xfrm>
        </p:grpSpPr>
        <p:sp>
          <p:nvSpPr>
            <p:cNvPr id="16383" name="Google Shape;16383;p76"/>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76"/>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76"/>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76"/>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76"/>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76"/>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76"/>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76"/>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76"/>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76"/>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76"/>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76"/>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76"/>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76"/>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76"/>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76"/>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76"/>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0" name="Google Shape;16400;p76"/>
          <p:cNvGrpSpPr/>
          <p:nvPr/>
        </p:nvGrpSpPr>
        <p:grpSpPr>
          <a:xfrm>
            <a:off x="5211406" y="1513504"/>
            <a:ext cx="260394" cy="351202"/>
            <a:chOff x="5211406" y="1513504"/>
            <a:chExt cx="260394" cy="351202"/>
          </a:xfrm>
        </p:grpSpPr>
        <p:sp>
          <p:nvSpPr>
            <p:cNvPr id="16401" name="Google Shape;16401;p76"/>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76"/>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76"/>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76"/>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76"/>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76"/>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76"/>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76"/>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76"/>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76"/>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76"/>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76"/>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76"/>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4" name="Google Shape;16414;p76"/>
          <p:cNvGrpSpPr/>
          <p:nvPr/>
        </p:nvGrpSpPr>
        <p:grpSpPr>
          <a:xfrm>
            <a:off x="5632602" y="1513216"/>
            <a:ext cx="366722" cy="351779"/>
            <a:chOff x="5632602" y="1513216"/>
            <a:chExt cx="366722" cy="351779"/>
          </a:xfrm>
        </p:grpSpPr>
        <p:sp>
          <p:nvSpPr>
            <p:cNvPr id="16415" name="Google Shape;16415;p76"/>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76"/>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76"/>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76"/>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76"/>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76"/>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76"/>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76"/>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3" name="Google Shape;16423;p76"/>
          <p:cNvGrpSpPr/>
          <p:nvPr/>
        </p:nvGrpSpPr>
        <p:grpSpPr>
          <a:xfrm>
            <a:off x="6089372" y="1527136"/>
            <a:ext cx="401902" cy="323965"/>
            <a:chOff x="6089372" y="1527136"/>
            <a:chExt cx="401902" cy="323965"/>
          </a:xfrm>
        </p:grpSpPr>
        <p:sp>
          <p:nvSpPr>
            <p:cNvPr id="16424" name="Google Shape;16424;p76"/>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76"/>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76"/>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76"/>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76"/>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76"/>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76"/>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76"/>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76"/>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76"/>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76"/>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76"/>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76"/>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76"/>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76"/>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76"/>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76"/>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76"/>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76"/>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76"/>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76"/>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76"/>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76"/>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76"/>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76"/>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76"/>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76"/>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76"/>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76"/>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76"/>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4" name="Google Shape;16454;p76"/>
          <p:cNvGrpSpPr/>
          <p:nvPr/>
        </p:nvGrpSpPr>
        <p:grpSpPr>
          <a:xfrm>
            <a:off x="6579435" y="1527897"/>
            <a:ext cx="370103" cy="322445"/>
            <a:chOff x="6579435" y="1527897"/>
            <a:chExt cx="370103" cy="322445"/>
          </a:xfrm>
        </p:grpSpPr>
        <p:sp>
          <p:nvSpPr>
            <p:cNvPr id="16455" name="Google Shape;16455;p76"/>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76"/>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76"/>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76"/>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76"/>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76"/>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76"/>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76"/>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76"/>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76"/>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76"/>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76"/>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76"/>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76"/>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76"/>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76"/>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76"/>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76"/>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76"/>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76"/>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76"/>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6" name="Google Shape;16476;p76"/>
          <p:cNvGrpSpPr/>
          <p:nvPr/>
        </p:nvGrpSpPr>
        <p:grpSpPr>
          <a:xfrm>
            <a:off x="6988887" y="1538854"/>
            <a:ext cx="499920" cy="300136"/>
            <a:chOff x="6988887" y="1538854"/>
            <a:chExt cx="499920" cy="300136"/>
          </a:xfrm>
        </p:grpSpPr>
        <p:sp>
          <p:nvSpPr>
            <p:cNvPr id="16477" name="Google Shape;16477;p76"/>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76"/>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76"/>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76"/>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76"/>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76"/>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76"/>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76"/>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76"/>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76"/>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76"/>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76"/>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76"/>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0" name="Google Shape;16490;p76"/>
          <p:cNvGrpSpPr/>
          <p:nvPr/>
        </p:nvGrpSpPr>
        <p:grpSpPr>
          <a:xfrm>
            <a:off x="8050359" y="1520687"/>
            <a:ext cx="279321" cy="336837"/>
            <a:chOff x="8050359" y="1520687"/>
            <a:chExt cx="279321" cy="336837"/>
          </a:xfrm>
        </p:grpSpPr>
        <p:sp>
          <p:nvSpPr>
            <p:cNvPr id="16491" name="Google Shape;16491;p76"/>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76"/>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76"/>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76"/>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76"/>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76"/>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76"/>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76"/>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76"/>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76"/>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76"/>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76"/>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76"/>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4" name="Google Shape;16504;p76"/>
          <p:cNvGrpSpPr/>
          <p:nvPr/>
        </p:nvGrpSpPr>
        <p:grpSpPr>
          <a:xfrm>
            <a:off x="6093907" y="2461832"/>
            <a:ext cx="364441" cy="339091"/>
            <a:chOff x="6093907" y="2461832"/>
            <a:chExt cx="364441" cy="339091"/>
          </a:xfrm>
        </p:grpSpPr>
        <p:sp>
          <p:nvSpPr>
            <p:cNvPr id="16505" name="Google Shape;16505;p76"/>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76"/>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76"/>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76"/>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76"/>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76"/>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76"/>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76"/>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76"/>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76"/>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5" name="Google Shape;16515;p76"/>
          <p:cNvGrpSpPr/>
          <p:nvPr/>
        </p:nvGrpSpPr>
        <p:grpSpPr>
          <a:xfrm>
            <a:off x="4676331" y="1980866"/>
            <a:ext cx="377680" cy="377680"/>
            <a:chOff x="4676331" y="1980866"/>
            <a:chExt cx="377680" cy="377680"/>
          </a:xfrm>
        </p:grpSpPr>
        <p:sp>
          <p:nvSpPr>
            <p:cNvPr id="16516" name="Google Shape;16516;p76"/>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76"/>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76"/>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76"/>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76"/>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76"/>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76"/>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76"/>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76"/>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76"/>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76"/>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76"/>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76"/>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76"/>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76"/>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76"/>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76"/>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76"/>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76"/>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5" name="Google Shape;16535;p76"/>
          <p:cNvGrpSpPr/>
          <p:nvPr/>
        </p:nvGrpSpPr>
        <p:grpSpPr>
          <a:xfrm>
            <a:off x="7526242" y="1522968"/>
            <a:ext cx="357651" cy="332275"/>
            <a:chOff x="7526242" y="1522968"/>
            <a:chExt cx="357651" cy="332275"/>
          </a:xfrm>
        </p:grpSpPr>
        <p:sp>
          <p:nvSpPr>
            <p:cNvPr id="16536" name="Google Shape;16536;p76"/>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76"/>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76"/>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76"/>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76"/>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76"/>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76"/>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76"/>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76"/>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76"/>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76"/>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76"/>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76"/>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76"/>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76"/>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76"/>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2" name="Google Shape;16552;p76"/>
          <p:cNvGrpSpPr/>
          <p:nvPr/>
        </p:nvGrpSpPr>
        <p:grpSpPr>
          <a:xfrm>
            <a:off x="3250786" y="1982386"/>
            <a:ext cx="371650" cy="371624"/>
            <a:chOff x="3250786" y="1982386"/>
            <a:chExt cx="371650" cy="371624"/>
          </a:xfrm>
        </p:grpSpPr>
        <p:sp>
          <p:nvSpPr>
            <p:cNvPr id="16553" name="Google Shape;16553;p76"/>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76"/>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76"/>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76"/>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76"/>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76"/>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76"/>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76"/>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76"/>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76"/>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76"/>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76"/>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76"/>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76"/>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76"/>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76"/>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76"/>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76"/>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76"/>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76"/>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76"/>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76"/>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76"/>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76"/>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76"/>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76"/>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76"/>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76"/>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76"/>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76"/>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3" name="Google Shape;16583;p76"/>
          <p:cNvGrpSpPr/>
          <p:nvPr/>
        </p:nvGrpSpPr>
        <p:grpSpPr>
          <a:xfrm>
            <a:off x="1342386" y="2916322"/>
            <a:ext cx="373538" cy="331515"/>
            <a:chOff x="1342386" y="2916322"/>
            <a:chExt cx="373538" cy="331515"/>
          </a:xfrm>
        </p:grpSpPr>
        <p:sp>
          <p:nvSpPr>
            <p:cNvPr id="16584" name="Google Shape;16584;p76"/>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76"/>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76"/>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76"/>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76"/>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76"/>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76"/>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76"/>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76"/>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76"/>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76"/>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5" name="Google Shape;16595;p76"/>
          <p:cNvGrpSpPr/>
          <p:nvPr/>
        </p:nvGrpSpPr>
        <p:grpSpPr>
          <a:xfrm>
            <a:off x="2294122" y="2946600"/>
            <a:ext cx="373931" cy="271351"/>
            <a:chOff x="2294122" y="2946600"/>
            <a:chExt cx="373931" cy="271351"/>
          </a:xfrm>
        </p:grpSpPr>
        <p:sp>
          <p:nvSpPr>
            <p:cNvPr id="16596" name="Google Shape;16596;p76"/>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76"/>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76"/>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76"/>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76"/>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76"/>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76"/>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76"/>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76"/>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76"/>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76"/>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76"/>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76"/>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76"/>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76"/>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76"/>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76"/>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76"/>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76"/>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76"/>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76"/>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76"/>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76"/>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76"/>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76"/>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76"/>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76"/>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76"/>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76"/>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76"/>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6" name="Google Shape;16626;p76"/>
          <p:cNvGrpSpPr/>
          <p:nvPr/>
        </p:nvGrpSpPr>
        <p:grpSpPr>
          <a:xfrm>
            <a:off x="2769819" y="2907251"/>
            <a:ext cx="373905" cy="349682"/>
            <a:chOff x="2769819" y="2907251"/>
            <a:chExt cx="373905" cy="349682"/>
          </a:xfrm>
        </p:grpSpPr>
        <p:sp>
          <p:nvSpPr>
            <p:cNvPr id="16627" name="Google Shape;16627;p76"/>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76"/>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76"/>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76"/>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76"/>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76"/>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76"/>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76"/>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76"/>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76"/>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76"/>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76"/>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76"/>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76"/>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76"/>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76"/>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76"/>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4" name="Google Shape;16644;p76"/>
          <p:cNvGrpSpPr/>
          <p:nvPr/>
        </p:nvGrpSpPr>
        <p:grpSpPr>
          <a:xfrm>
            <a:off x="3246251" y="2895245"/>
            <a:ext cx="375792" cy="373800"/>
            <a:chOff x="3246251" y="2895245"/>
            <a:chExt cx="375792" cy="373800"/>
          </a:xfrm>
        </p:grpSpPr>
        <p:sp>
          <p:nvSpPr>
            <p:cNvPr id="16645" name="Google Shape;16645;p76"/>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76"/>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76"/>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76"/>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76"/>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76"/>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76"/>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76"/>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76"/>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76"/>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76"/>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76"/>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76"/>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76"/>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9" name="Google Shape;16659;p76"/>
          <p:cNvGrpSpPr/>
          <p:nvPr/>
        </p:nvGrpSpPr>
        <p:grpSpPr>
          <a:xfrm>
            <a:off x="3791182" y="2895454"/>
            <a:ext cx="234650" cy="373590"/>
            <a:chOff x="3791182" y="2895454"/>
            <a:chExt cx="234650" cy="373590"/>
          </a:xfrm>
        </p:grpSpPr>
        <p:sp>
          <p:nvSpPr>
            <p:cNvPr id="16660" name="Google Shape;16660;p76"/>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76"/>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76"/>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76"/>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76"/>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76"/>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76"/>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76"/>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76"/>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9" name="Google Shape;16669;p76"/>
          <p:cNvGrpSpPr/>
          <p:nvPr/>
        </p:nvGrpSpPr>
        <p:grpSpPr>
          <a:xfrm>
            <a:off x="7042995" y="2489463"/>
            <a:ext cx="364441" cy="256225"/>
            <a:chOff x="7042995" y="2489463"/>
            <a:chExt cx="364441" cy="256225"/>
          </a:xfrm>
        </p:grpSpPr>
        <p:sp>
          <p:nvSpPr>
            <p:cNvPr id="16670" name="Google Shape;16670;p76"/>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76"/>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76"/>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76"/>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76"/>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76"/>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76"/>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76"/>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76"/>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9" name="Google Shape;16679;p76"/>
          <p:cNvGrpSpPr/>
          <p:nvPr/>
        </p:nvGrpSpPr>
        <p:grpSpPr>
          <a:xfrm>
            <a:off x="7517172" y="2437007"/>
            <a:ext cx="364284" cy="361243"/>
            <a:chOff x="7517172" y="2437007"/>
            <a:chExt cx="364284" cy="361243"/>
          </a:xfrm>
        </p:grpSpPr>
        <p:sp>
          <p:nvSpPr>
            <p:cNvPr id="16680" name="Google Shape;16680;p76"/>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76"/>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76"/>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76"/>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76"/>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76"/>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76"/>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76"/>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76"/>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76"/>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76"/>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76"/>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76"/>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76"/>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76"/>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76"/>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76"/>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76"/>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76"/>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76"/>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76"/>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1" name="Google Shape;16701;p76"/>
          <p:cNvGrpSpPr/>
          <p:nvPr/>
        </p:nvGrpSpPr>
        <p:grpSpPr>
          <a:xfrm>
            <a:off x="8006475" y="2436954"/>
            <a:ext cx="335290" cy="361321"/>
            <a:chOff x="8006475" y="2436954"/>
            <a:chExt cx="335290" cy="361321"/>
          </a:xfrm>
        </p:grpSpPr>
        <p:sp>
          <p:nvSpPr>
            <p:cNvPr id="16702" name="Google Shape;16702;p76"/>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76"/>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76"/>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76"/>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76"/>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76"/>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76"/>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76"/>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76"/>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76"/>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76"/>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76"/>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76"/>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76"/>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76"/>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76"/>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76"/>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76"/>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76"/>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1" name="Google Shape;16721;p76"/>
          <p:cNvGrpSpPr/>
          <p:nvPr/>
        </p:nvGrpSpPr>
        <p:grpSpPr>
          <a:xfrm>
            <a:off x="5596661" y="2909139"/>
            <a:ext cx="394326" cy="349682"/>
            <a:chOff x="5596661" y="2909139"/>
            <a:chExt cx="394326" cy="349682"/>
          </a:xfrm>
        </p:grpSpPr>
        <p:sp>
          <p:nvSpPr>
            <p:cNvPr id="16722" name="Google Shape;16722;p76"/>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76"/>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76"/>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76"/>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76"/>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76"/>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76"/>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76"/>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76"/>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76"/>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76"/>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76"/>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76"/>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76"/>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76"/>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76"/>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8" name="Google Shape;16738;p76"/>
          <p:cNvGrpSpPr/>
          <p:nvPr/>
        </p:nvGrpSpPr>
        <p:grpSpPr>
          <a:xfrm>
            <a:off x="874658" y="2914408"/>
            <a:ext cx="356891" cy="335709"/>
            <a:chOff x="874658" y="2914408"/>
            <a:chExt cx="356891" cy="335709"/>
          </a:xfrm>
        </p:grpSpPr>
        <p:sp>
          <p:nvSpPr>
            <p:cNvPr id="16739" name="Google Shape;16739;p76"/>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76"/>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76"/>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76"/>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76"/>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76"/>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76"/>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76"/>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76"/>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76"/>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76"/>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76"/>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76"/>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76"/>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76"/>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76"/>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76"/>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76"/>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76"/>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76"/>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9" name="Google Shape;16759;p76"/>
          <p:cNvGrpSpPr/>
          <p:nvPr/>
        </p:nvGrpSpPr>
        <p:grpSpPr>
          <a:xfrm>
            <a:off x="4230912" y="2929193"/>
            <a:ext cx="308813" cy="306165"/>
            <a:chOff x="4230912" y="2929193"/>
            <a:chExt cx="308813" cy="306165"/>
          </a:xfrm>
        </p:grpSpPr>
        <p:sp>
          <p:nvSpPr>
            <p:cNvPr id="16760" name="Google Shape;16760;p76"/>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76"/>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76"/>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76"/>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76"/>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76"/>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76"/>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76"/>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76"/>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76"/>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76"/>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76"/>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76"/>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76"/>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76"/>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5" name="Google Shape;16775;p76"/>
          <p:cNvGrpSpPr/>
          <p:nvPr/>
        </p:nvGrpSpPr>
        <p:grpSpPr>
          <a:xfrm>
            <a:off x="4627886" y="3401089"/>
            <a:ext cx="409111" cy="267944"/>
            <a:chOff x="4627886" y="3401089"/>
            <a:chExt cx="409111" cy="267944"/>
          </a:xfrm>
        </p:grpSpPr>
        <p:sp>
          <p:nvSpPr>
            <p:cNvPr id="16776" name="Google Shape;16776;p76"/>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76"/>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76"/>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76"/>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76"/>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76"/>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76"/>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76"/>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76"/>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76"/>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76"/>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7" name="Google Shape;16787;p76"/>
          <p:cNvGrpSpPr/>
          <p:nvPr/>
        </p:nvGrpSpPr>
        <p:grpSpPr>
          <a:xfrm>
            <a:off x="4652476" y="2898915"/>
            <a:ext cx="386016" cy="384495"/>
            <a:chOff x="4652476" y="2898915"/>
            <a:chExt cx="386016" cy="384495"/>
          </a:xfrm>
        </p:grpSpPr>
        <p:sp>
          <p:nvSpPr>
            <p:cNvPr id="16788" name="Google Shape;16788;p76"/>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76"/>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76"/>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76"/>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76"/>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76"/>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76"/>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76"/>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76"/>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7" name="Google Shape;16797;p76"/>
          <p:cNvGrpSpPr/>
          <p:nvPr/>
        </p:nvGrpSpPr>
        <p:grpSpPr>
          <a:xfrm>
            <a:off x="5156931" y="2922194"/>
            <a:ext cx="324699" cy="347611"/>
            <a:chOff x="5156931" y="2922194"/>
            <a:chExt cx="324699" cy="347611"/>
          </a:xfrm>
        </p:grpSpPr>
        <p:sp>
          <p:nvSpPr>
            <p:cNvPr id="16798" name="Google Shape;16798;p76"/>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76"/>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76"/>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76"/>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76"/>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76"/>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76"/>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76"/>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76"/>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76"/>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76"/>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76"/>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76"/>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76"/>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76"/>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76"/>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4" name="Google Shape;16814;p76"/>
          <p:cNvGrpSpPr/>
          <p:nvPr/>
        </p:nvGrpSpPr>
        <p:grpSpPr>
          <a:xfrm>
            <a:off x="6086331" y="2905337"/>
            <a:ext cx="364441" cy="364834"/>
            <a:chOff x="6086331" y="2905337"/>
            <a:chExt cx="364441" cy="364834"/>
          </a:xfrm>
        </p:grpSpPr>
        <p:sp>
          <p:nvSpPr>
            <p:cNvPr id="16815" name="Google Shape;16815;p76"/>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76"/>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76"/>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76"/>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76"/>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76"/>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1" name="Google Shape;16821;p76"/>
          <p:cNvGrpSpPr/>
          <p:nvPr/>
        </p:nvGrpSpPr>
        <p:grpSpPr>
          <a:xfrm>
            <a:off x="6554059" y="2907251"/>
            <a:ext cx="377706" cy="377680"/>
            <a:chOff x="6554059" y="2907251"/>
            <a:chExt cx="377706" cy="377680"/>
          </a:xfrm>
        </p:grpSpPr>
        <p:sp>
          <p:nvSpPr>
            <p:cNvPr id="16822" name="Google Shape;16822;p76"/>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76"/>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76"/>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76"/>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76"/>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76"/>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76"/>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76"/>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76"/>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76"/>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76"/>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76"/>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76"/>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76"/>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76"/>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76"/>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76"/>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76"/>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76"/>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76"/>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76"/>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3" name="Google Shape;16843;p76"/>
          <p:cNvGrpSpPr/>
          <p:nvPr/>
        </p:nvGrpSpPr>
        <p:grpSpPr>
          <a:xfrm>
            <a:off x="7491796" y="2945446"/>
            <a:ext cx="400801" cy="317542"/>
            <a:chOff x="7491796" y="2945446"/>
            <a:chExt cx="400801" cy="317542"/>
          </a:xfrm>
        </p:grpSpPr>
        <p:sp>
          <p:nvSpPr>
            <p:cNvPr id="16844" name="Google Shape;16844;p76"/>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76"/>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76"/>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76"/>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76"/>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76"/>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76"/>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76"/>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76"/>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76"/>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76"/>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76"/>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76"/>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76"/>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76"/>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76"/>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76"/>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76"/>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76"/>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76"/>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76"/>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76"/>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6" name="Google Shape;16866;p76"/>
          <p:cNvGrpSpPr/>
          <p:nvPr/>
        </p:nvGrpSpPr>
        <p:grpSpPr>
          <a:xfrm>
            <a:off x="7045643" y="2907723"/>
            <a:ext cx="345304" cy="365857"/>
            <a:chOff x="7045643" y="2907723"/>
            <a:chExt cx="345304" cy="365857"/>
          </a:xfrm>
        </p:grpSpPr>
        <p:sp>
          <p:nvSpPr>
            <p:cNvPr id="16867" name="Google Shape;16867;p76"/>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76"/>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76"/>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76"/>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76"/>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76"/>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76"/>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76"/>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76"/>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76"/>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76"/>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76"/>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76"/>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76"/>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76"/>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76"/>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76"/>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76"/>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76"/>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6" name="Google Shape;16886;p76"/>
          <p:cNvGrpSpPr/>
          <p:nvPr/>
        </p:nvGrpSpPr>
        <p:grpSpPr>
          <a:xfrm>
            <a:off x="7992843" y="2907251"/>
            <a:ext cx="347794" cy="366328"/>
            <a:chOff x="7992843" y="2907251"/>
            <a:chExt cx="347794" cy="366328"/>
          </a:xfrm>
        </p:grpSpPr>
        <p:sp>
          <p:nvSpPr>
            <p:cNvPr id="16887" name="Google Shape;16887;p76"/>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76"/>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76"/>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76"/>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76"/>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76"/>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76"/>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76"/>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76"/>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76"/>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76"/>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76"/>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76"/>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76"/>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76"/>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76"/>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76"/>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76"/>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76"/>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76"/>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76"/>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76"/>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76"/>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76"/>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76"/>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76"/>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76"/>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76"/>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76"/>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76"/>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76"/>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76"/>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76"/>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0" name="Google Shape;16920;p76"/>
          <p:cNvGrpSpPr/>
          <p:nvPr/>
        </p:nvGrpSpPr>
        <p:grpSpPr>
          <a:xfrm>
            <a:off x="873898" y="1512377"/>
            <a:ext cx="398127" cy="353457"/>
            <a:chOff x="873898" y="1512377"/>
            <a:chExt cx="398127" cy="353457"/>
          </a:xfrm>
        </p:grpSpPr>
        <p:sp>
          <p:nvSpPr>
            <p:cNvPr id="16921" name="Google Shape;16921;p76"/>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76"/>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76"/>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76"/>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76"/>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76"/>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76"/>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76"/>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76"/>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76"/>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76"/>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76"/>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76"/>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76"/>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76"/>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76"/>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76"/>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76"/>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76"/>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0" name="Google Shape;16940;p76"/>
          <p:cNvGrpSpPr/>
          <p:nvPr/>
        </p:nvGrpSpPr>
        <p:grpSpPr>
          <a:xfrm>
            <a:off x="1424125" y="1515680"/>
            <a:ext cx="246762" cy="347139"/>
            <a:chOff x="1424125" y="1515680"/>
            <a:chExt cx="246762" cy="347139"/>
          </a:xfrm>
        </p:grpSpPr>
        <p:sp>
          <p:nvSpPr>
            <p:cNvPr id="16941" name="Google Shape;16941;p76"/>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76"/>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76"/>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76"/>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76"/>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76"/>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76"/>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76"/>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76"/>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76"/>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76"/>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76"/>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76"/>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76"/>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76"/>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76"/>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76"/>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76"/>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76"/>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76"/>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1" name="Google Shape;16961;p76"/>
          <p:cNvGrpSpPr/>
          <p:nvPr/>
        </p:nvGrpSpPr>
        <p:grpSpPr>
          <a:xfrm>
            <a:off x="2319498" y="1512744"/>
            <a:ext cx="352697" cy="352723"/>
            <a:chOff x="2319498" y="1512744"/>
            <a:chExt cx="352697" cy="352723"/>
          </a:xfrm>
        </p:grpSpPr>
        <p:sp>
          <p:nvSpPr>
            <p:cNvPr id="16962" name="Google Shape;16962;p76"/>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76"/>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76"/>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76"/>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76"/>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76"/>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76"/>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76"/>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76"/>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76"/>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76"/>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76"/>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76"/>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76"/>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76"/>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76"/>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76"/>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76"/>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76"/>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1" name="Google Shape;16981;p76"/>
          <p:cNvGrpSpPr/>
          <p:nvPr/>
        </p:nvGrpSpPr>
        <p:grpSpPr>
          <a:xfrm>
            <a:off x="4236601" y="1512666"/>
            <a:ext cx="312981" cy="352697"/>
            <a:chOff x="4236601" y="1512666"/>
            <a:chExt cx="312981" cy="352697"/>
          </a:xfrm>
        </p:grpSpPr>
        <p:sp>
          <p:nvSpPr>
            <p:cNvPr id="16982" name="Google Shape;16982;p76"/>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76"/>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76"/>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76"/>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76"/>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76"/>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76"/>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76"/>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76"/>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76"/>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76"/>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76"/>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76"/>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76"/>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6" name="Google Shape;16996;p76"/>
          <p:cNvGrpSpPr/>
          <p:nvPr/>
        </p:nvGrpSpPr>
        <p:grpSpPr>
          <a:xfrm>
            <a:off x="849675" y="3347716"/>
            <a:ext cx="346300" cy="375818"/>
            <a:chOff x="849675" y="3347716"/>
            <a:chExt cx="346300" cy="375818"/>
          </a:xfrm>
        </p:grpSpPr>
        <p:sp>
          <p:nvSpPr>
            <p:cNvPr id="16997" name="Google Shape;16997;p76"/>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76"/>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76"/>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76"/>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76"/>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76"/>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76"/>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76"/>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76"/>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76"/>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76"/>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76"/>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76"/>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76"/>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76"/>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76"/>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76"/>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4" name="Google Shape;17014;p76"/>
          <p:cNvGrpSpPr/>
          <p:nvPr/>
        </p:nvGrpSpPr>
        <p:grpSpPr>
          <a:xfrm>
            <a:off x="1324219" y="3399202"/>
            <a:ext cx="376578" cy="272846"/>
            <a:chOff x="1324219" y="3399202"/>
            <a:chExt cx="376578" cy="272846"/>
          </a:xfrm>
        </p:grpSpPr>
        <p:sp>
          <p:nvSpPr>
            <p:cNvPr id="17015" name="Google Shape;17015;p76"/>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76"/>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76"/>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76"/>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76"/>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76"/>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76"/>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76"/>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76"/>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76"/>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76"/>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76"/>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76"/>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76"/>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76"/>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76"/>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76"/>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76"/>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76"/>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76"/>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76"/>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76"/>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76"/>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76"/>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76"/>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76"/>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76"/>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76"/>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76"/>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76"/>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76"/>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76"/>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76"/>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8" name="Google Shape;17048;p76"/>
          <p:cNvGrpSpPr/>
          <p:nvPr/>
        </p:nvGrpSpPr>
        <p:grpSpPr>
          <a:xfrm>
            <a:off x="1798763" y="3395401"/>
            <a:ext cx="376185" cy="280448"/>
            <a:chOff x="1798763" y="3395401"/>
            <a:chExt cx="376185" cy="280448"/>
          </a:xfrm>
        </p:grpSpPr>
        <p:sp>
          <p:nvSpPr>
            <p:cNvPr id="17049" name="Google Shape;17049;p76"/>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76"/>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76"/>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76"/>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76"/>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76"/>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76"/>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76"/>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76"/>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76"/>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76"/>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76"/>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76"/>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76"/>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76"/>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76"/>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76"/>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76"/>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76"/>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76"/>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76"/>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76"/>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76"/>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76"/>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76"/>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76"/>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76"/>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76"/>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76"/>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76"/>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76"/>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0" name="Google Shape;17080;p76"/>
          <p:cNvGrpSpPr/>
          <p:nvPr/>
        </p:nvGrpSpPr>
        <p:grpSpPr>
          <a:xfrm>
            <a:off x="2273307" y="3378754"/>
            <a:ext cx="375818" cy="313374"/>
            <a:chOff x="2273307" y="3378754"/>
            <a:chExt cx="375818" cy="313374"/>
          </a:xfrm>
        </p:grpSpPr>
        <p:sp>
          <p:nvSpPr>
            <p:cNvPr id="17081" name="Google Shape;17081;p76"/>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76"/>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76"/>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76"/>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76"/>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76"/>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76"/>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76"/>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76"/>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76"/>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76"/>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76"/>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76"/>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76"/>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76"/>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76"/>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76"/>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76"/>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76"/>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76"/>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76"/>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76"/>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76"/>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76"/>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76"/>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76"/>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76"/>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76"/>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76"/>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76"/>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76"/>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76"/>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76"/>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76"/>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76"/>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76"/>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76"/>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76"/>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76"/>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76"/>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76"/>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76"/>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76"/>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76"/>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76"/>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76"/>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76"/>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76"/>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76"/>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76"/>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76"/>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76"/>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76"/>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76"/>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76"/>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76"/>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76"/>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76"/>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76"/>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76"/>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76"/>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76"/>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76"/>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76"/>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76"/>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76"/>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76"/>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76"/>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76"/>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76"/>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76"/>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76"/>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76"/>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76"/>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76"/>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76"/>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76"/>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76"/>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76"/>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76"/>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76"/>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76"/>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76"/>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76"/>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5" name="Google Shape;17165;p76"/>
          <p:cNvGrpSpPr/>
          <p:nvPr/>
        </p:nvGrpSpPr>
        <p:grpSpPr>
          <a:xfrm>
            <a:off x="2747484" y="3359460"/>
            <a:ext cx="377706" cy="352330"/>
            <a:chOff x="2747484" y="3359460"/>
            <a:chExt cx="377706" cy="352330"/>
          </a:xfrm>
        </p:grpSpPr>
        <p:sp>
          <p:nvSpPr>
            <p:cNvPr id="17166" name="Google Shape;17166;p76"/>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76"/>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76"/>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76"/>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76"/>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76"/>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76"/>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76"/>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76"/>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76"/>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76"/>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76"/>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76"/>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76"/>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76"/>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1" name="Google Shape;17181;p76"/>
          <p:cNvGrpSpPr/>
          <p:nvPr/>
        </p:nvGrpSpPr>
        <p:grpSpPr>
          <a:xfrm>
            <a:off x="3696205" y="3371938"/>
            <a:ext cx="375792" cy="327373"/>
            <a:chOff x="3696205" y="3371938"/>
            <a:chExt cx="375792" cy="327373"/>
          </a:xfrm>
        </p:grpSpPr>
        <p:sp>
          <p:nvSpPr>
            <p:cNvPr id="17182" name="Google Shape;17182;p76"/>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76"/>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76"/>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76"/>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76"/>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76"/>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76"/>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76"/>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76"/>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76"/>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76"/>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76"/>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76"/>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76"/>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76"/>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76"/>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76"/>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76"/>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76"/>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76"/>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76"/>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76"/>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76"/>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5" name="Google Shape;17205;p76"/>
          <p:cNvGrpSpPr/>
          <p:nvPr/>
        </p:nvGrpSpPr>
        <p:grpSpPr>
          <a:xfrm>
            <a:off x="6567324" y="2436849"/>
            <a:ext cx="366722" cy="342892"/>
            <a:chOff x="6567324" y="2436849"/>
            <a:chExt cx="366722" cy="342892"/>
          </a:xfrm>
        </p:grpSpPr>
        <p:sp>
          <p:nvSpPr>
            <p:cNvPr id="17206" name="Google Shape;17206;p76"/>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76"/>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76"/>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76"/>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76"/>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76"/>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76"/>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76"/>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76"/>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76"/>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76"/>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76"/>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8" name="Google Shape;17218;p76"/>
          <p:cNvGrpSpPr/>
          <p:nvPr/>
        </p:nvGrpSpPr>
        <p:grpSpPr>
          <a:xfrm>
            <a:off x="4208970" y="3361347"/>
            <a:ext cx="299349" cy="348188"/>
            <a:chOff x="4208970" y="3361347"/>
            <a:chExt cx="299349" cy="348188"/>
          </a:xfrm>
        </p:grpSpPr>
        <p:sp>
          <p:nvSpPr>
            <p:cNvPr id="17219" name="Google Shape;17219;p76"/>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76"/>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76"/>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76"/>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76"/>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76"/>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76"/>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76"/>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76"/>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76"/>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76"/>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76"/>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76"/>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76"/>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3" name="Google Shape;17233;p76"/>
          <p:cNvGrpSpPr/>
          <p:nvPr/>
        </p:nvGrpSpPr>
        <p:grpSpPr>
          <a:xfrm>
            <a:off x="2786833" y="1512351"/>
            <a:ext cx="366722" cy="353667"/>
            <a:chOff x="2786833" y="1512351"/>
            <a:chExt cx="366722" cy="353667"/>
          </a:xfrm>
        </p:grpSpPr>
        <p:sp>
          <p:nvSpPr>
            <p:cNvPr id="17234" name="Google Shape;17234;p76"/>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76"/>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76"/>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76"/>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76"/>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76"/>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76"/>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76"/>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76"/>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76"/>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76"/>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76"/>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76"/>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76"/>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76"/>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76"/>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76"/>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76"/>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76"/>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76"/>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4" name="Google Shape;17254;p76"/>
          <p:cNvGrpSpPr/>
          <p:nvPr/>
        </p:nvGrpSpPr>
        <p:grpSpPr>
          <a:xfrm>
            <a:off x="1845321" y="1512744"/>
            <a:ext cx="352723" cy="353090"/>
            <a:chOff x="1845321" y="1512744"/>
            <a:chExt cx="352723" cy="353090"/>
          </a:xfrm>
        </p:grpSpPr>
        <p:sp>
          <p:nvSpPr>
            <p:cNvPr id="17255" name="Google Shape;17255;p76"/>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76"/>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76"/>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76"/>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76"/>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76"/>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76"/>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76"/>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76"/>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76"/>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76"/>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6" name="Google Shape;17266;p76"/>
          <p:cNvGrpSpPr/>
          <p:nvPr/>
        </p:nvGrpSpPr>
        <p:grpSpPr>
          <a:xfrm>
            <a:off x="3214452" y="3340533"/>
            <a:ext cx="392465" cy="389896"/>
            <a:chOff x="3214452" y="3340533"/>
            <a:chExt cx="392465" cy="389896"/>
          </a:xfrm>
        </p:grpSpPr>
        <p:sp>
          <p:nvSpPr>
            <p:cNvPr id="17267" name="Google Shape;17267;p76"/>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76"/>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76"/>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76"/>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76"/>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76"/>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76"/>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76"/>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76"/>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76"/>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76"/>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76"/>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76"/>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76"/>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76"/>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76"/>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76"/>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76"/>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76"/>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76"/>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76"/>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76"/>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76"/>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76"/>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76"/>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2" name="Google Shape;17292;p76"/>
          <p:cNvGrpSpPr/>
          <p:nvPr/>
        </p:nvGrpSpPr>
        <p:grpSpPr>
          <a:xfrm>
            <a:off x="3327229" y="1499899"/>
            <a:ext cx="234650" cy="378440"/>
            <a:chOff x="3327229" y="1499899"/>
            <a:chExt cx="234650" cy="378440"/>
          </a:xfrm>
        </p:grpSpPr>
        <p:sp>
          <p:nvSpPr>
            <p:cNvPr id="17293" name="Google Shape;17293;p76"/>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76"/>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76"/>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76"/>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76"/>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76"/>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76"/>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76"/>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76"/>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76"/>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76"/>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76"/>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76"/>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76"/>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76"/>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76"/>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76"/>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76"/>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76"/>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76"/>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76"/>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4" name="Google Shape;17314;p76"/>
          <p:cNvGrpSpPr/>
          <p:nvPr/>
        </p:nvGrpSpPr>
        <p:grpSpPr>
          <a:xfrm>
            <a:off x="3735553" y="1530151"/>
            <a:ext cx="366722" cy="317962"/>
            <a:chOff x="3735553" y="1530151"/>
            <a:chExt cx="366722" cy="317962"/>
          </a:xfrm>
        </p:grpSpPr>
        <p:sp>
          <p:nvSpPr>
            <p:cNvPr id="17315" name="Google Shape;17315;p76"/>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76"/>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76"/>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76"/>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76"/>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76"/>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76"/>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76"/>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76"/>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76"/>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76"/>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76"/>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7" name="Google Shape;17327;p76"/>
          <p:cNvGrpSpPr/>
          <p:nvPr/>
        </p:nvGrpSpPr>
        <p:grpSpPr>
          <a:xfrm>
            <a:off x="866322" y="2469775"/>
            <a:ext cx="379226" cy="322733"/>
            <a:chOff x="866322" y="2469775"/>
            <a:chExt cx="379226" cy="322733"/>
          </a:xfrm>
        </p:grpSpPr>
        <p:sp>
          <p:nvSpPr>
            <p:cNvPr id="17328" name="Google Shape;17328;p76"/>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76"/>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76"/>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76"/>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76"/>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76"/>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76"/>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76"/>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76"/>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76"/>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76"/>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76"/>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76"/>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76"/>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76"/>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76"/>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76"/>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76"/>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76"/>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76"/>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76"/>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76"/>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76"/>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76"/>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76"/>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76"/>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4" name="Google Shape;17354;p76"/>
          <p:cNvGrpSpPr/>
          <p:nvPr/>
        </p:nvGrpSpPr>
        <p:grpSpPr>
          <a:xfrm>
            <a:off x="1328387" y="2500814"/>
            <a:ext cx="404183" cy="289151"/>
            <a:chOff x="1328387" y="2500814"/>
            <a:chExt cx="404183" cy="289151"/>
          </a:xfrm>
        </p:grpSpPr>
        <p:sp>
          <p:nvSpPr>
            <p:cNvPr id="17355" name="Google Shape;17355;p76"/>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76"/>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76"/>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76"/>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76"/>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76"/>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76"/>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76"/>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76"/>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76"/>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76"/>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76"/>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76"/>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76"/>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76"/>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76"/>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76"/>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76"/>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76"/>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76"/>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76"/>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76"/>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76"/>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76"/>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76"/>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76"/>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76"/>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76"/>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76"/>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4" name="Google Shape;17384;p76"/>
          <p:cNvGrpSpPr/>
          <p:nvPr/>
        </p:nvGrpSpPr>
        <p:grpSpPr>
          <a:xfrm>
            <a:off x="1821465" y="2495702"/>
            <a:ext cx="365988" cy="270801"/>
            <a:chOff x="1821465" y="2495702"/>
            <a:chExt cx="365988" cy="270801"/>
          </a:xfrm>
        </p:grpSpPr>
        <p:sp>
          <p:nvSpPr>
            <p:cNvPr id="17385" name="Google Shape;17385;p76"/>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76"/>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76"/>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76"/>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76"/>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76"/>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76"/>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2" name="Google Shape;17392;p76"/>
          <p:cNvGrpSpPr/>
          <p:nvPr/>
        </p:nvGrpSpPr>
        <p:grpSpPr>
          <a:xfrm>
            <a:off x="3725723" y="2455776"/>
            <a:ext cx="354977" cy="351202"/>
            <a:chOff x="3725723" y="2455776"/>
            <a:chExt cx="354977" cy="351202"/>
          </a:xfrm>
        </p:grpSpPr>
        <p:sp>
          <p:nvSpPr>
            <p:cNvPr id="17393" name="Google Shape;17393;p76"/>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76"/>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76"/>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76"/>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76"/>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76"/>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76"/>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76"/>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76"/>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76"/>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76"/>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76"/>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76"/>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6" name="Google Shape;17406;p76"/>
          <p:cNvGrpSpPr/>
          <p:nvPr/>
        </p:nvGrpSpPr>
        <p:grpSpPr>
          <a:xfrm>
            <a:off x="5226165" y="1977641"/>
            <a:ext cx="230482" cy="388847"/>
            <a:chOff x="5226165" y="1977641"/>
            <a:chExt cx="230482" cy="388847"/>
          </a:xfrm>
        </p:grpSpPr>
        <p:sp>
          <p:nvSpPr>
            <p:cNvPr id="17407" name="Google Shape;17407;p76"/>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76"/>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76"/>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76"/>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76"/>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76"/>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76"/>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76"/>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76"/>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76"/>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76"/>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76"/>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9" name="Google Shape;17419;p76"/>
          <p:cNvGrpSpPr/>
          <p:nvPr/>
        </p:nvGrpSpPr>
        <p:grpSpPr>
          <a:xfrm>
            <a:off x="5632602" y="2025510"/>
            <a:ext cx="370130" cy="287264"/>
            <a:chOff x="5632602" y="2025510"/>
            <a:chExt cx="370130" cy="287264"/>
          </a:xfrm>
        </p:grpSpPr>
        <p:sp>
          <p:nvSpPr>
            <p:cNvPr id="17420" name="Google Shape;17420;p76"/>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76"/>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76"/>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76"/>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76"/>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76"/>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76"/>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76"/>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76"/>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76"/>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76"/>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76"/>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76"/>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76"/>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76"/>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76"/>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76"/>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76"/>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8" name="Google Shape;17438;p76"/>
          <p:cNvGrpSpPr/>
          <p:nvPr/>
        </p:nvGrpSpPr>
        <p:grpSpPr>
          <a:xfrm>
            <a:off x="4212378" y="2456537"/>
            <a:ext cx="331515" cy="330021"/>
            <a:chOff x="4212378" y="2456537"/>
            <a:chExt cx="331515" cy="330021"/>
          </a:xfrm>
        </p:grpSpPr>
        <p:sp>
          <p:nvSpPr>
            <p:cNvPr id="17439" name="Google Shape;17439;p76"/>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76"/>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76"/>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76"/>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76"/>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76"/>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76"/>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76"/>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76"/>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8" name="Google Shape;17448;p76"/>
          <p:cNvGrpSpPr/>
          <p:nvPr/>
        </p:nvGrpSpPr>
        <p:grpSpPr>
          <a:xfrm>
            <a:off x="6176013" y="1977825"/>
            <a:ext cx="235411" cy="347427"/>
            <a:chOff x="6176013" y="1977825"/>
            <a:chExt cx="235411" cy="347427"/>
          </a:xfrm>
        </p:grpSpPr>
        <p:sp>
          <p:nvSpPr>
            <p:cNvPr id="17449" name="Google Shape;17449;p76"/>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76"/>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76"/>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76"/>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76"/>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76"/>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76"/>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76"/>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76"/>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76"/>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76"/>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76"/>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76"/>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76"/>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76"/>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76"/>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76"/>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6" name="Google Shape;17466;p76"/>
          <p:cNvGrpSpPr/>
          <p:nvPr/>
        </p:nvGrpSpPr>
        <p:grpSpPr>
          <a:xfrm>
            <a:off x="6652077" y="1977458"/>
            <a:ext cx="235778" cy="347794"/>
            <a:chOff x="6652077" y="1977458"/>
            <a:chExt cx="235778" cy="347794"/>
          </a:xfrm>
        </p:grpSpPr>
        <p:sp>
          <p:nvSpPr>
            <p:cNvPr id="17467" name="Google Shape;17467;p76"/>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76"/>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76"/>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76"/>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76"/>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76"/>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76"/>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76"/>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76"/>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76"/>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76"/>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76"/>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76"/>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76"/>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76"/>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76"/>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3" name="Google Shape;17483;p76"/>
          <p:cNvGrpSpPr/>
          <p:nvPr/>
        </p:nvGrpSpPr>
        <p:grpSpPr>
          <a:xfrm>
            <a:off x="7072513" y="1997512"/>
            <a:ext cx="394352" cy="308052"/>
            <a:chOff x="7072513" y="1997512"/>
            <a:chExt cx="394352" cy="308052"/>
          </a:xfrm>
        </p:grpSpPr>
        <p:sp>
          <p:nvSpPr>
            <p:cNvPr id="17484" name="Google Shape;17484;p76"/>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76"/>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76"/>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76"/>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76"/>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76"/>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76"/>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76"/>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76"/>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76"/>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76"/>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5" name="Google Shape;17495;p76"/>
          <p:cNvGrpSpPr/>
          <p:nvPr/>
        </p:nvGrpSpPr>
        <p:grpSpPr>
          <a:xfrm>
            <a:off x="7576208" y="1977825"/>
            <a:ext cx="292533" cy="347454"/>
            <a:chOff x="7576208" y="1977825"/>
            <a:chExt cx="292533" cy="347454"/>
          </a:xfrm>
        </p:grpSpPr>
        <p:sp>
          <p:nvSpPr>
            <p:cNvPr id="17496" name="Google Shape;17496;p76"/>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76"/>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76"/>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76"/>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76"/>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76"/>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76"/>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76"/>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76"/>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76"/>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76"/>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76"/>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76"/>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9" name="Google Shape;17509;p76"/>
          <p:cNvGrpSpPr/>
          <p:nvPr/>
        </p:nvGrpSpPr>
        <p:grpSpPr>
          <a:xfrm>
            <a:off x="8023882" y="1977458"/>
            <a:ext cx="320557" cy="347794"/>
            <a:chOff x="8023882" y="1977458"/>
            <a:chExt cx="320557" cy="347794"/>
          </a:xfrm>
        </p:grpSpPr>
        <p:sp>
          <p:nvSpPr>
            <p:cNvPr id="17510" name="Google Shape;17510;p76"/>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76"/>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76"/>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76"/>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76"/>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76"/>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76"/>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76"/>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76"/>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76"/>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76"/>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76"/>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76"/>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76"/>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76"/>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76"/>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76"/>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76"/>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76"/>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76"/>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76"/>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76"/>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76"/>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76"/>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76"/>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76"/>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76"/>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76"/>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76"/>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76"/>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76"/>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76"/>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76"/>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76"/>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76"/>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76"/>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76"/>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76"/>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76"/>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76"/>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0" name="Google Shape;17550;p76"/>
          <p:cNvGrpSpPr/>
          <p:nvPr/>
        </p:nvGrpSpPr>
        <p:grpSpPr>
          <a:xfrm>
            <a:off x="5627674" y="2444819"/>
            <a:ext cx="345147" cy="342630"/>
            <a:chOff x="5627674" y="2444819"/>
            <a:chExt cx="345147" cy="342630"/>
          </a:xfrm>
        </p:grpSpPr>
        <p:sp>
          <p:nvSpPr>
            <p:cNvPr id="17551" name="Google Shape;17551;p76"/>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76"/>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76"/>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76"/>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76"/>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6" name="Google Shape;17556;p76"/>
          <p:cNvGrpSpPr/>
          <p:nvPr/>
        </p:nvGrpSpPr>
        <p:grpSpPr>
          <a:xfrm>
            <a:off x="4653996" y="2440257"/>
            <a:ext cx="396607" cy="348555"/>
            <a:chOff x="4653996" y="2440257"/>
            <a:chExt cx="396607" cy="348555"/>
          </a:xfrm>
        </p:grpSpPr>
        <p:sp>
          <p:nvSpPr>
            <p:cNvPr id="17557" name="Google Shape;17557;p76"/>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76"/>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76"/>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76"/>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76"/>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76"/>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76"/>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76"/>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76"/>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76"/>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76"/>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76"/>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76"/>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76"/>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76"/>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76"/>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76"/>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76"/>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5" name="Google Shape;17575;p76"/>
          <p:cNvGrpSpPr/>
          <p:nvPr/>
        </p:nvGrpSpPr>
        <p:grpSpPr>
          <a:xfrm>
            <a:off x="1854391" y="2895140"/>
            <a:ext cx="301630" cy="374272"/>
            <a:chOff x="1854391" y="2895140"/>
            <a:chExt cx="301630" cy="374272"/>
          </a:xfrm>
        </p:grpSpPr>
        <p:sp>
          <p:nvSpPr>
            <p:cNvPr id="17576" name="Google Shape;17576;p76"/>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76"/>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76"/>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76"/>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76"/>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76"/>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76"/>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76"/>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76"/>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76"/>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76"/>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76"/>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76"/>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76"/>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76"/>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76"/>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76"/>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76"/>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76"/>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76"/>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76"/>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76"/>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76"/>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76"/>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76"/>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76"/>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76"/>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76"/>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76"/>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76"/>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76"/>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76"/>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76"/>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76"/>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76"/>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76"/>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76"/>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76"/>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76"/>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76"/>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76"/>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76"/>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76"/>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76"/>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76"/>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76"/>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76"/>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76"/>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76"/>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5" name="Google Shape;17625;p76"/>
          <p:cNvGrpSpPr/>
          <p:nvPr/>
        </p:nvGrpSpPr>
        <p:grpSpPr>
          <a:xfrm>
            <a:off x="5172817" y="2438370"/>
            <a:ext cx="289518" cy="357651"/>
            <a:chOff x="5172817" y="2438370"/>
            <a:chExt cx="289518" cy="357651"/>
          </a:xfrm>
        </p:grpSpPr>
        <p:sp>
          <p:nvSpPr>
            <p:cNvPr id="17626" name="Google Shape;17626;p76"/>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76"/>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76"/>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76"/>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76"/>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76"/>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76"/>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76"/>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76"/>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76"/>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76"/>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7" name="Google Shape;17637;p76"/>
          <p:cNvGrpSpPr/>
          <p:nvPr/>
        </p:nvGrpSpPr>
        <p:grpSpPr>
          <a:xfrm>
            <a:off x="3234506" y="2484534"/>
            <a:ext cx="388297" cy="293320"/>
            <a:chOff x="3234506" y="2484534"/>
            <a:chExt cx="388297" cy="293320"/>
          </a:xfrm>
        </p:grpSpPr>
        <p:sp>
          <p:nvSpPr>
            <p:cNvPr id="17638" name="Google Shape;17638;p76"/>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76"/>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76"/>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76"/>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76"/>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76"/>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76"/>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76"/>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76"/>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76"/>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76"/>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76"/>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76"/>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76"/>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76"/>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76"/>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4" name="Google Shape;17654;p76"/>
          <p:cNvGrpSpPr/>
          <p:nvPr/>
        </p:nvGrpSpPr>
        <p:grpSpPr>
          <a:xfrm>
            <a:off x="6065149" y="3367036"/>
            <a:ext cx="362553" cy="356498"/>
            <a:chOff x="6065149" y="3367036"/>
            <a:chExt cx="362553" cy="356498"/>
          </a:xfrm>
        </p:grpSpPr>
        <p:sp>
          <p:nvSpPr>
            <p:cNvPr id="17655" name="Google Shape;17655;p76"/>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76"/>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76"/>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76"/>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76"/>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0" name="Google Shape;17660;p76"/>
          <p:cNvGrpSpPr/>
          <p:nvPr/>
        </p:nvGrpSpPr>
        <p:grpSpPr>
          <a:xfrm>
            <a:off x="2866317" y="3817357"/>
            <a:ext cx="362920" cy="356865"/>
            <a:chOff x="2866317" y="3817357"/>
            <a:chExt cx="362920" cy="356865"/>
          </a:xfrm>
        </p:grpSpPr>
        <p:sp>
          <p:nvSpPr>
            <p:cNvPr id="17661" name="Google Shape;17661;p76"/>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76"/>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76"/>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4" name="Google Shape;17664;p76"/>
          <p:cNvGrpSpPr/>
          <p:nvPr/>
        </p:nvGrpSpPr>
        <p:grpSpPr>
          <a:xfrm>
            <a:off x="6540821" y="3367036"/>
            <a:ext cx="362553" cy="356498"/>
            <a:chOff x="6540821" y="3367036"/>
            <a:chExt cx="362553" cy="356498"/>
          </a:xfrm>
        </p:grpSpPr>
        <p:sp>
          <p:nvSpPr>
            <p:cNvPr id="17665" name="Google Shape;17665;p76"/>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76"/>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76"/>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76"/>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76"/>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76"/>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76"/>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2" name="Google Shape;17672;p76"/>
          <p:cNvGrpSpPr/>
          <p:nvPr/>
        </p:nvGrpSpPr>
        <p:grpSpPr>
          <a:xfrm>
            <a:off x="2302458" y="2474704"/>
            <a:ext cx="354479" cy="312561"/>
            <a:chOff x="2302458" y="2474704"/>
            <a:chExt cx="354479" cy="312561"/>
          </a:xfrm>
        </p:grpSpPr>
        <p:sp>
          <p:nvSpPr>
            <p:cNvPr id="17673" name="Google Shape;17673;p76"/>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76"/>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76"/>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76"/>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76"/>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76"/>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76"/>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76"/>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76"/>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76"/>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76"/>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76"/>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5" name="Google Shape;17685;p76"/>
          <p:cNvGrpSpPr/>
          <p:nvPr/>
        </p:nvGrpSpPr>
        <p:grpSpPr>
          <a:xfrm>
            <a:off x="2831110" y="2442538"/>
            <a:ext cx="246002" cy="348922"/>
            <a:chOff x="2831110" y="2442538"/>
            <a:chExt cx="246002" cy="348922"/>
          </a:xfrm>
        </p:grpSpPr>
        <p:sp>
          <p:nvSpPr>
            <p:cNvPr id="17686" name="Google Shape;17686;p76"/>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76"/>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76"/>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76"/>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76"/>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76"/>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76"/>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76"/>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76"/>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76"/>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76"/>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76"/>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76"/>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76"/>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0" name="Google Shape;17700;p76"/>
          <p:cNvGrpSpPr/>
          <p:nvPr/>
        </p:nvGrpSpPr>
        <p:grpSpPr>
          <a:xfrm>
            <a:off x="3314750" y="3817357"/>
            <a:ext cx="362920" cy="356865"/>
            <a:chOff x="3314750" y="3817357"/>
            <a:chExt cx="362920" cy="356865"/>
          </a:xfrm>
        </p:grpSpPr>
        <p:sp>
          <p:nvSpPr>
            <p:cNvPr id="17701" name="Google Shape;17701;p76"/>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76"/>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76"/>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76"/>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76"/>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6" name="Google Shape;17706;p76"/>
          <p:cNvGrpSpPr/>
          <p:nvPr/>
        </p:nvGrpSpPr>
        <p:grpSpPr>
          <a:xfrm>
            <a:off x="7016492" y="3367036"/>
            <a:ext cx="362947" cy="356498"/>
            <a:chOff x="7016492" y="3367036"/>
            <a:chExt cx="362947" cy="356498"/>
          </a:xfrm>
        </p:grpSpPr>
        <p:sp>
          <p:nvSpPr>
            <p:cNvPr id="17707" name="Google Shape;17707;p76"/>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76"/>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76"/>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76"/>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76"/>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76"/>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3" name="Google Shape;17713;p76"/>
          <p:cNvGrpSpPr/>
          <p:nvPr/>
        </p:nvGrpSpPr>
        <p:grpSpPr>
          <a:xfrm>
            <a:off x="3763184" y="3817357"/>
            <a:ext cx="363314" cy="356576"/>
            <a:chOff x="3763184" y="3817357"/>
            <a:chExt cx="363314" cy="356576"/>
          </a:xfrm>
        </p:grpSpPr>
        <p:sp>
          <p:nvSpPr>
            <p:cNvPr id="17714" name="Google Shape;17714;p76"/>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76"/>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76"/>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76"/>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76"/>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9" name="Google Shape;17719;p76"/>
          <p:cNvGrpSpPr/>
          <p:nvPr/>
        </p:nvGrpSpPr>
        <p:grpSpPr>
          <a:xfrm>
            <a:off x="5108852" y="3817357"/>
            <a:ext cx="362947" cy="356576"/>
            <a:chOff x="5108852" y="3817357"/>
            <a:chExt cx="362947" cy="356576"/>
          </a:xfrm>
        </p:grpSpPr>
        <p:sp>
          <p:nvSpPr>
            <p:cNvPr id="17720" name="Google Shape;17720;p76"/>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76"/>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76"/>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76"/>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4" name="Google Shape;17724;p76"/>
          <p:cNvGrpSpPr/>
          <p:nvPr/>
        </p:nvGrpSpPr>
        <p:grpSpPr>
          <a:xfrm>
            <a:off x="6005720" y="3817357"/>
            <a:ext cx="362947" cy="356576"/>
            <a:chOff x="6005720" y="3817357"/>
            <a:chExt cx="362947" cy="356576"/>
          </a:xfrm>
        </p:grpSpPr>
        <p:sp>
          <p:nvSpPr>
            <p:cNvPr id="17725" name="Google Shape;17725;p76"/>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76"/>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76"/>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76"/>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9" name="Google Shape;17729;p76"/>
          <p:cNvGrpSpPr/>
          <p:nvPr/>
        </p:nvGrpSpPr>
        <p:grpSpPr>
          <a:xfrm>
            <a:off x="5589452" y="3367036"/>
            <a:ext cx="362580" cy="356498"/>
            <a:chOff x="5589452" y="3367036"/>
            <a:chExt cx="362580" cy="356498"/>
          </a:xfrm>
        </p:grpSpPr>
        <p:sp>
          <p:nvSpPr>
            <p:cNvPr id="17730" name="Google Shape;17730;p76"/>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76"/>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76"/>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3" name="Google Shape;17733;p76"/>
          <p:cNvGrpSpPr/>
          <p:nvPr/>
        </p:nvGrpSpPr>
        <p:grpSpPr>
          <a:xfrm>
            <a:off x="4211985" y="3817357"/>
            <a:ext cx="362947" cy="356576"/>
            <a:chOff x="4211985" y="3817357"/>
            <a:chExt cx="362947" cy="356576"/>
          </a:xfrm>
        </p:grpSpPr>
        <p:sp>
          <p:nvSpPr>
            <p:cNvPr id="17734" name="Google Shape;17734;p76"/>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76"/>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76"/>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7" name="Google Shape;17737;p76"/>
          <p:cNvGrpSpPr/>
          <p:nvPr/>
        </p:nvGrpSpPr>
        <p:grpSpPr>
          <a:xfrm>
            <a:off x="4660419" y="3817357"/>
            <a:ext cx="362947" cy="356576"/>
            <a:chOff x="4660419" y="3817357"/>
            <a:chExt cx="362947" cy="356576"/>
          </a:xfrm>
        </p:grpSpPr>
        <p:sp>
          <p:nvSpPr>
            <p:cNvPr id="17738" name="Google Shape;17738;p76"/>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76"/>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76"/>
            <p:cNvSpPr/>
            <p:nvPr/>
          </p:nvSpPr>
          <p:spPr>
            <a:xfrm>
              <a:off x="4702441" y="3871098"/>
              <a:ext cx="271351" cy="249016"/>
            </a:xfrm>
            <a:custGeom>
              <a:avLst/>
              <a:gdLst/>
              <a:ahLst/>
              <a:cxnLst/>
              <a:rect l="l" t="t" r="r" b="b"/>
              <a:pathLst>
                <a:path w="10351" h="9499" extrusionOk="0">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76"/>
            <p:cNvSpPr/>
            <p:nvPr/>
          </p:nvSpPr>
          <p:spPr>
            <a:xfrm>
              <a:off x="4727791" y="3894351"/>
              <a:ext cx="220652" cy="202668"/>
            </a:xfrm>
            <a:custGeom>
              <a:avLst/>
              <a:gdLst/>
              <a:ahLst/>
              <a:cxnLst/>
              <a:rect l="l" t="t" r="r" b="b"/>
              <a:pathLst>
                <a:path w="8417" h="7731" extrusionOk="0">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76"/>
            <p:cNvSpPr/>
            <p:nvPr/>
          </p:nvSpPr>
          <p:spPr>
            <a:xfrm>
              <a:off x="4765619" y="3922742"/>
              <a:ext cx="147250" cy="144025"/>
            </a:xfrm>
            <a:custGeom>
              <a:avLst/>
              <a:gdLst/>
              <a:ahLst/>
              <a:cxnLst/>
              <a:rect l="l" t="t" r="r" b="b"/>
              <a:pathLst>
                <a:path w="5617" h="5494" extrusionOk="0">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3" name="Google Shape;17743;p76"/>
          <p:cNvGrpSpPr/>
          <p:nvPr/>
        </p:nvGrpSpPr>
        <p:grpSpPr>
          <a:xfrm>
            <a:off x="5557286" y="3817357"/>
            <a:ext cx="362947" cy="356576"/>
            <a:chOff x="5557286" y="3817357"/>
            <a:chExt cx="362947" cy="356576"/>
          </a:xfrm>
        </p:grpSpPr>
        <p:sp>
          <p:nvSpPr>
            <p:cNvPr id="17744" name="Google Shape;17744;p76"/>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76"/>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76"/>
            <p:cNvSpPr/>
            <p:nvPr/>
          </p:nvSpPr>
          <p:spPr>
            <a:xfrm>
              <a:off x="5601563" y="3894456"/>
              <a:ext cx="268337" cy="202563"/>
            </a:xfrm>
            <a:custGeom>
              <a:avLst/>
              <a:gdLst/>
              <a:ahLst/>
              <a:cxnLst/>
              <a:rect l="l" t="t" r="r" b="b"/>
              <a:pathLst>
                <a:path w="10236" h="7727" extrusionOk="0">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76"/>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8" name="Google Shape;17748;p76"/>
          <p:cNvGrpSpPr/>
          <p:nvPr/>
        </p:nvGrpSpPr>
        <p:grpSpPr>
          <a:xfrm>
            <a:off x="7488021" y="3362475"/>
            <a:ext cx="372017" cy="365621"/>
            <a:chOff x="7488021" y="3362475"/>
            <a:chExt cx="372017" cy="365621"/>
          </a:xfrm>
        </p:grpSpPr>
        <p:sp>
          <p:nvSpPr>
            <p:cNvPr id="17749" name="Google Shape;17749;p76"/>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76"/>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76"/>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76"/>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76"/>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76"/>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76"/>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76"/>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76"/>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76"/>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9" name="Google Shape;17759;p76"/>
          <p:cNvGrpSpPr/>
          <p:nvPr/>
        </p:nvGrpSpPr>
        <p:grpSpPr>
          <a:xfrm>
            <a:off x="5113781" y="3367036"/>
            <a:ext cx="362553" cy="356498"/>
            <a:chOff x="5113781" y="3367036"/>
            <a:chExt cx="362553" cy="356498"/>
          </a:xfrm>
        </p:grpSpPr>
        <p:sp>
          <p:nvSpPr>
            <p:cNvPr id="17760" name="Google Shape;17760;p76"/>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76"/>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62" name="Google Shape;17762;p76"/>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63" name="Google Shape;17763;p76"/>
          <p:cNvGrpSpPr/>
          <p:nvPr/>
        </p:nvGrpSpPr>
        <p:grpSpPr>
          <a:xfrm>
            <a:off x="7968621" y="3365489"/>
            <a:ext cx="375818" cy="357651"/>
            <a:chOff x="7968621" y="3365489"/>
            <a:chExt cx="375818" cy="357651"/>
          </a:xfrm>
        </p:grpSpPr>
        <p:sp>
          <p:nvSpPr>
            <p:cNvPr id="17764" name="Google Shape;17764;p76"/>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76"/>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76"/>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76"/>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76"/>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76"/>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76"/>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76"/>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76"/>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76"/>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76"/>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76"/>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779"/>
        <p:cNvGrpSpPr/>
        <p:nvPr/>
      </p:nvGrpSpPr>
      <p:grpSpPr>
        <a:xfrm>
          <a:off x="0" y="0"/>
          <a:ext cx="0" cy="0"/>
          <a:chOff x="0" y="0"/>
          <a:chExt cx="0" cy="0"/>
        </a:xfrm>
      </p:grpSpPr>
      <p:pic>
        <p:nvPicPr>
          <p:cNvPr id="17780" name="Google Shape;17780;p7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3"/>
          <p:cNvSpPr txBox="1">
            <a:spLocks noGrp="1"/>
          </p:cNvSpPr>
          <p:nvPr>
            <p:ph type="ctrTitle"/>
          </p:nvPr>
        </p:nvSpPr>
        <p:spPr>
          <a:xfrm>
            <a:off x="915800" y="503467"/>
            <a:ext cx="2489100" cy="128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ABOUT THE PRODUCT</a:t>
            </a:r>
            <a:endParaRPr/>
          </a:p>
        </p:txBody>
      </p:sp>
      <p:sp>
        <p:nvSpPr>
          <p:cNvPr id="236" name="Google Shape;236;p33"/>
          <p:cNvSpPr txBox="1">
            <a:spLocks noGrp="1"/>
          </p:cNvSpPr>
          <p:nvPr>
            <p:ph type="subTitle" idx="1"/>
          </p:nvPr>
        </p:nvSpPr>
        <p:spPr>
          <a:xfrm>
            <a:off x="915950" y="2324550"/>
            <a:ext cx="2489100" cy="178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planet’s name has nothing to do with the liquid metal, since Mercury was named after the Roman messenger god</a:t>
            </a:r>
            <a:endParaRPr/>
          </a:p>
        </p:txBody>
      </p:sp>
      <p:cxnSp>
        <p:nvCxnSpPr>
          <p:cNvPr id="237" name="Google Shape;237;p33"/>
          <p:cNvCxnSpPr/>
          <p:nvPr/>
        </p:nvCxnSpPr>
        <p:spPr>
          <a:xfrm>
            <a:off x="-215525" y="2020050"/>
            <a:ext cx="2914800" cy="0"/>
          </a:xfrm>
          <a:prstGeom prst="straightConnector1">
            <a:avLst/>
          </a:prstGeom>
          <a:noFill/>
          <a:ln w="19050" cap="flat" cmpd="sng">
            <a:solidFill>
              <a:schemeClr val="lt1"/>
            </a:solidFill>
            <a:prstDash val="dash"/>
            <a:round/>
            <a:headEnd type="none" w="lg" len="lg"/>
            <a:tailEnd type="triangle" w="lg" len="lg"/>
          </a:ln>
        </p:spPr>
      </p:cxnSp>
      <p:grpSp>
        <p:nvGrpSpPr>
          <p:cNvPr id="238" name="Google Shape;238;p33"/>
          <p:cNvGrpSpPr/>
          <p:nvPr/>
        </p:nvGrpSpPr>
        <p:grpSpPr>
          <a:xfrm flipH="1">
            <a:off x="5362004" y="1327366"/>
            <a:ext cx="2742357" cy="3803561"/>
            <a:chOff x="845875" y="2400750"/>
            <a:chExt cx="942650" cy="1307425"/>
          </a:xfrm>
        </p:grpSpPr>
        <p:sp>
          <p:nvSpPr>
            <p:cNvPr id="239" name="Google Shape;239;p33"/>
            <p:cNvSpPr/>
            <p:nvPr/>
          </p:nvSpPr>
          <p:spPr>
            <a:xfrm>
              <a:off x="1758800" y="2513325"/>
              <a:ext cx="19400" cy="1035150"/>
            </a:xfrm>
            <a:custGeom>
              <a:avLst/>
              <a:gdLst/>
              <a:ahLst/>
              <a:cxnLst/>
              <a:rect l="l" t="t" r="r" b="b"/>
              <a:pathLst>
                <a:path w="776" h="41406" extrusionOk="0">
                  <a:moveTo>
                    <a:pt x="390" y="1"/>
                  </a:moveTo>
                  <a:cubicBezTo>
                    <a:pt x="181" y="1"/>
                    <a:pt x="1" y="168"/>
                    <a:pt x="1" y="385"/>
                  </a:cubicBezTo>
                  <a:lnTo>
                    <a:pt x="1" y="41308"/>
                  </a:lnTo>
                  <a:lnTo>
                    <a:pt x="775" y="41406"/>
                  </a:lnTo>
                  <a:lnTo>
                    <a:pt x="775" y="385"/>
                  </a:lnTo>
                  <a:cubicBezTo>
                    <a:pt x="775" y="194"/>
                    <a:pt x="631" y="29"/>
                    <a:pt x="435" y="3"/>
                  </a:cubicBezTo>
                  <a:cubicBezTo>
                    <a:pt x="420" y="1"/>
                    <a:pt x="405" y="1"/>
                    <a:pt x="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3"/>
            <p:cNvSpPr/>
            <p:nvPr/>
          </p:nvSpPr>
          <p:spPr>
            <a:xfrm>
              <a:off x="866000" y="2956700"/>
              <a:ext cx="902525" cy="131825"/>
            </a:xfrm>
            <a:custGeom>
              <a:avLst/>
              <a:gdLst/>
              <a:ahLst/>
              <a:cxnLst/>
              <a:rect l="l" t="t" r="r" b="b"/>
              <a:pathLst>
                <a:path w="36101" h="5273" extrusionOk="0">
                  <a:moveTo>
                    <a:pt x="1" y="0"/>
                  </a:moveTo>
                  <a:lnTo>
                    <a:pt x="1" y="770"/>
                  </a:lnTo>
                  <a:lnTo>
                    <a:pt x="36100" y="5273"/>
                  </a:lnTo>
                  <a:lnTo>
                    <a:pt x="36100" y="4498"/>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3"/>
            <p:cNvSpPr/>
            <p:nvPr/>
          </p:nvSpPr>
          <p:spPr>
            <a:xfrm>
              <a:off x="1748225" y="3512525"/>
              <a:ext cx="40300" cy="195650"/>
            </a:xfrm>
            <a:custGeom>
              <a:avLst/>
              <a:gdLst/>
              <a:ahLst/>
              <a:cxnLst/>
              <a:rect l="l" t="t" r="r" b="b"/>
              <a:pathLst>
                <a:path w="1612" h="7826" extrusionOk="0">
                  <a:moveTo>
                    <a:pt x="799" y="1"/>
                  </a:moveTo>
                  <a:cubicBezTo>
                    <a:pt x="364" y="1"/>
                    <a:pt x="1" y="353"/>
                    <a:pt x="1" y="803"/>
                  </a:cubicBezTo>
                  <a:lnTo>
                    <a:pt x="6" y="7826"/>
                  </a:lnTo>
                  <a:lnTo>
                    <a:pt x="1612" y="7826"/>
                  </a:lnTo>
                  <a:lnTo>
                    <a:pt x="1612" y="803"/>
                  </a:lnTo>
                  <a:cubicBezTo>
                    <a:pt x="1612" y="395"/>
                    <a:pt x="1307" y="54"/>
                    <a:pt x="904" y="8"/>
                  </a:cubicBezTo>
                  <a:cubicBezTo>
                    <a:pt x="869" y="3"/>
                    <a:pt x="834" y="1"/>
                    <a:pt x="7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3"/>
            <p:cNvSpPr/>
            <p:nvPr/>
          </p:nvSpPr>
          <p:spPr>
            <a:xfrm>
              <a:off x="856325" y="2400750"/>
              <a:ext cx="19375" cy="1035300"/>
            </a:xfrm>
            <a:custGeom>
              <a:avLst/>
              <a:gdLst/>
              <a:ahLst/>
              <a:cxnLst/>
              <a:rect l="l" t="t" r="r" b="b"/>
              <a:pathLst>
                <a:path w="775" h="41412" extrusionOk="0">
                  <a:moveTo>
                    <a:pt x="390" y="1"/>
                  </a:moveTo>
                  <a:cubicBezTo>
                    <a:pt x="181" y="1"/>
                    <a:pt x="0" y="168"/>
                    <a:pt x="0" y="385"/>
                  </a:cubicBezTo>
                  <a:lnTo>
                    <a:pt x="0" y="41313"/>
                  </a:lnTo>
                  <a:lnTo>
                    <a:pt x="775" y="41411"/>
                  </a:lnTo>
                  <a:lnTo>
                    <a:pt x="775" y="385"/>
                  </a:lnTo>
                  <a:cubicBezTo>
                    <a:pt x="775" y="194"/>
                    <a:pt x="630" y="29"/>
                    <a:pt x="434" y="3"/>
                  </a:cubicBezTo>
                  <a:cubicBezTo>
                    <a:pt x="419" y="2"/>
                    <a:pt x="404" y="1"/>
                    <a:pt x="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3"/>
            <p:cNvSpPr/>
            <p:nvPr/>
          </p:nvSpPr>
          <p:spPr>
            <a:xfrm>
              <a:off x="845875" y="3399975"/>
              <a:ext cx="40150" cy="308200"/>
            </a:xfrm>
            <a:custGeom>
              <a:avLst/>
              <a:gdLst/>
              <a:ahLst/>
              <a:cxnLst/>
              <a:rect l="l" t="t" r="r" b="b"/>
              <a:pathLst>
                <a:path w="1606" h="12328" extrusionOk="0">
                  <a:moveTo>
                    <a:pt x="799" y="0"/>
                  </a:moveTo>
                  <a:cubicBezTo>
                    <a:pt x="364" y="0"/>
                    <a:pt x="0" y="352"/>
                    <a:pt x="0" y="802"/>
                  </a:cubicBezTo>
                  <a:lnTo>
                    <a:pt x="0" y="12328"/>
                  </a:lnTo>
                  <a:lnTo>
                    <a:pt x="1606" y="12328"/>
                  </a:lnTo>
                  <a:lnTo>
                    <a:pt x="1606" y="802"/>
                  </a:lnTo>
                  <a:cubicBezTo>
                    <a:pt x="1606" y="399"/>
                    <a:pt x="1306" y="53"/>
                    <a:pt x="904" y="7"/>
                  </a:cubicBezTo>
                  <a:cubicBezTo>
                    <a:pt x="868" y="2"/>
                    <a:pt x="833" y="0"/>
                    <a:pt x="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 name="Google Shape;244;p33"/>
          <p:cNvGrpSpPr/>
          <p:nvPr/>
        </p:nvGrpSpPr>
        <p:grpSpPr>
          <a:xfrm>
            <a:off x="4169943" y="2086281"/>
            <a:ext cx="2386842" cy="1784370"/>
            <a:chOff x="4029925" y="586725"/>
            <a:chExt cx="1224775" cy="915625"/>
          </a:xfrm>
        </p:grpSpPr>
        <p:sp>
          <p:nvSpPr>
            <p:cNvPr id="245" name="Google Shape;245;p33"/>
            <p:cNvSpPr/>
            <p:nvPr/>
          </p:nvSpPr>
          <p:spPr>
            <a:xfrm>
              <a:off x="4795575" y="649425"/>
              <a:ext cx="401425" cy="396825"/>
            </a:xfrm>
            <a:custGeom>
              <a:avLst/>
              <a:gdLst/>
              <a:ahLst/>
              <a:cxnLst/>
              <a:rect l="l" t="t" r="r" b="b"/>
              <a:pathLst>
                <a:path w="16057" h="15873" extrusionOk="0">
                  <a:moveTo>
                    <a:pt x="14012" y="1"/>
                  </a:moveTo>
                  <a:cubicBezTo>
                    <a:pt x="13004" y="1"/>
                    <a:pt x="11996" y="90"/>
                    <a:pt x="11003" y="269"/>
                  </a:cubicBezTo>
                  <a:cubicBezTo>
                    <a:pt x="10472" y="362"/>
                    <a:pt x="9950" y="485"/>
                    <a:pt x="9432" y="632"/>
                  </a:cubicBezTo>
                  <a:cubicBezTo>
                    <a:pt x="7576" y="1170"/>
                    <a:pt x="5592" y="2137"/>
                    <a:pt x="3891" y="3836"/>
                  </a:cubicBezTo>
                  <a:cubicBezTo>
                    <a:pt x="2190" y="5537"/>
                    <a:pt x="1226" y="7520"/>
                    <a:pt x="688" y="9376"/>
                  </a:cubicBezTo>
                  <a:cubicBezTo>
                    <a:pt x="538" y="9894"/>
                    <a:pt x="418" y="10417"/>
                    <a:pt x="322" y="10947"/>
                  </a:cubicBezTo>
                  <a:cubicBezTo>
                    <a:pt x="77" y="12324"/>
                    <a:pt x="1" y="13728"/>
                    <a:pt x="97" y="15125"/>
                  </a:cubicBezTo>
                  <a:cubicBezTo>
                    <a:pt x="126" y="15532"/>
                    <a:pt x="163" y="15766"/>
                    <a:pt x="163" y="15766"/>
                  </a:cubicBezTo>
                  <a:cubicBezTo>
                    <a:pt x="163" y="15766"/>
                    <a:pt x="236" y="15775"/>
                    <a:pt x="374" y="15793"/>
                  </a:cubicBezTo>
                  <a:cubicBezTo>
                    <a:pt x="660" y="15824"/>
                    <a:pt x="1218" y="15873"/>
                    <a:pt x="1962" y="15873"/>
                  </a:cubicBezTo>
                  <a:cubicBezTo>
                    <a:pt x="2782" y="15873"/>
                    <a:pt x="3828" y="15813"/>
                    <a:pt x="4981" y="15606"/>
                  </a:cubicBezTo>
                  <a:cubicBezTo>
                    <a:pt x="5511" y="15510"/>
                    <a:pt x="6034" y="15387"/>
                    <a:pt x="6552" y="15240"/>
                  </a:cubicBezTo>
                  <a:cubicBezTo>
                    <a:pt x="8408" y="14703"/>
                    <a:pt x="10391" y="13738"/>
                    <a:pt x="12092" y="12037"/>
                  </a:cubicBezTo>
                  <a:cubicBezTo>
                    <a:pt x="13794" y="10338"/>
                    <a:pt x="14758" y="8352"/>
                    <a:pt x="15296" y="6497"/>
                  </a:cubicBezTo>
                  <a:cubicBezTo>
                    <a:pt x="15443" y="5979"/>
                    <a:pt x="15566" y="5456"/>
                    <a:pt x="15659" y="4926"/>
                  </a:cubicBezTo>
                  <a:cubicBezTo>
                    <a:pt x="16057" y="2729"/>
                    <a:pt x="15914" y="920"/>
                    <a:pt x="15848" y="321"/>
                  </a:cubicBezTo>
                  <a:cubicBezTo>
                    <a:pt x="15831" y="183"/>
                    <a:pt x="15821" y="107"/>
                    <a:pt x="15821" y="107"/>
                  </a:cubicBezTo>
                  <a:cubicBezTo>
                    <a:pt x="15821" y="107"/>
                    <a:pt x="15588" y="73"/>
                    <a:pt x="15180" y="41"/>
                  </a:cubicBezTo>
                  <a:cubicBezTo>
                    <a:pt x="14791" y="14"/>
                    <a:pt x="14402" y="1"/>
                    <a:pt x="14012" y="1"/>
                  </a:cubicBezTo>
                  <a:close/>
                </a:path>
              </a:pathLst>
            </a:custGeom>
            <a:solidFill>
              <a:srgbClr val="D474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3"/>
            <p:cNvSpPr/>
            <p:nvPr/>
          </p:nvSpPr>
          <p:spPr>
            <a:xfrm>
              <a:off x="4797975" y="650425"/>
              <a:ext cx="393750" cy="393825"/>
            </a:xfrm>
            <a:custGeom>
              <a:avLst/>
              <a:gdLst/>
              <a:ahLst/>
              <a:cxnLst/>
              <a:rect l="l" t="t" r="r" b="b"/>
              <a:pathLst>
                <a:path w="15750" h="15753" extrusionOk="0">
                  <a:moveTo>
                    <a:pt x="15084" y="1"/>
                  </a:moveTo>
                  <a:cubicBezTo>
                    <a:pt x="13580" y="406"/>
                    <a:pt x="9500" y="1793"/>
                    <a:pt x="5644" y="5647"/>
                  </a:cubicBezTo>
                  <a:lnTo>
                    <a:pt x="5646" y="5647"/>
                  </a:lnTo>
                  <a:cubicBezTo>
                    <a:pt x="1790" y="9500"/>
                    <a:pt x="406" y="13580"/>
                    <a:pt x="1" y="15085"/>
                  </a:cubicBezTo>
                  <a:cubicBezTo>
                    <a:pt x="30" y="15492"/>
                    <a:pt x="67" y="15726"/>
                    <a:pt x="67" y="15726"/>
                  </a:cubicBezTo>
                  <a:cubicBezTo>
                    <a:pt x="67" y="15726"/>
                    <a:pt x="140" y="15735"/>
                    <a:pt x="278" y="15753"/>
                  </a:cubicBezTo>
                  <a:cubicBezTo>
                    <a:pt x="327" y="15495"/>
                    <a:pt x="1328" y="10566"/>
                    <a:pt x="5946" y="5949"/>
                  </a:cubicBezTo>
                  <a:cubicBezTo>
                    <a:pt x="10570" y="1324"/>
                    <a:pt x="15492" y="330"/>
                    <a:pt x="15750" y="281"/>
                  </a:cubicBezTo>
                  <a:cubicBezTo>
                    <a:pt x="15735" y="143"/>
                    <a:pt x="15723" y="67"/>
                    <a:pt x="15723" y="67"/>
                  </a:cubicBezTo>
                  <a:cubicBezTo>
                    <a:pt x="15723" y="67"/>
                    <a:pt x="15492" y="33"/>
                    <a:pt x="15084" y="1"/>
                  </a:cubicBezTo>
                  <a:close/>
                </a:path>
              </a:pathLst>
            </a:custGeom>
            <a:solidFill>
              <a:srgbClr val="CC6B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3"/>
            <p:cNvSpPr/>
            <p:nvPr/>
          </p:nvSpPr>
          <p:spPr>
            <a:xfrm>
              <a:off x="5031300" y="656150"/>
              <a:ext cx="155775" cy="155700"/>
            </a:xfrm>
            <a:custGeom>
              <a:avLst/>
              <a:gdLst/>
              <a:ahLst/>
              <a:cxnLst/>
              <a:rect l="l" t="t" r="r" b="b"/>
              <a:pathLst>
                <a:path w="6231" h="6228" extrusionOk="0">
                  <a:moveTo>
                    <a:pt x="1571" y="0"/>
                  </a:moveTo>
                  <a:cubicBezTo>
                    <a:pt x="1043" y="93"/>
                    <a:pt x="518" y="216"/>
                    <a:pt x="0" y="363"/>
                  </a:cubicBezTo>
                  <a:lnTo>
                    <a:pt x="3" y="363"/>
                  </a:lnTo>
                  <a:cubicBezTo>
                    <a:pt x="646" y="1534"/>
                    <a:pt x="1502" y="2668"/>
                    <a:pt x="2531" y="3699"/>
                  </a:cubicBezTo>
                  <a:cubicBezTo>
                    <a:pt x="3559" y="4728"/>
                    <a:pt x="4696" y="5585"/>
                    <a:pt x="5864" y="6228"/>
                  </a:cubicBezTo>
                  <a:cubicBezTo>
                    <a:pt x="6014" y="5710"/>
                    <a:pt x="6137" y="5187"/>
                    <a:pt x="6230" y="4657"/>
                  </a:cubicBezTo>
                  <a:cubicBezTo>
                    <a:pt x="4320" y="3508"/>
                    <a:pt x="2722" y="1907"/>
                    <a:pt x="1571" y="0"/>
                  </a:cubicBezTo>
                  <a:close/>
                </a:path>
              </a:pathLst>
            </a:custGeom>
            <a:solidFill>
              <a:srgbClr val="FF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3"/>
            <p:cNvSpPr/>
            <p:nvPr/>
          </p:nvSpPr>
          <p:spPr>
            <a:xfrm>
              <a:off x="4803625" y="883825"/>
              <a:ext cx="155700" cy="155750"/>
            </a:xfrm>
            <a:custGeom>
              <a:avLst/>
              <a:gdLst/>
              <a:ahLst/>
              <a:cxnLst/>
              <a:rect l="l" t="t" r="r" b="b"/>
              <a:pathLst>
                <a:path w="6228" h="6230" extrusionOk="0">
                  <a:moveTo>
                    <a:pt x="366" y="0"/>
                  </a:moveTo>
                  <a:cubicBezTo>
                    <a:pt x="216" y="518"/>
                    <a:pt x="96" y="1041"/>
                    <a:pt x="0" y="1571"/>
                  </a:cubicBezTo>
                  <a:cubicBezTo>
                    <a:pt x="1910" y="2722"/>
                    <a:pt x="3508" y="4320"/>
                    <a:pt x="4659" y="6230"/>
                  </a:cubicBezTo>
                  <a:cubicBezTo>
                    <a:pt x="5187" y="6134"/>
                    <a:pt x="5712" y="6011"/>
                    <a:pt x="6228" y="5864"/>
                  </a:cubicBezTo>
                  <a:cubicBezTo>
                    <a:pt x="5585" y="4693"/>
                    <a:pt x="4728" y="3559"/>
                    <a:pt x="3700" y="2531"/>
                  </a:cubicBezTo>
                  <a:cubicBezTo>
                    <a:pt x="2671" y="1502"/>
                    <a:pt x="1534" y="643"/>
                    <a:pt x="366" y="0"/>
                  </a:cubicBezTo>
                  <a:close/>
                </a:path>
              </a:pathLst>
            </a:custGeom>
            <a:solidFill>
              <a:srgbClr val="FF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3"/>
            <p:cNvSpPr/>
            <p:nvPr/>
          </p:nvSpPr>
          <p:spPr>
            <a:xfrm>
              <a:off x="4889725" y="745000"/>
              <a:ext cx="108150" cy="103050"/>
            </a:xfrm>
            <a:custGeom>
              <a:avLst/>
              <a:gdLst/>
              <a:ahLst/>
              <a:cxnLst/>
              <a:rect l="l" t="t" r="r" b="b"/>
              <a:pathLst>
                <a:path w="4326" h="4122" extrusionOk="0">
                  <a:moveTo>
                    <a:pt x="3374" y="1"/>
                  </a:moveTo>
                  <a:cubicBezTo>
                    <a:pt x="3178" y="1"/>
                    <a:pt x="2982" y="67"/>
                    <a:pt x="2821" y="204"/>
                  </a:cubicBezTo>
                  <a:cubicBezTo>
                    <a:pt x="2376" y="590"/>
                    <a:pt x="1942" y="995"/>
                    <a:pt x="1525" y="1412"/>
                  </a:cubicBezTo>
                  <a:cubicBezTo>
                    <a:pt x="1107" y="1829"/>
                    <a:pt x="702" y="2264"/>
                    <a:pt x="317" y="2708"/>
                  </a:cubicBezTo>
                  <a:cubicBezTo>
                    <a:pt x="0" y="3076"/>
                    <a:pt x="52" y="3631"/>
                    <a:pt x="430" y="3935"/>
                  </a:cubicBezTo>
                  <a:cubicBezTo>
                    <a:pt x="586" y="4060"/>
                    <a:pt x="774" y="4121"/>
                    <a:pt x="961" y="4121"/>
                  </a:cubicBezTo>
                  <a:cubicBezTo>
                    <a:pt x="1200" y="4121"/>
                    <a:pt x="1438" y="4022"/>
                    <a:pt x="1606" y="3827"/>
                  </a:cubicBezTo>
                  <a:cubicBezTo>
                    <a:pt x="1964" y="3413"/>
                    <a:pt x="2342" y="3008"/>
                    <a:pt x="2730" y="2617"/>
                  </a:cubicBezTo>
                  <a:cubicBezTo>
                    <a:pt x="3118" y="2229"/>
                    <a:pt x="3523" y="1851"/>
                    <a:pt x="3940" y="1493"/>
                  </a:cubicBezTo>
                  <a:cubicBezTo>
                    <a:pt x="4291" y="1184"/>
                    <a:pt x="4325" y="649"/>
                    <a:pt x="4018" y="295"/>
                  </a:cubicBezTo>
                  <a:cubicBezTo>
                    <a:pt x="3850" y="101"/>
                    <a:pt x="3612" y="1"/>
                    <a:pt x="3374"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3"/>
            <p:cNvSpPr/>
            <p:nvPr/>
          </p:nvSpPr>
          <p:spPr>
            <a:xfrm>
              <a:off x="4948075" y="744825"/>
              <a:ext cx="48325" cy="46700"/>
            </a:xfrm>
            <a:custGeom>
              <a:avLst/>
              <a:gdLst/>
              <a:ahLst/>
              <a:cxnLst/>
              <a:rect l="l" t="t" r="r" b="b"/>
              <a:pathLst>
                <a:path w="1933" h="1868" extrusionOk="0">
                  <a:moveTo>
                    <a:pt x="365" y="1"/>
                  </a:moveTo>
                  <a:cubicBezTo>
                    <a:pt x="281" y="1"/>
                    <a:pt x="196" y="33"/>
                    <a:pt x="131" y="98"/>
                  </a:cubicBezTo>
                  <a:cubicBezTo>
                    <a:pt x="3" y="224"/>
                    <a:pt x="1" y="430"/>
                    <a:pt x="123" y="560"/>
                  </a:cubicBezTo>
                  <a:lnTo>
                    <a:pt x="1333" y="1768"/>
                  </a:lnTo>
                  <a:cubicBezTo>
                    <a:pt x="1398" y="1834"/>
                    <a:pt x="1483" y="1867"/>
                    <a:pt x="1568" y="1867"/>
                  </a:cubicBezTo>
                  <a:cubicBezTo>
                    <a:pt x="1653" y="1867"/>
                    <a:pt x="1738" y="1835"/>
                    <a:pt x="1802" y="1770"/>
                  </a:cubicBezTo>
                  <a:cubicBezTo>
                    <a:pt x="1932" y="1640"/>
                    <a:pt x="1932" y="1429"/>
                    <a:pt x="1800" y="1301"/>
                  </a:cubicBezTo>
                  <a:lnTo>
                    <a:pt x="592" y="91"/>
                  </a:lnTo>
                  <a:cubicBezTo>
                    <a:pt x="528" y="31"/>
                    <a:pt x="447" y="1"/>
                    <a:pt x="365" y="1"/>
                  </a:cubicBezTo>
                  <a:close/>
                </a:path>
              </a:pathLst>
            </a:custGeom>
            <a:solidFill>
              <a:srgbClr val="FF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3"/>
            <p:cNvSpPr/>
            <p:nvPr/>
          </p:nvSpPr>
          <p:spPr>
            <a:xfrm>
              <a:off x="4928450" y="762875"/>
              <a:ext cx="48075" cy="46475"/>
            </a:xfrm>
            <a:custGeom>
              <a:avLst/>
              <a:gdLst/>
              <a:ahLst/>
              <a:cxnLst/>
              <a:rect l="l" t="t" r="r" b="b"/>
              <a:pathLst>
                <a:path w="1923" h="1859" extrusionOk="0">
                  <a:moveTo>
                    <a:pt x="361" y="0"/>
                  </a:moveTo>
                  <a:cubicBezTo>
                    <a:pt x="277" y="0"/>
                    <a:pt x="193" y="32"/>
                    <a:pt x="128" y="96"/>
                  </a:cubicBezTo>
                  <a:cubicBezTo>
                    <a:pt x="3" y="223"/>
                    <a:pt x="0" y="427"/>
                    <a:pt x="123" y="557"/>
                  </a:cubicBezTo>
                  <a:lnTo>
                    <a:pt x="1328" y="1765"/>
                  </a:lnTo>
                  <a:cubicBezTo>
                    <a:pt x="1393" y="1827"/>
                    <a:pt x="1476" y="1858"/>
                    <a:pt x="1559" y="1858"/>
                  </a:cubicBezTo>
                  <a:cubicBezTo>
                    <a:pt x="1643" y="1858"/>
                    <a:pt x="1728" y="1826"/>
                    <a:pt x="1792" y="1760"/>
                  </a:cubicBezTo>
                  <a:cubicBezTo>
                    <a:pt x="1920" y="1632"/>
                    <a:pt x="1922" y="1426"/>
                    <a:pt x="1794" y="1296"/>
                  </a:cubicBezTo>
                  <a:lnTo>
                    <a:pt x="589" y="91"/>
                  </a:lnTo>
                  <a:cubicBezTo>
                    <a:pt x="525" y="30"/>
                    <a:pt x="443" y="0"/>
                    <a:pt x="361" y="0"/>
                  </a:cubicBezTo>
                  <a:close/>
                </a:path>
              </a:pathLst>
            </a:custGeom>
            <a:solidFill>
              <a:srgbClr val="FF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3"/>
            <p:cNvSpPr/>
            <p:nvPr/>
          </p:nvSpPr>
          <p:spPr>
            <a:xfrm>
              <a:off x="4909225" y="781350"/>
              <a:ext cx="48625" cy="46950"/>
            </a:xfrm>
            <a:custGeom>
              <a:avLst/>
              <a:gdLst/>
              <a:ahLst/>
              <a:cxnLst/>
              <a:rect l="l" t="t" r="r" b="b"/>
              <a:pathLst>
                <a:path w="1945" h="1878" extrusionOk="0">
                  <a:moveTo>
                    <a:pt x="365" y="1"/>
                  </a:moveTo>
                  <a:cubicBezTo>
                    <a:pt x="280" y="1"/>
                    <a:pt x="196" y="33"/>
                    <a:pt x="131" y="98"/>
                  </a:cubicBezTo>
                  <a:cubicBezTo>
                    <a:pt x="1" y="228"/>
                    <a:pt x="1" y="439"/>
                    <a:pt x="133" y="567"/>
                  </a:cubicBezTo>
                  <a:lnTo>
                    <a:pt x="1344" y="1777"/>
                  </a:lnTo>
                  <a:cubicBezTo>
                    <a:pt x="1408" y="1844"/>
                    <a:pt x="1494" y="1878"/>
                    <a:pt x="1581" y="1878"/>
                  </a:cubicBezTo>
                  <a:cubicBezTo>
                    <a:pt x="1665" y="1878"/>
                    <a:pt x="1749" y="1846"/>
                    <a:pt x="1815" y="1782"/>
                  </a:cubicBezTo>
                  <a:cubicBezTo>
                    <a:pt x="1945" y="1649"/>
                    <a:pt x="1942" y="1438"/>
                    <a:pt x="1810" y="1311"/>
                  </a:cubicBezTo>
                  <a:lnTo>
                    <a:pt x="600" y="100"/>
                  </a:lnTo>
                  <a:cubicBezTo>
                    <a:pt x="536" y="34"/>
                    <a:pt x="450" y="1"/>
                    <a:pt x="365" y="1"/>
                  </a:cubicBezTo>
                  <a:close/>
                </a:path>
              </a:pathLst>
            </a:custGeom>
            <a:solidFill>
              <a:srgbClr val="FF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3"/>
            <p:cNvSpPr/>
            <p:nvPr/>
          </p:nvSpPr>
          <p:spPr>
            <a:xfrm>
              <a:off x="4891550" y="801375"/>
              <a:ext cx="48075" cy="46425"/>
            </a:xfrm>
            <a:custGeom>
              <a:avLst/>
              <a:gdLst/>
              <a:ahLst/>
              <a:cxnLst/>
              <a:rect l="l" t="t" r="r" b="b"/>
              <a:pathLst>
                <a:path w="1923" h="1857" extrusionOk="0">
                  <a:moveTo>
                    <a:pt x="365" y="0"/>
                  </a:moveTo>
                  <a:cubicBezTo>
                    <a:pt x="280" y="0"/>
                    <a:pt x="195" y="33"/>
                    <a:pt x="131" y="97"/>
                  </a:cubicBezTo>
                  <a:cubicBezTo>
                    <a:pt x="3" y="225"/>
                    <a:pt x="1" y="429"/>
                    <a:pt x="124" y="559"/>
                  </a:cubicBezTo>
                  <a:lnTo>
                    <a:pt x="1334" y="1766"/>
                  </a:lnTo>
                  <a:cubicBezTo>
                    <a:pt x="1398" y="1827"/>
                    <a:pt x="1480" y="1857"/>
                    <a:pt x="1561" y="1857"/>
                  </a:cubicBezTo>
                  <a:cubicBezTo>
                    <a:pt x="1645" y="1857"/>
                    <a:pt x="1729" y="1825"/>
                    <a:pt x="1793" y="1761"/>
                  </a:cubicBezTo>
                  <a:cubicBezTo>
                    <a:pt x="1920" y="1634"/>
                    <a:pt x="1923" y="1430"/>
                    <a:pt x="1800" y="1300"/>
                  </a:cubicBezTo>
                  <a:lnTo>
                    <a:pt x="590" y="90"/>
                  </a:lnTo>
                  <a:cubicBezTo>
                    <a:pt x="527" y="30"/>
                    <a:pt x="446" y="0"/>
                    <a:pt x="365" y="0"/>
                  </a:cubicBezTo>
                  <a:close/>
                </a:path>
              </a:pathLst>
            </a:custGeom>
            <a:solidFill>
              <a:srgbClr val="FF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3"/>
            <p:cNvSpPr/>
            <p:nvPr/>
          </p:nvSpPr>
          <p:spPr>
            <a:xfrm>
              <a:off x="5191025" y="652150"/>
              <a:ext cx="700" cy="5300"/>
            </a:xfrm>
            <a:custGeom>
              <a:avLst/>
              <a:gdLst/>
              <a:ahLst/>
              <a:cxnLst/>
              <a:rect l="l" t="t" r="r" b="b"/>
              <a:pathLst>
                <a:path w="28" h="212" extrusionOk="0">
                  <a:moveTo>
                    <a:pt x="1" y="1"/>
                  </a:moveTo>
                  <a:cubicBezTo>
                    <a:pt x="3" y="8"/>
                    <a:pt x="13" y="82"/>
                    <a:pt x="28" y="212"/>
                  </a:cubicBezTo>
                  <a:cubicBezTo>
                    <a:pt x="15" y="82"/>
                    <a:pt x="3" y="8"/>
                    <a:pt x="3" y="1"/>
                  </a:cubicBezTo>
                  <a:close/>
                </a:path>
              </a:pathLst>
            </a:custGeom>
            <a:solidFill>
              <a:srgbClr val="DCC7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3"/>
            <p:cNvSpPr/>
            <p:nvPr/>
          </p:nvSpPr>
          <p:spPr>
            <a:xfrm>
              <a:off x="5042525" y="657425"/>
              <a:ext cx="154475" cy="318900"/>
            </a:xfrm>
            <a:custGeom>
              <a:avLst/>
              <a:gdLst/>
              <a:ahLst/>
              <a:cxnLst/>
              <a:rect l="l" t="t" r="r" b="b"/>
              <a:pathLst>
                <a:path w="6179" h="12756" extrusionOk="0">
                  <a:moveTo>
                    <a:pt x="5968" y="1"/>
                  </a:moveTo>
                  <a:cubicBezTo>
                    <a:pt x="5953" y="3"/>
                    <a:pt x="5921" y="11"/>
                    <a:pt x="5869" y="20"/>
                  </a:cubicBezTo>
                  <a:cubicBezTo>
                    <a:pt x="5847" y="646"/>
                    <a:pt x="5732" y="2203"/>
                    <a:pt x="5138" y="4129"/>
                  </a:cubicBezTo>
                  <a:cubicBezTo>
                    <a:pt x="5133" y="4149"/>
                    <a:pt x="5128" y="4169"/>
                    <a:pt x="5121" y="4186"/>
                  </a:cubicBezTo>
                  <a:cubicBezTo>
                    <a:pt x="5339" y="4336"/>
                    <a:pt x="5560" y="4476"/>
                    <a:pt x="5781" y="4608"/>
                  </a:cubicBezTo>
                  <a:cubicBezTo>
                    <a:pt x="6179" y="2409"/>
                    <a:pt x="6036" y="602"/>
                    <a:pt x="5968" y="1"/>
                  </a:cubicBezTo>
                  <a:close/>
                  <a:moveTo>
                    <a:pt x="4583" y="5678"/>
                  </a:moveTo>
                  <a:cubicBezTo>
                    <a:pt x="3864" y="7414"/>
                    <a:pt x="2750" y="9309"/>
                    <a:pt x="1017" y="11044"/>
                  </a:cubicBezTo>
                  <a:cubicBezTo>
                    <a:pt x="683" y="11376"/>
                    <a:pt x="344" y="11687"/>
                    <a:pt x="0" y="11975"/>
                  </a:cubicBezTo>
                  <a:cubicBezTo>
                    <a:pt x="280" y="12196"/>
                    <a:pt x="565" y="12414"/>
                    <a:pt x="852" y="12625"/>
                  </a:cubicBezTo>
                  <a:cubicBezTo>
                    <a:pt x="911" y="12669"/>
                    <a:pt x="970" y="12713"/>
                    <a:pt x="1029" y="12755"/>
                  </a:cubicBezTo>
                  <a:cubicBezTo>
                    <a:pt x="1446" y="12436"/>
                    <a:pt x="1841" y="12090"/>
                    <a:pt x="2214" y="11717"/>
                  </a:cubicBezTo>
                  <a:cubicBezTo>
                    <a:pt x="3564" y="10367"/>
                    <a:pt x="4448" y="8840"/>
                    <a:pt x="5027" y="7340"/>
                  </a:cubicBezTo>
                  <a:cubicBezTo>
                    <a:pt x="5177" y="6950"/>
                    <a:pt x="5305" y="6560"/>
                    <a:pt x="5418" y="6177"/>
                  </a:cubicBezTo>
                  <a:cubicBezTo>
                    <a:pt x="5135" y="6022"/>
                    <a:pt x="4858" y="5855"/>
                    <a:pt x="4583" y="5678"/>
                  </a:cubicBezTo>
                  <a:close/>
                </a:path>
              </a:pathLst>
            </a:custGeom>
            <a:solidFill>
              <a:srgbClr val="BE66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3"/>
            <p:cNvSpPr/>
            <p:nvPr/>
          </p:nvSpPr>
          <p:spPr>
            <a:xfrm>
              <a:off x="5189300" y="651900"/>
              <a:ext cx="2425" cy="6050"/>
            </a:xfrm>
            <a:custGeom>
              <a:avLst/>
              <a:gdLst/>
              <a:ahLst/>
              <a:cxnLst/>
              <a:rect l="l" t="t" r="r" b="b"/>
              <a:pathLst>
                <a:path w="97" h="242" extrusionOk="0">
                  <a:moveTo>
                    <a:pt x="6" y="1"/>
                  </a:moveTo>
                  <a:cubicBezTo>
                    <a:pt x="6" y="50"/>
                    <a:pt x="6" y="131"/>
                    <a:pt x="1" y="241"/>
                  </a:cubicBezTo>
                  <a:cubicBezTo>
                    <a:pt x="50" y="232"/>
                    <a:pt x="82" y="224"/>
                    <a:pt x="97" y="222"/>
                  </a:cubicBezTo>
                  <a:cubicBezTo>
                    <a:pt x="84" y="92"/>
                    <a:pt x="72" y="20"/>
                    <a:pt x="72" y="11"/>
                  </a:cubicBezTo>
                  <a:cubicBezTo>
                    <a:pt x="72" y="11"/>
                    <a:pt x="48" y="6"/>
                    <a:pt x="6" y="1"/>
                  </a:cubicBezTo>
                  <a:close/>
                </a:path>
              </a:pathLst>
            </a:custGeom>
            <a:solidFill>
              <a:srgbClr val="B96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3"/>
            <p:cNvSpPr/>
            <p:nvPr/>
          </p:nvSpPr>
          <p:spPr>
            <a:xfrm>
              <a:off x="5157100" y="762050"/>
              <a:ext cx="29975" cy="49800"/>
            </a:xfrm>
            <a:custGeom>
              <a:avLst/>
              <a:gdLst/>
              <a:ahLst/>
              <a:cxnLst/>
              <a:rect l="l" t="t" r="r" b="b"/>
              <a:pathLst>
                <a:path w="1199" h="1992" extrusionOk="0">
                  <a:moveTo>
                    <a:pt x="538" y="1"/>
                  </a:moveTo>
                  <a:cubicBezTo>
                    <a:pt x="398" y="455"/>
                    <a:pt x="228" y="931"/>
                    <a:pt x="30" y="1420"/>
                  </a:cubicBezTo>
                  <a:cubicBezTo>
                    <a:pt x="20" y="1444"/>
                    <a:pt x="10" y="1469"/>
                    <a:pt x="0" y="1493"/>
                  </a:cubicBezTo>
                  <a:cubicBezTo>
                    <a:pt x="275" y="1670"/>
                    <a:pt x="552" y="1837"/>
                    <a:pt x="832" y="1992"/>
                  </a:cubicBezTo>
                  <a:cubicBezTo>
                    <a:pt x="982" y="1474"/>
                    <a:pt x="1105" y="951"/>
                    <a:pt x="1198" y="421"/>
                  </a:cubicBezTo>
                  <a:cubicBezTo>
                    <a:pt x="977" y="291"/>
                    <a:pt x="756" y="151"/>
                    <a:pt x="538" y="1"/>
                  </a:cubicBezTo>
                  <a:close/>
                </a:path>
              </a:pathLst>
            </a:custGeom>
            <a:solidFill>
              <a:srgbClr val="DCC6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3"/>
            <p:cNvSpPr/>
            <p:nvPr/>
          </p:nvSpPr>
          <p:spPr>
            <a:xfrm>
              <a:off x="4906725" y="1039625"/>
              <a:ext cx="12975" cy="2100"/>
            </a:xfrm>
            <a:custGeom>
              <a:avLst/>
              <a:gdLst/>
              <a:ahLst/>
              <a:cxnLst/>
              <a:rect l="l" t="t" r="r" b="b"/>
              <a:pathLst>
                <a:path w="519" h="84" extrusionOk="0">
                  <a:moveTo>
                    <a:pt x="0" y="84"/>
                  </a:moveTo>
                  <a:lnTo>
                    <a:pt x="0" y="84"/>
                  </a:lnTo>
                  <a:close/>
                  <a:moveTo>
                    <a:pt x="22" y="81"/>
                  </a:moveTo>
                  <a:lnTo>
                    <a:pt x="17" y="81"/>
                  </a:lnTo>
                  <a:lnTo>
                    <a:pt x="22" y="81"/>
                  </a:lnTo>
                  <a:close/>
                  <a:moveTo>
                    <a:pt x="42" y="79"/>
                  </a:moveTo>
                  <a:lnTo>
                    <a:pt x="35" y="79"/>
                  </a:lnTo>
                  <a:lnTo>
                    <a:pt x="42" y="79"/>
                  </a:lnTo>
                  <a:close/>
                  <a:moveTo>
                    <a:pt x="69" y="74"/>
                  </a:moveTo>
                  <a:lnTo>
                    <a:pt x="47" y="79"/>
                  </a:lnTo>
                  <a:lnTo>
                    <a:pt x="69" y="74"/>
                  </a:lnTo>
                  <a:close/>
                  <a:moveTo>
                    <a:pt x="481" y="8"/>
                  </a:moveTo>
                  <a:cubicBezTo>
                    <a:pt x="341" y="32"/>
                    <a:pt x="204" y="54"/>
                    <a:pt x="69" y="74"/>
                  </a:cubicBezTo>
                  <a:cubicBezTo>
                    <a:pt x="204" y="54"/>
                    <a:pt x="341" y="32"/>
                    <a:pt x="481" y="8"/>
                  </a:cubicBezTo>
                  <a:close/>
                  <a:moveTo>
                    <a:pt x="501" y="3"/>
                  </a:moveTo>
                  <a:lnTo>
                    <a:pt x="484" y="8"/>
                  </a:lnTo>
                  <a:lnTo>
                    <a:pt x="501" y="3"/>
                  </a:lnTo>
                  <a:close/>
                  <a:moveTo>
                    <a:pt x="518" y="0"/>
                  </a:moveTo>
                  <a:lnTo>
                    <a:pt x="511" y="0"/>
                  </a:lnTo>
                  <a:lnTo>
                    <a:pt x="518" y="0"/>
                  </a:lnTo>
                  <a:close/>
                </a:path>
              </a:pathLst>
            </a:custGeom>
            <a:solidFill>
              <a:srgbClr val="DCC7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3"/>
            <p:cNvSpPr/>
            <p:nvPr/>
          </p:nvSpPr>
          <p:spPr>
            <a:xfrm>
              <a:off x="4889475" y="963100"/>
              <a:ext cx="170875" cy="80175"/>
            </a:xfrm>
            <a:custGeom>
              <a:avLst/>
              <a:gdLst/>
              <a:ahLst/>
              <a:cxnLst/>
              <a:rect l="l" t="t" r="r" b="b"/>
              <a:pathLst>
                <a:path w="6835" h="3207" extrusionOk="0">
                  <a:moveTo>
                    <a:pt x="5820" y="0"/>
                  </a:moveTo>
                  <a:cubicBezTo>
                    <a:pt x="4782" y="833"/>
                    <a:pt x="3648" y="1535"/>
                    <a:pt x="2440" y="2094"/>
                  </a:cubicBezTo>
                  <a:cubicBezTo>
                    <a:pt x="2566" y="2296"/>
                    <a:pt x="2683" y="2497"/>
                    <a:pt x="2794" y="2698"/>
                  </a:cubicBezTo>
                  <a:cubicBezTo>
                    <a:pt x="3938" y="2372"/>
                    <a:pt x="5032" y="1898"/>
                    <a:pt x="6051" y="1284"/>
                  </a:cubicBezTo>
                  <a:cubicBezTo>
                    <a:pt x="6314" y="1125"/>
                    <a:pt x="6576" y="953"/>
                    <a:pt x="6834" y="769"/>
                  </a:cubicBezTo>
                  <a:lnTo>
                    <a:pt x="6751" y="707"/>
                  </a:lnTo>
                  <a:cubicBezTo>
                    <a:pt x="6437" y="477"/>
                    <a:pt x="6127" y="241"/>
                    <a:pt x="5820" y="0"/>
                  </a:cubicBezTo>
                  <a:close/>
                  <a:moveTo>
                    <a:pt x="995" y="2683"/>
                  </a:moveTo>
                  <a:lnTo>
                    <a:pt x="995" y="2683"/>
                  </a:lnTo>
                  <a:cubicBezTo>
                    <a:pt x="732" y="2777"/>
                    <a:pt x="474" y="2863"/>
                    <a:pt x="226" y="2939"/>
                  </a:cubicBezTo>
                  <a:cubicBezTo>
                    <a:pt x="148" y="2963"/>
                    <a:pt x="74" y="2985"/>
                    <a:pt x="0" y="3007"/>
                  </a:cubicBezTo>
                  <a:cubicBezTo>
                    <a:pt x="76" y="3074"/>
                    <a:pt x="155" y="3140"/>
                    <a:pt x="231" y="3206"/>
                  </a:cubicBezTo>
                  <a:cubicBezTo>
                    <a:pt x="381" y="3189"/>
                    <a:pt x="533" y="3169"/>
                    <a:pt x="688" y="3145"/>
                  </a:cubicBezTo>
                  <a:lnTo>
                    <a:pt x="690" y="3145"/>
                  </a:lnTo>
                  <a:lnTo>
                    <a:pt x="707" y="3142"/>
                  </a:lnTo>
                  <a:lnTo>
                    <a:pt x="737" y="3142"/>
                  </a:lnTo>
                  <a:lnTo>
                    <a:pt x="759" y="3140"/>
                  </a:lnTo>
                  <a:cubicBezTo>
                    <a:pt x="894" y="3118"/>
                    <a:pt x="1031" y="3096"/>
                    <a:pt x="1171" y="3071"/>
                  </a:cubicBezTo>
                  <a:lnTo>
                    <a:pt x="1174" y="3071"/>
                  </a:lnTo>
                  <a:lnTo>
                    <a:pt x="1191" y="3069"/>
                  </a:lnTo>
                  <a:lnTo>
                    <a:pt x="1201" y="3066"/>
                  </a:lnTo>
                  <a:lnTo>
                    <a:pt x="1208" y="3066"/>
                  </a:lnTo>
                  <a:lnTo>
                    <a:pt x="1225" y="3064"/>
                  </a:lnTo>
                  <a:cubicBezTo>
                    <a:pt x="1152" y="2939"/>
                    <a:pt x="1073" y="2813"/>
                    <a:pt x="992" y="2688"/>
                  </a:cubicBezTo>
                  <a:lnTo>
                    <a:pt x="995" y="2683"/>
                  </a:lnTo>
                  <a:close/>
                </a:path>
              </a:pathLst>
            </a:custGeom>
            <a:solidFill>
              <a:srgbClr val="BE66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3"/>
            <p:cNvSpPr/>
            <p:nvPr/>
          </p:nvSpPr>
          <p:spPr>
            <a:xfrm>
              <a:off x="4914275" y="1015325"/>
              <a:ext cx="45050" cy="24250"/>
            </a:xfrm>
            <a:custGeom>
              <a:avLst/>
              <a:gdLst/>
              <a:ahLst/>
              <a:cxnLst/>
              <a:rect l="l" t="t" r="r" b="b"/>
              <a:pathLst>
                <a:path w="1802" h="970" extrusionOk="0">
                  <a:moveTo>
                    <a:pt x="1451" y="0"/>
                  </a:moveTo>
                  <a:cubicBezTo>
                    <a:pt x="1200" y="116"/>
                    <a:pt x="952" y="224"/>
                    <a:pt x="707" y="324"/>
                  </a:cubicBezTo>
                  <a:cubicBezTo>
                    <a:pt x="469" y="423"/>
                    <a:pt x="233" y="511"/>
                    <a:pt x="0" y="594"/>
                  </a:cubicBezTo>
                  <a:cubicBezTo>
                    <a:pt x="81" y="720"/>
                    <a:pt x="160" y="845"/>
                    <a:pt x="233" y="970"/>
                  </a:cubicBezTo>
                  <a:cubicBezTo>
                    <a:pt x="763" y="874"/>
                    <a:pt x="1286" y="751"/>
                    <a:pt x="1802" y="604"/>
                  </a:cubicBezTo>
                  <a:cubicBezTo>
                    <a:pt x="1691" y="400"/>
                    <a:pt x="1574" y="199"/>
                    <a:pt x="1451" y="0"/>
                  </a:cubicBezTo>
                  <a:close/>
                </a:path>
              </a:pathLst>
            </a:custGeom>
            <a:solidFill>
              <a:srgbClr val="DCC6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3"/>
            <p:cNvSpPr/>
            <p:nvPr/>
          </p:nvSpPr>
          <p:spPr>
            <a:xfrm>
              <a:off x="4859150" y="1041350"/>
              <a:ext cx="22850" cy="4625"/>
            </a:xfrm>
            <a:custGeom>
              <a:avLst/>
              <a:gdLst/>
              <a:ahLst/>
              <a:cxnLst/>
              <a:rect l="l" t="t" r="r" b="b"/>
              <a:pathLst>
                <a:path w="914" h="185" extrusionOk="0">
                  <a:moveTo>
                    <a:pt x="764" y="0"/>
                  </a:moveTo>
                  <a:cubicBezTo>
                    <a:pt x="502" y="71"/>
                    <a:pt x="246" y="133"/>
                    <a:pt x="1" y="184"/>
                  </a:cubicBezTo>
                  <a:cubicBezTo>
                    <a:pt x="288" y="177"/>
                    <a:pt x="592" y="157"/>
                    <a:pt x="914" y="130"/>
                  </a:cubicBezTo>
                  <a:lnTo>
                    <a:pt x="764" y="0"/>
                  </a:lnTo>
                  <a:close/>
                </a:path>
              </a:pathLst>
            </a:custGeom>
            <a:solidFill>
              <a:srgbClr val="BE66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3"/>
            <p:cNvSpPr/>
            <p:nvPr/>
          </p:nvSpPr>
          <p:spPr>
            <a:xfrm>
              <a:off x="4788650" y="586725"/>
              <a:ext cx="214000" cy="196525"/>
            </a:xfrm>
            <a:custGeom>
              <a:avLst/>
              <a:gdLst/>
              <a:ahLst/>
              <a:cxnLst/>
              <a:rect l="l" t="t" r="r" b="b"/>
              <a:pathLst>
                <a:path w="8560" h="7861" extrusionOk="0">
                  <a:moveTo>
                    <a:pt x="1698" y="1"/>
                  </a:moveTo>
                  <a:cubicBezTo>
                    <a:pt x="1455" y="1"/>
                    <a:pt x="1214" y="43"/>
                    <a:pt x="985" y="124"/>
                  </a:cubicBezTo>
                  <a:cubicBezTo>
                    <a:pt x="739" y="212"/>
                    <a:pt x="526" y="372"/>
                    <a:pt x="369" y="580"/>
                  </a:cubicBezTo>
                  <a:cubicBezTo>
                    <a:pt x="214" y="789"/>
                    <a:pt x="128" y="1039"/>
                    <a:pt x="84" y="1285"/>
                  </a:cubicBezTo>
                  <a:cubicBezTo>
                    <a:pt x="0" y="1783"/>
                    <a:pt x="76" y="2272"/>
                    <a:pt x="187" y="2738"/>
                  </a:cubicBezTo>
                  <a:cubicBezTo>
                    <a:pt x="423" y="3673"/>
                    <a:pt x="828" y="4542"/>
                    <a:pt x="1284" y="5372"/>
                  </a:cubicBezTo>
                  <a:cubicBezTo>
                    <a:pt x="1746" y="6199"/>
                    <a:pt x="2259" y="6997"/>
                    <a:pt x="2813" y="7763"/>
                  </a:cubicBezTo>
                  <a:cubicBezTo>
                    <a:pt x="2838" y="7795"/>
                    <a:pt x="2863" y="7829"/>
                    <a:pt x="2885" y="7861"/>
                  </a:cubicBezTo>
                  <a:cubicBezTo>
                    <a:pt x="2961" y="7755"/>
                    <a:pt x="3039" y="7650"/>
                    <a:pt x="3118" y="7544"/>
                  </a:cubicBezTo>
                  <a:lnTo>
                    <a:pt x="3118" y="7542"/>
                  </a:lnTo>
                  <a:cubicBezTo>
                    <a:pt x="2561" y="6793"/>
                    <a:pt x="2050" y="6012"/>
                    <a:pt x="1586" y="5202"/>
                  </a:cubicBezTo>
                  <a:cubicBezTo>
                    <a:pt x="1355" y="4800"/>
                    <a:pt x="1147" y="4385"/>
                    <a:pt x="955" y="3963"/>
                  </a:cubicBezTo>
                  <a:cubicBezTo>
                    <a:pt x="764" y="3543"/>
                    <a:pt x="604" y="3109"/>
                    <a:pt x="482" y="2664"/>
                  </a:cubicBezTo>
                  <a:cubicBezTo>
                    <a:pt x="366" y="2225"/>
                    <a:pt x="293" y="1766"/>
                    <a:pt x="356" y="1329"/>
                  </a:cubicBezTo>
                  <a:cubicBezTo>
                    <a:pt x="391" y="1115"/>
                    <a:pt x="459" y="907"/>
                    <a:pt x="580" y="737"/>
                  </a:cubicBezTo>
                  <a:cubicBezTo>
                    <a:pt x="705" y="566"/>
                    <a:pt x="877" y="433"/>
                    <a:pt x="1076" y="359"/>
                  </a:cubicBezTo>
                  <a:cubicBezTo>
                    <a:pt x="1289" y="280"/>
                    <a:pt x="1517" y="239"/>
                    <a:pt x="1744" y="239"/>
                  </a:cubicBezTo>
                  <a:cubicBezTo>
                    <a:pt x="1757" y="239"/>
                    <a:pt x="1770" y="239"/>
                    <a:pt x="1782" y="239"/>
                  </a:cubicBezTo>
                  <a:cubicBezTo>
                    <a:pt x="1989" y="242"/>
                    <a:pt x="2197" y="261"/>
                    <a:pt x="2401" y="296"/>
                  </a:cubicBezTo>
                  <a:cubicBezTo>
                    <a:pt x="2858" y="384"/>
                    <a:pt x="3302" y="514"/>
                    <a:pt x="3731" y="686"/>
                  </a:cubicBezTo>
                  <a:cubicBezTo>
                    <a:pt x="4603" y="1020"/>
                    <a:pt x="5433" y="1461"/>
                    <a:pt x="6233" y="1948"/>
                  </a:cubicBezTo>
                  <a:cubicBezTo>
                    <a:pt x="7035" y="2431"/>
                    <a:pt x="7806" y="2969"/>
                    <a:pt x="8560" y="3528"/>
                  </a:cubicBezTo>
                  <a:cubicBezTo>
                    <a:pt x="7833" y="2932"/>
                    <a:pt x="7075" y="2375"/>
                    <a:pt x="6289" y="1859"/>
                  </a:cubicBezTo>
                  <a:cubicBezTo>
                    <a:pt x="5499" y="1346"/>
                    <a:pt x="4679" y="875"/>
                    <a:pt x="3803" y="507"/>
                  </a:cubicBezTo>
                  <a:cubicBezTo>
                    <a:pt x="3366" y="318"/>
                    <a:pt x="2909" y="175"/>
                    <a:pt x="2443" y="77"/>
                  </a:cubicBezTo>
                  <a:cubicBezTo>
                    <a:pt x="2205" y="30"/>
                    <a:pt x="1964" y="6"/>
                    <a:pt x="1724" y="3"/>
                  </a:cubicBezTo>
                  <a:lnTo>
                    <a:pt x="1724" y="1"/>
                  </a:lnTo>
                  <a:lnTo>
                    <a:pt x="1719" y="1"/>
                  </a:lnTo>
                  <a:cubicBezTo>
                    <a:pt x="1712" y="1"/>
                    <a:pt x="1705" y="1"/>
                    <a:pt x="16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3"/>
            <p:cNvSpPr/>
            <p:nvPr/>
          </p:nvSpPr>
          <p:spPr>
            <a:xfrm>
              <a:off x="4860825" y="775250"/>
              <a:ext cx="181725" cy="187750"/>
            </a:xfrm>
            <a:custGeom>
              <a:avLst/>
              <a:gdLst/>
              <a:ahLst/>
              <a:cxnLst/>
              <a:rect l="l" t="t" r="r" b="b"/>
              <a:pathLst>
                <a:path w="7269" h="7510" extrusionOk="0">
                  <a:moveTo>
                    <a:pt x="233" y="1"/>
                  </a:moveTo>
                  <a:cubicBezTo>
                    <a:pt x="152" y="106"/>
                    <a:pt x="76" y="212"/>
                    <a:pt x="0" y="317"/>
                  </a:cubicBezTo>
                  <a:cubicBezTo>
                    <a:pt x="405" y="875"/>
                    <a:pt x="830" y="1419"/>
                    <a:pt x="1274" y="1950"/>
                  </a:cubicBezTo>
                  <a:cubicBezTo>
                    <a:pt x="1286" y="1837"/>
                    <a:pt x="1323" y="1729"/>
                    <a:pt x="1382" y="1631"/>
                  </a:cubicBezTo>
                  <a:lnTo>
                    <a:pt x="1355" y="1604"/>
                  </a:lnTo>
                  <a:cubicBezTo>
                    <a:pt x="1281" y="1530"/>
                    <a:pt x="1247" y="1429"/>
                    <a:pt x="1259" y="1326"/>
                  </a:cubicBezTo>
                  <a:cubicBezTo>
                    <a:pt x="906" y="894"/>
                    <a:pt x="565" y="452"/>
                    <a:pt x="233" y="1"/>
                  </a:cubicBezTo>
                  <a:close/>
                  <a:moveTo>
                    <a:pt x="2531" y="2806"/>
                  </a:moveTo>
                  <a:cubicBezTo>
                    <a:pt x="2403" y="2875"/>
                    <a:pt x="2261" y="2912"/>
                    <a:pt x="2118" y="2912"/>
                  </a:cubicBezTo>
                  <a:lnTo>
                    <a:pt x="2101" y="2912"/>
                  </a:lnTo>
                  <a:cubicBezTo>
                    <a:pt x="2592" y="3459"/>
                    <a:pt x="3095" y="3994"/>
                    <a:pt x="3613" y="4517"/>
                  </a:cubicBezTo>
                  <a:cubicBezTo>
                    <a:pt x="4671" y="5578"/>
                    <a:pt x="5793" y="6579"/>
                    <a:pt x="6969" y="7510"/>
                  </a:cubicBezTo>
                  <a:cubicBezTo>
                    <a:pt x="7069" y="7429"/>
                    <a:pt x="7170" y="7348"/>
                    <a:pt x="7268" y="7262"/>
                  </a:cubicBezTo>
                  <a:cubicBezTo>
                    <a:pt x="6085" y="6321"/>
                    <a:pt x="4958" y="5310"/>
                    <a:pt x="3893" y="4237"/>
                  </a:cubicBezTo>
                  <a:cubicBezTo>
                    <a:pt x="3429" y="3771"/>
                    <a:pt x="2975" y="3292"/>
                    <a:pt x="2531" y="2806"/>
                  </a:cubicBezTo>
                  <a:close/>
                </a:path>
              </a:pathLst>
            </a:custGeom>
            <a:solidFill>
              <a:srgbClr val="E19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3"/>
            <p:cNvSpPr/>
            <p:nvPr/>
          </p:nvSpPr>
          <p:spPr>
            <a:xfrm>
              <a:off x="4892600" y="816000"/>
              <a:ext cx="31500" cy="32050"/>
            </a:xfrm>
            <a:custGeom>
              <a:avLst/>
              <a:gdLst/>
              <a:ahLst/>
              <a:cxnLst/>
              <a:rect l="l" t="t" r="r" b="b"/>
              <a:pathLst>
                <a:path w="1260" h="1282" extrusionOk="0">
                  <a:moveTo>
                    <a:pt x="109" y="1"/>
                  </a:moveTo>
                  <a:cubicBezTo>
                    <a:pt x="52" y="99"/>
                    <a:pt x="15" y="207"/>
                    <a:pt x="1" y="320"/>
                  </a:cubicBezTo>
                  <a:cubicBezTo>
                    <a:pt x="273" y="646"/>
                    <a:pt x="548" y="965"/>
                    <a:pt x="830" y="1282"/>
                  </a:cubicBezTo>
                  <a:lnTo>
                    <a:pt x="847" y="1282"/>
                  </a:lnTo>
                  <a:cubicBezTo>
                    <a:pt x="990" y="1282"/>
                    <a:pt x="1132" y="1245"/>
                    <a:pt x="1260" y="1176"/>
                  </a:cubicBezTo>
                  <a:cubicBezTo>
                    <a:pt x="1184" y="1093"/>
                    <a:pt x="1110" y="1009"/>
                    <a:pt x="1036" y="926"/>
                  </a:cubicBezTo>
                  <a:lnTo>
                    <a:pt x="109" y="1"/>
                  </a:lnTo>
                  <a:close/>
                </a:path>
              </a:pathLst>
            </a:custGeom>
            <a:solidFill>
              <a:srgbClr val="CD8D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3"/>
            <p:cNvSpPr/>
            <p:nvPr/>
          </p:nvSpPr>
          <p:spPr>
            <a:xfrm>
              <a:off x="4891925" y="808450"/>
              <a:ext cx="26600" cy="30775"/>
            </a:xfrm>
            <a:custGeom>
              <a:avLst/>
              <a:gdLst/>
              <a:ahLst/>
              <a:cxnLst/>
              <a:rect l="l" t="t" r="r" b="b"/>
              <a:pathLst>
                <a:path w="1064" h="1231" extrusionOk="0">
                  <a:moveTo>
                    <a:pt x="15" y="1"/>
                  </a:moveTo>
                  <a:cubicBezTo>
                    <a:pt x="1" y="101"/>
                    <a:pt x="35" y="204"/>
                    <a:pt x="109" y="276"/>
                  </a:cubicBezTo>
                  <a:lnTo>
                    <a:pt x="136" y="305"/>
                  </a:lnTo>
                  <a:lnTo>
                    <a:pt x="1063" y="1230"/>
                  </a:lnTo>
                  <a:cubicBezTo>
                    <a:pt x="705" y="828"/>
                    <a:pt x="354" y="418"/>
                    <a:pt x="15" y="3"/>
                  </a:cubicBezTo>
                  <a:lnTo>
                    <a:pt x="15" y="1"/>
                  </a:lnTo>
                  <a:close/>
                </a:path>
              </a:pathLst>
            </a:custGeom>
            <a:solidFill>
              <a:srgbClr val="FF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3"/>
            <p:cNvSpPr/>
            <p:nvPr/>
          </p:nvSpPr>
          <p:spPr>
            <a:xfrm>
              <a:off x="5060375" y="840925"/>
              <a:ext cx="194325" cy="210575"/>
            </a:xfrm>
            <a:custGeom>
              <a:avLst/>
              <a:gdLst/>
              <a:ahLst/>
              <a:cxnLst/>
              <a:rect l="l" t="t" r="r" b="b"/>
              <a:pathLst>
                <a:path w="7773" h="8423" extrusionOk="0">
                  <a:moveTo>
                    <a:pt x="315" y="5415"/>
                  </a:moveTo>
                  <a:cubicBezTo>
                    <a:pt x="209" y="5496"/>
                    <a:pt x="106" y="5572"/>
                    <a:pt x="1" y="5648"/>
                  </a:cubicBezTo>
                  <a:cubicBezTo>
                    <a:pt x="104" y="5724"/>
                    <a:pt x="209" y="5801"/>
                    <a:pt x="317" y="5874"/>
                  </a:cubicBezTo>
                  <a:lnTo>
                    <a:pt x="585" y="5612"/>
                  </a:lnTo>
                  <a:cubicBezTo>
                    <a:pt x="494" y="5545"/>
                    <a:pt x="403" y="5481"/>
                    <a:pt x="315" y="5415"/>
                  </a:cubicBezTo>
                  <a:close/>
                  <a:moveTo>
                    <a:pt x="634" y="5646"/>
                  </a:moveTo>
                  <a:lnTo>
                    <a:pt x="369" y="5913"/>
                  </a:lnTo>
                  <a:cubicBezTo>
                    <a:pt x="992" y="6348"/>
                    <a:pt x="1633" y="6755"/>
                    <a:pt x="2298" y="7131"/>
                  </a:cubicBezTo>
                  <a:cubicBezTo>
                    <a:pt x="2657" y="7327"/>
                    <a:pt x="3020" y="7519"/>
                    <a:pt x="3393" y="7691"/>
                  </a:cubicBezTo>
                  <a:lnTo>
                    <a:pt x="3648" y="7440"/>
                  </a:lnTo>
                  <a:cubicBezTo>
                    <a:pt x="3248" y="7254"/>
                    <a:pt x="2855" y="7048"/>
                    <a:pt x="2470" y="6827"/>
                  </a:cubicBezTo>
                  <a:cubicBezTo>
                    <a:pt x="1839" y="6463"/>
                    <a:pt x="1228" y="6068"/>
                    <a:pt x="634" y="5646"/>
                  </a:cubicBezTo>
                  <a:close/>
                  <a:moveTo>
                    <a:pt x="4311" y="0"/>
                  </a:moveTo>
                  <a:lnTo>
                    <a:pt x="4311" y="0"/>
                  </a:lnTo>
                  <a:cubicBezTo>
                    <a:pt x="4868" y="756"/>
                    <a:pt x="5398" y="1532"/>
                    <a:pt x="5884" y="2335"/>
                  </a:cubicBezTo>
                  <a:cubicBezTo>
                    <a:pt x="6368" y="3137"/>
                    <a:pt x="6800" y="3972"/>
                    <a:pt x="7127" y="4843"/>
                  </a:cubicBezTo>
                  <a:cubicBezTo>
                    <a:pt x="7289" y="5278"/>
                    <a:pt x="7424" y="5724"/>
                    <a:pt x="7492" y="6179"/>
                  </a:cubicBezTo>
                  <a:cubicBezTo>
                    <a:pt x="7559" y="6625"/>
                    <a:pt x="7563" y="7104"/>
                    <a:pt x="7372" y="7489"/>
                  </a:cubicBezTo>
                  <a:cubicBezTo>
                    <a:pt x="7188" y="7880"/>
                    <a:pt x="6773" y="8093"/>
                    <a:pt x="6336" y="8128"/>
                  </a:cubicBezTo>
                  <a:cubicBezTo>
                    <a:pt x="6262" y="8133"/>
                    <a:pt x="6186" y="8137"/>
                    <a:pt x="6113" y="8137"/>
                  </a:cubicBezTo>
                  <a:cubicBezTo>
                    <a:pt x="5742" y="8137"/>
                    <a:pt x="5364" y="8061"/>
                    <a:pt x="4998" y="7958"/>
                  </a:cubicBezTo>
                  <a:cubicBezTo>
                    <a:pt x="4556" y="7831"/>
                    <a:pt x="4124" y="7666"/>
                    <a:pt x="3705" y="7467"/>
                  </a:cubicBezTo>
                  <a:lnTo>
                    <a:pt x="3457" y="7723"/>
                  </a:lnTo>
                  <a:cubicBezTo>
                    <a:pt x="3928" y="7939"/>
                    <a:pt x="4417" y="8118"/>
                    <a:pt x="4917" y="8255"/>
                  </a:cubicBezTo>
                  <a:cubicBezTo>
                    <a:pt x="5286" y="8349"/>
                    <a:pt x="5666" y="8422"/>
                    <a:pt x="6054" y="8422"/>
                  </a:cubicBezTo>
                  <a:cubicBezTo>
                    <a:pt x="6157" y="8422"/>
                    <a:pt x="6260" y="8415"/>
                    <a:pt x="6363" y="8405"/>
                  </a:cubicBezTo>
                  <a:cubicBezTo>
                    <a:pt x="6618" y="8380"/>
                    <a:pt x="6864" y="8302"/>
                    <a:pt x="7085" y="8169"/>
                  </a:cubicBezTo>
                  <a:cubicBezTo>
                    <a:pt x="7306" y="8034"/>
                    <a:pt x="7485" y="7835"/>
                    <a:pt x="7595" y="7600"/>
                  </a:cubicBezTo>
                  <a:cubicBezTo>
                    <a:pt x="7701" y="7369"/>
                    <a:pt x="7757" y="7121"/>
                    <a:pt x="7765" y="6871"/>
                  </a:cubicBezTo>
                  <a:cubicBezTo>
                    <a:pt x="7772" y="6628"/>
                    <a:pt x="7755" y="6385"/>
                    <a:pt x="7711" y="6144"/>
                  </a:cubicBezTo>
                  <a:cubicBezTo>
                    <a:pt x="7630" y="5670"/>
                    <a:pt x="7482" y="5214"/>
                    <a:pt x="7306" y="4775"/>
                  </a:cubicBezTo>
                  <a:cubicBezTo>
                    <a:pt x="6947" y="3896"/>
                    <a:pt x="6481" y="3071"/>
                    <a:pt x="5973" y="2281"/>
                  </a:cubicBezTo>
                  <a:cubicBezTo>
                    <a:pt x="5460" y="1490"/>
                    <a:pt x="4907" y="729"/>
                    <a:pt x="4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3"/>
            <p:cNvSpPr/>
            <p:nvPr/>
          </p:nvSpPr>
          <p:spPr>
            <a:xfrm>
              <a:off x="5035025" y="956775"/>
              <a:ext cx="33225" cy="25425"/>
            </a:xfrm>
            <a:custGeom>
              <a:avLst/>
              <a:gdLst/>
              <a:ahLst/>
              <a:cxnLst/>
              <a:rect l="l" t="t" r="r" b="b"/>
              <a:pathLst>
                <a:path w="1329" h="1017" extrusionOk="0">
                  <a:moveTo>
                    <a:pt x="300" y="1"/>
                  </a:moveTo>
                  <a:cubicBezTo>
                    <a:pt x="202" y="87"/>
                    <a:pt x="101" y="168"/>
                    <a:pt x="1" y="249"/>
                  </a:cubicBezTo>
                  <a:cubicBezTo>
                    <a:pt x="305" y="489"/>
                    <a:pt x="615" y="725"/>
                    <a:pt x="929" y="955"/>
                  </a:cubicBezTo>
                  <a:lnTo>
                    <a:pt x="1015" y="1017"/>
                  </a:lnTo>
                  <a:cubicBezTo>
                    <a:pt x="1120" y="941"/>
                    <a:pt x="1223" y="862"/>
                    <a:pt x="1329" y="784"/>
                  </a:cubicBezTo>
                  <a:cubicBezTo>
                    <a:pt x="1270" y="739"/>
                    <a:pt x="1211" y="695"/>
                    <a:pt x="1152" y="651"/>
                  </a:cubicBezTo>
                  <a:cubicBezTo>
                    <a:pt x="865" y="440"/>
                    <a:pt x="583" y="224"/>
                    <a:pt x="300" y="1"/>
                  </a:cubicBezTo>
                  <a:close/>
                </a:path>
              </a:pathLst>
            </a:custGeom>
            <a:solidFill>
              <a:srgbClr val="D294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3"/>
            <p:cNvSpPr/>
            <p:nvPr/>
          </p:nvSpPr>
          <p:spPr>
            <a:xfrm>
              <a:off x="4702550" y="752050"/>
              <a:ext cx="145825" cy="209425"/>
            </a:xfrm>
            <a:custGeom>
              <a:avLst/>
              <a:gdLst/>
              <a:ahLst/>
              <a:cxnLst/>
              <a:rect l="l" t="t" r="r" b="b"/>
              <a:pathLst>
                <a:path w="5833" h="8377" extrusionOk="0">
                  <a:moveTo>
                    <a:pt x="1436" y="1"/>
                  </a:moveTo>
                  <a:cubicBezTo>
                    <a:pt x="1260" y="1"/>
                    <a:pt x="1083" y="23"/>
                    <a:pt x="911" y="72"/>
                  </a:cubicBezTo>
                  <a:cubicBezTo>
                    <a:pt x="720" y="126"/>
                    <a:pt x="545" y="229"/>
                    <a:pt x="406" y="367"/>
                  </a:cubicBezTo>
                  <a:cubicBezTo>
                    <a:pt x="268" y="511"/>
                    <a:pt x="167" y="686"/>
                    <a:pt x="113" y="877"/>
                  </a:cubicBezTo>
                  <a:cubicBezTo>
                    <a:pt x="1" y="1253"/>
                    <a:pt x="28" y="1636"/>
                    <a:pt x="91" y="1996"/>
                  </a:cubicBezTo>
                  <a:cubicBezTo>
                    <a:pt x="158" y="2355"/>
                    <a:pt x="258" y="2708"/>
                    <a:pt x="388" y="3050"/>
                  </a:cubicBezTo>
                  <a:cubicBezTo>
                    <a:pt x="644" y="3729"/>
                    <a:pt x="980" y="4373"/>
                    <a:pt x="1348" y="4989"/>
                  </a:cubicBezTo>
                  <a:cubicBezTo>
                    <a:pt x="1719" y="5605"/>
                    <a:pt x="2124" y="6201"/>
                    <a:pt x="2551" y="6778"/>
                  </a:cubicBezTo>
                  <a:cubicBezTo>
                    <a:pt x="2899" y="7245"/>
                    <a:pt x="3265" y="7701"/>
                    <a:pt x="3643" y="8145"/>
                  </a:cubicBezTo>
                  <a:cubicBezTo>
                    <a:pt x="3724" y="8064"/>
                    <a:pt x="3805" y="7983"/>
                    <a:pt x="3889" y="7905"/>
                  </a:cubicBezTo>
                  <a:cubicBezTo>
                    <a:pt x="3889" y="7885"/>
                    <a:pt x="3891" y="7866"/>
                    <a:pt x="3894" y="7846"/>
                  </a:cubicBezTo>
                  <a:cubicBezTo>
                    <a:pt x="3535" y="7424"/>
                    <a:pt x="3187" y="6994"/>
                    <a:pt x="2850" y="6552"/>
                  </a:cubicBezTo>
                  <a:cubicBezTo>
                    <a:pt x="2421" y="5990"/>
                    <a:pt x="2016" y="5408"/>
                    <a:pt x="1645" y="4810"/>
                  </a:cubicBezTo>
                  <a:cubicBezTo>
                    <a:pt x="1461" y="4508"/>
                    <a:pt x="1284" y="4203"/>
                    <a:pt x="1120" y="3891"/>
                  </a:cubicBezTo>
                  <a:cubicBezTo>
                    <a:pt x="955" y="3582"/>
                    <a:pt x="806" y="3266"/>
                    <a:pt x="673" y="2939"/>
                  </a:cubicBezTo>
                  <a:cubicBezTo>
                    <a:pt x="541" y="2620"/>
                    <a:pt x="435" y="2286"/>
                    <a:pt x="364" y="1947"/>
                  </a:cubicBezTo>
                  <a:cubicBezTo>
                    <a:pt x="295" y="1611"/>
                    <a:pt x="266" y="1263"/>
                    <a:pt x="352" y="948"/>
                  </a:cubicBezTo>
                  <a:cubicBezTo>
                    <a:pt x="391" y="794"/>
                    <a:pt x="469" y="651"/>
                    <a:pt x="575" y="533"/>
                  </a:cubicBezTo>
                  <a:cubicBezTo>
                    <a:pt x="685" y="418"/>
                    <a:pt x="825" y="332"/>
                    <a:pt x="977" y="286"/>
                  </a:cubicBezTo>
                  <a:cubicBezTo>
                    <a:pt x="1137" y="236"/>
                    <a:pt x="1303" y="212"/>
                    <a:pt x="1469" y="212"/>
                  </a:cubicBezTo>
                  <a:cubicBezTo>
                    <a:pt x="1477" y="212"/>
                    <a:pt x="1485" y="212"/>
                    <a:pt x="1493" y="212"/>
                  </a:cubicBezTo>
                  <a:cubicBezTo>
                    <a:pt x="1660" y="214"/>
                    <a:pt x="1822" y="227"/>
                    <a:pt x="1984" y="256"/>
                  </a:cubicBezTo>
                  <a:cubicBezTo>
                    <a:pt x="2674" y="369"/>
                    <a:pt x="3339" y="639"/>
                    <a:pt x="3977" y="946"/>
                  </a:cubicBezTo>
                  <a:cubicBezTo>
                    <a:pt x="4615" y="1263"/>
                    <a:pt x="5234" y="1614"/>
                    <a:pt x="5833" y="1999"/>
                  </a:cubicBezTo>
                  <a:cubicBezTo>
                    <a:pt x="5256" y="1577"/>
                    <a:pt x="4652" y="1194"/>
                    <a:pt x="4024" y="853"/>
                  </a:cubicBezTo>
                  <a:cubicBezTo>
                    <a:pt x="3393" y="519"/>
                    <a:pt x="2735" y="214"/>
                    <a:pt x="2021" y="65"/>
                  </a:cubicBezTo>
                  <a:cubicBezTo>
                    <a:pt x="1827" y="25"/>
                    <a:pt x="1633" y="6"/>
                    <a:pt x="1436" y="3"/>
                  </a:cubicBezTo>
                  <a:lnTo>
                    <a:pt x="1436" y="1"/>
                  </a:lnTo>
                  <a:close/>
                  <a:moveTo>
                    <a:pt x="3874" y="8023"/>
                  </a:moveTo>
                  <a:lnTo>
                    <a:pt x="3695" y="8207"/>
                  </a:lnTo>
                  <a:cubicBezTo>
                    <a:pt x="3744" y="8263"/>
                    <a:pt x="3791" y="8320"/>
                    <a:pt x="3840" y="8376"/>
                  </a:cubicBezTo>
                  <a:cubicBezTo>
                    <a:pt x="3852" y="8261"/>
                    <a:pt x="3862" y="8143"/>
                    <a:pt x="3874" y="80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3"/>
            <p:cNvSpPr/>
            <p:nvPr/>
          </p:nvSpPr>
          <p:spPr>
            <a:xfrm>
              <a:off x="4798525" y="948125"/>
              <a:ext cx="90900" cy="93250"/>
            </a:xfrm>
            <a:custGeom>
              <a:avLst/>
              <a:gdLst/>
              <a:ahLst/>
              <a:cxnLst/>
              <a:rect l="l" t="t" r="r" b="b"/>
              <a:pathLst>
                <a:path w="3636" h="3730" extrusionOk="0">
                  <a:moveTo>
                    <a:pt x="55" y="0"/>
                  </a:moveTo>
                  <a:lnTo>
                    <a:pt x="55" y="3"/>
                  </a:lnTo>
                  <a:cubicBezTo>
                    <a:pt x="52" y="23"/>
                    <a:pt x="50" y="40"/>
                    <a:pt x="47" y="59"/>
                  </a:cubicBezTo>
                  <a:lnTo>
                    <a:pt x="79" y="30"/>
                  </a:lnTo>
                  <a:lnTo>
                    <a:pt x="55" y="0"/>
                  </a:lnTo>
                  <a:close/>
                  <a:moveTo>
                    <a:pt x="1115" y="1184"/>
                  </a:moveTo>
                  <a:lnTo>
                    <a:pt x="1113" y="1186"/>
                  </a:lnTo>
                  <a:cubicBezTo>
                    <a:pt x="1113" y="1186"/>
                    <a:pt x="1113" y="1187"/>
                    <a:pt x="1114" y="1187"/>
                  </a:cubicBezTo>
                  <a:lnTo>
                    <a:pt x="1114" y="1187"/>
                  </a:lnTo>
                  <a:cubicBezTo>
                    <a:pt x="1114" y="1186"/>
                    <a:pt x="1115" y="1185"/>
                    <a:pt x="1115" y="1184"/>
                  </a:cubicBezTo>
                  <a:close/>
                  <a:moveTo>
                    <a:pt x="126" y="86"/>
                  </a:moveTo>
                  <a:lnTo>
                    <a:pt x="35" y="180"/>
                  </a:lnTo>
                  <a:cubicBezTo>
                    <a:pt x="23" y="300"/>
                    <a:pt x="10" y="418"/>
                    <a:pt x="1" y="533"/>
                  </a:cubicBezTo>
                  <a:cubicBezTo>
                    <a:pt x="207" y="771"/>
                    <a:pt x="418" y="1007"/>
                    <a:pt x="631" y="1240"/>
                  </a:cubicBezTo>
                  <a:cubicBezTo>
                    <a:pt x="683" y="1112"/>
                    <a:pt x="739" y="977"/>
                    <a:pt x="796" y="842"/>
                  </a:cubicBezTo>
                  <a:cubicBezTo>
                    <a:pt x="570" y="592"/>
                    <a:pt x="344" y="342"/>
                    <a:pt x="126" y="86"/>
                  </a:cubicBezTo>
                  <a:close/>
                  <a:moveTo>
                    <a:pt x="1114" y="1187"/>
                  </a:moveTo>
                  <a:lnTo>
                    <a:pt x="1114" y="1187"/>
                  </a:lnTo>
                  <a:cubicBezTo>
                    <a:pt x="1058" y="1323"/>
                    <a:pt x="1004" y="1455"/>
                    <a:pt x="955" y="1584"/>
                  </a:cubicBezTo>
                  <a:cubicBezTo>
                    <a:pt x="1144" y="1785"/>
                    <a:pt x="1336" y="1984"/>
                    <a:pt x="1532" y="2180"/>
                  </a:cubicBezTo>
                  <a:cubicBezTo>
                    <a:pt x="2067" y="2715"/>
                    <a:pt x="2620" y="3231"/>
                    <a:pt x="3189" y="3729"/>
                  </a:cubicBezTo>
                  <a:cubicBezTo>
                    <a:pt x="3334" y="3692"/>
                    <a:pt x="3484" y="3651"/>
                    <a:pt x="3636" y="3606"/>
                  </a:cubicBezTo>
                  <a:cubicBezTo>
                    <a:pt x="3005" y="3064"/>
                    <a:pt x="2399" y="2494"/>
                    <a:pt x="1812" y="1903"/>
                  </a:cubicBezTo>
                  <a:cubicBezTo>
                    <a:pt x="1577" y="1668"/>
                    <a:pt x="1344" y="1427"/>
                    <a:pt x="1114" y="1187"/>
                  </a:cubicBezTo>
                  <a:close/>
                </a:path>
              </a:pathLst>
            </a:custGeom>
            <a:solidFill>
              <a:srgbClr val="E19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3"/>
            <p:cNvSpPr/>
            <p:nvPr/>
          </p:nvSpPr>
          <p:spPr>
            <a:xfrm>
              <a:off x="4814350" y="969175"/>
              <a:ext cx="12075" cy="18550"/>
            </a:xfrm>
            <a:custGeom>
              <a:avLst/>
              <a:gdLst/>
              <a:ahLst/>
              <a:cxnLst/>
              <a:rect l="l" t="t" r="r" b="b"/>
              <a:pathLst>
                <a:path w="483" h="742" extrusionOk="0">
                  <a:moveTo>
                    <a:pt x="165" y="0"/>
                  </a:moveTo>
                  <a:cubicBezTo>
                    <a:pt x="106" y="135"/>
                    <a:pt x="52" y="268"/>
                    <a:pt x="1" y="398"/>
                  </a:cubicBezTo>
                  <a:cubicBezTo>
                    <a:pt x="106" y="513"/>
                    <a:pt x="214" y="629"/>
                    <a:pt x="320" y="742"/>
                  </a:cubicBezTo>
                  <a:cubicBezTo>
                    <a:pt x="372" y="614"/>
                    <a:pt x="426" y="479"/>
                    <a:pt x="482" y="342"/>
                  </a:cubicBezTo>
                  <a:cubicBezTo>
                    <a:pt x="376" y="229"/>
                    <a:pt x="271" y="116"/>
                    <a:pt x="165" y="0"/>
                  </a:cubicBezTo>
                  <a:close/>
                </a:path>
              </a:pathLst>
            </a:custGeom>
            <a:solidFill>
              <a:srgbClr val="DB98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3"/>
            <p:cNvSpPr/>
            <p:nvPr/>
          </p:nvSpPr>
          <p:spPr>
            <a:xfrm>
              <a:off x="4881975" y="1043250"/>
              <a:ext cx="80250" cy="56425"/>
            </a:xfrm>
            <a:custGeom>
              <a:avLst/>
              <a:gdLst/>
              <a:ahLst/>
              <a:cxnLst/>
              <a:rect l="l" t="t" r="r" b="b"/>
              <a:pathLst>
                <a:path w="3210" h="2257" extrusionOk="0">
                  <a:moveTo>
                    <a:pt x="534" y="0"/>
                  </a:moveTo>
                  <a:cubicBezTo>
                    <a:pt x="352" y="20"/>
                    <a:pt x="175" y="40"/>
                    <a:pt x="1" y="54"/>
                  </a:cubicBezTo>
                  <a:cubicBezTo>
                    <a:pt x="465" y="454"/>
                    <a:pt x="944" y="837"/>
                    <a:pt x="1432" y="1205"/>
                  </a:cubicBezTo>
                  <a:cubicBezTo>
                    <a:pt x="1925" y="1574"/>
                    <a:pt x="2431" y="1930"/>
                    <a:pt x="2954" y="2256"/>
                  </a:cubicBezTo>
                  <a:lnTo>
                    <a:pt x="3209" y="2003"/>
                  </a:lnTo>
                  <a:cubicBezTo>
                    <a:pt x="2677" y="1662"/>
                    <a:pt x="2161" y="1294"/>
                    <a:pt x="1658" y="906"/>
                  </a:cubicBezTo>
                  <a:cubicBezTo>
                    <a:pt x="1275" y="614"/>
                    <a:pt x="899" y="312"/>
                    <a:pt x="5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3"/>
            <p:cNvSpPr/>
            <p:nvPr/>
          </p:nvSpPr>
          <p:spPr>
            <a:xfrm>
              <a:off x="4881975" y="1043250"/>
              <a:ext cx="13350" cy="1375"/>
            </a:xfrm>
            <a:custGeom>
              <a:avLst/>
              <a:gdLst/>
              <a:ahLst/>
              <a:cxnLst/>
              <a:rect l="l" t="t" r="r" b="b"/>
              <a:pathLst>
                <a:path w="534" h="55" extrusionOk="0">
                  <a:moveTo>
                    <a:pt x="531" y="0"/>
                  </a:moveTo>
                  <a:cubicBezTo>
                    <a:pt x="352" y="20"/>
                    <a:pt x="175" y="40"/>
                    <a:pt x="1" y="54"/>
                  </a:cubicBezTo>
                  <a:cubicBezTo>
                    <a:pt x="175" y="40"/>
                    <a:pt x="352" y="20"/>
                    <a:pt x="534" y="0"/>
                  </a:cubicBezTo>
                  <a:close/>
                </a:path>
              </a:pathLst>
            </a:custGeom>
            <a:solidFill>
              <a:srgbClr val="E19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3"/>
            <p:cNvSpPr/>
            <p:nvPr/>
          </p:nvSpPr>
          <p:spPr>
            <a:xfrm>
              <a:off x="4878250" y="1038200"/>
              <a:ext cx="17025" cy="6350"/>
            </a:xfrm>
            <a:custGeom>
              <a:avLst/>
              <a:gdLst/>
              <a:ahLst/>
              <a:cxnLst/>
              <a:rect l="l" t="t" r="r" b="b"/>
              <a:pathLst>
                <a:path w="681" h="254" extrusionOk="0">
                  <a:moveTo>
                    <a:pt x="447" y="1"/>
                  </a:moveTo>
                  <a:lnTo>
                    <a:pt x="447" y="3"/>
                  </a:lnTo>
                  <a:cubicBezTo>
                    <a:pt x="295" y="48"/>
                    <a:pt x="147" y="87"/>
                    <a:pt x="0" y="126"/>
                  </a:cubicBezTo>
                  <a:lnTo>
                    <a:pt x="150" y="254"/>
                  </a:lnTo>
                  <a:cubicBezTo>
                    <a:pt x="322" y="239"/>
                    <a:pt x="498" y="222"/>
                    <a:pt x="680" y="200"/>
                  </a:cubicBezTo>
                  <a:cubicBezTo>
                    <a:pt x="602" y="134"/>
                    <a:pt x="523" y="67"/>
                    <a:pt x="447" y="1"/>
                  </a:cubicBezTo>
                  <a:close/>
                </a:path>
              </a:pathLst>
            </a:custGeom>
            <a:solidFill>
              <a:srgbClr val="D294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3"/>
            <p:cNvSpPr/>
            <p:nvPr/>
          </p:nvSpPr>
          <p:spPr>
            <a:xfrm>
              <a:off x="5040750" y="995075"/>
              <a:ext cx="8300" cy="12475"/>
            </a:xfrm>
            <a:custGeom>
              <a:avLst/>
              <a:gdLst/>
              <a:ahLst/>
              <a:cxnLst/>
              <a:rect l="l" t="t" r="r" b="b"/>
              <a:pathLst>
                <a:path w="332" h="499" extrusionOk="0">
                  <a:moveTo>
                    <a:pt x="0" y="0"/>
                  </a:moveTo>
                  <a:cubicBezTo>
                    <a:pt x="106" y="165"/>
                    <a:pt x="206" y="332"/>
                    <a:pt x="307" y="499"/>
                  </a:cubicBezTo>
                  <a:lnTo>
                    <a:pt x="332" y="474"/>
                  </a:lnTo>
                  <a:cubicBezTo>
                    <a:pt x="224" y="315"/>
                    <a:pt x="113" y="157"/>
                    <a:pt x="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3"/>
            <p:cNvSpPr/>
            <p:nvPr/>
          </p:nvSpPr>
          <p:spPr>
            <a:xfrm>
              <a:off x="5040750" y="995075"/>
              <a:ext cx="25" cy="25"/>
            </a:xfrm>
            <a:custGeom>
              <a:avLst/>
              <a:gdLst/>
              <a:ahLst/>
              <a:cxnLst/>
              <a:rect l="l" t="t" r="r" b="b"/>
              <a:pathLst>
                <a:path w="1" h="1" extrusionOk="0">
                  <a:moveTo>
                    <a:pt x="0" y="0"/>
                  </a:moveTo>
                  <a:lnTo>
                    <a:pt x="0" y="0"/>
                  </a:lnTo>
                  <a:lnTo>
                    <a:pt x="0" y="0"/>
                  </a:lnTo>
                  <a:lnTo>
                    <a:pt x="0" y="0"/>
                  </a:lnTo>
                  <a:close/>
                </a:path>
              </a:pathLst>
            </a:custGeom>
            <a:solidFill>
              <a:srgbClr val="D294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3"/>
            <p:cNvSpPr/>
            <p:nvPr/>
          </p:nvSpPr>
          <p:spPr>
            <a:xfrm>
              <a:off x="4957950" y="1008450"/>
              <a:ext cx="131775" cy="129375"/>
            </a:xfrm>
            <a:custGeom>
              <a:avLst/>
              <a:gdLst/>
              <a:ahLst/>
              <a:cxnLst/>
              <a:rect l="l" t="t" r="r" b="b"/>
              <a:pathLst>
                <a:path w="5271" h="5175" extrusionOk="0">
                  <a:moveTo>
                    <a:pt x="3680" y="0"/>
                  </a:moveTo>
                  <a:cubicBezTo>
                    <a:pt x="3681" y="1"/>
                    <a:pt x="3681" y="1"/>
                    <a:pt x="3681" y="2"/>
                  </a:cubicBezTo>
                  <a:lnTo>
                    <a:pt x="3681" y="2"/>
                  </a:lnTo>
                  <a:lnTo>
                    <a:pt x="3683" y="0"/>
                  </a:lnTo>
                  <a:close/>
                  <a:moveTo>
                    <a:pt x="5222" y="3385"/>
                  </a:moveTo>
                  <a:lnTo>
                    <a:pt x="5219" y="3388"/>
                  </a:lnTo>
                  <a:cubicBezTo>
                    <a:pt x="5219" y="3388"/>
                    <a:pt x="5219" y="3388"/>
                    <a:pt x="5219" y="3388"/>
                  </a:cubicBezTo>
                  <a:lnTo>
                    <a:pt x="5219" y="3388"/>
                  </a:lnTo>
                  <a:lnTo>
                    <a:pt x="5222" y="3385"/>
                  </a:lnTo>
                  <a:close/>
                  <a:moveTo>
                    <a:pt x="3681" y="2"/>
                  </a:moveTo>
                  <a:lnTo>
                    <a:pt x="3656" y="27"/>
                  </a:lnTo>
                  <a:cubicBezTo>
                    <a:pt x="3906" y="452"/>
                    <a:pt x="4142" y="887"/>
                    <a:pt x="4355" y="1328"/>
                  </a:cubicBezTo>
                  <a:cubicBezTo>
                    <a:pt x="4655" y="1969"/>
                    <a:pt x="4917" y="2639"/>
                    <a:pt x="5016" y="3329"/>
                  </a:cubicBezTo>
                  <a:cubicBezTo>
                    <a:pt x="5018" y="3358"/>
                    <a:pt x="5023" y="3390"/>
                    <a:pt x="5025" y="3420"/>
                  </a:cubicBezTo>
                  <a:lnTo>
                    <a:pt x="5197" y="3250"/>
                  </a:lnTo>
                  <a:cubicBezTo>
                    <a:pt x="5131" y="2909"/>
                    <a:pt x="5030" y="2578"/>
                    <a:pt x="4900" y="2259"/>
                  </a:cubicBezTo>
                  <a:cubicBezTo>
                    <a:pt x="4768" y="1925"/>
                    <a:pt x="4618" y="1598"/>
                    <a:pt x="4449" y="1282"/>
                  </a:cubicBezTo>
                  <a:cubicBezTo>
                    <a:pt x="4216" y="840"/>
                    <a:pt x="3958" y="414"/>
                    <a:pt x="3681" y="2"/>
                  </a:cubicBezTo>
                  <a:close/>
                  <a:moveTo>
                    <a:pt x="254" y="3447"/>
                  </a:moveTo>
                  <a:lnTo>
                    <a:pt x="254" y="3449"/>
                  </a:lnTo>
                  <a:lnTo>
                    <a:pt x="1" y="3702"/>
                  </a:lnTo>
                  <a:cubicBezTo>
                    <a:pt x="57" y="3739"/>
                    <a:pt x="116" y="3773"/>
                    <a:pt x="175" y="3810"/>
                  </a:cubicBezTo>
                  <a:cubicBezTo>
                    <a:pt x="789" y="4183"/>
                    <a:pt x="1429" y="4522"/>
                    <a:pt x="2107" y="4785"/>
                  </a:cubicBezTo>
                  <a:cubicBezTo>
                    <a:pt x="2446" y="4920"/>
                    <a:pt x="2794" y="5028"/>
                    <a:pt x="3153" y="5104"/>
                  </a:cubicBezTo>
                  <a:cubicBezTo>
                    <a:pt x="3204" y="5114"/>
                    <a:pt x="3253" y="5121"/>
                    <a:pt x="3305" y="5131"/>
                  </a:cubicBezTo>
                  <a:lnTo>
                    <a:pt x="3486" y="4947"/>
                  </a:lnTo>
                  <a:lnTo>
                    <a:pt x="3543" y="4890"/>
                  </a:lnTo>
                  <a:cubicBezTo>
                    <a:pt x="3432" y="4875"/>
                    <a:pt x="3320" y="4853"/>
                    <a:pt x="3209" y="4829"/>
                  </a:cubicBezTo>
                  <a:cubicBezTo>
                    <a:pt x="2870" y="4748"/>
                    <a:pt x="2539" y="4637"/>
                    <a:pt x="2220" y="4500"/>
                  </a:cubicBezTo>
                  <a:cubicBezTo>
                    <a:pt x="1577" y="4227"/>
                    <a:pt x="956" y="3884"/>
                    <a:pt x="357" y="3511"/>
                  </a:cubicBezTo>
                  <a:lnTo>
                    <a:pt x="254" y="3447"/>
                  </a:lnTo>
                  <a:close/>
                  <a:moveTo>
                    <a:pt x="5219" y="3388"/>
                  </a:moveTo>
                  <a:lnTo>
                    <a:pt x="5040" y="3570"/>
                  </a:lnTo>
                  <a:cubicBezTo>
                    <a:pt x="5055" y="3832"/>
                    <a:pt x="5033" y="4092"/>
                    <a:pt x="4937" y="4323"/>
                  </a:cubicBezTo>
                  <a:cubicBezTo>
                    <a:pt x="4878" y="4470"/>
                    <a:pt x="4778" y="4600"/>
                    <a:pt x="4652" y="4696"/>
                  </a:cubicBezTo>
                  <a:cubicBezTo>
                    <a:pt x="4522" y="4789"/>
                    <a:pt x="4373" y="4853"/>
                    <a:pt x="4215" y="4883"/>
                  </a:cubicBezTo>
                  <a:cubicBezTo>
                    <a:pt x="4105" y="4905"/>
                    <a:pt x="3992" y="4915"/>
                    <a:pt x="3879" y="4915"/>
                  </a:cubicBezTo>
                  <a:cubicBezTo>
                    <a:pt x="3823" y="4915"/>
                    <a:pt x="3766" y="4912"/>
                    <a:pt x="3710" y="4907"/>
                  </a:cubicBezTo>
                  <a:lnTo>
                    <a:pt x="3580" y="5040"/>
                  </a:lnTo>
                  <a:lnTo>
                    <a:pt x="3467" y="5153"/>
                  </a:lnTo>
                  <a:cubicBezTo>
                    <a:pt x="3582" y="5168"/>
                    <a:pt x="3700" y="5175"/>
                    <a:pt x="3815" y="5175"/>
                  </a:cubicBezTo>
                  <a:cubicBezTo>
                    <a:pt x="3968" y="5175"/>
                    <a:pt x="4120" y="5160"/>
                    <a:pt x="4267" y="5131"/>
                  </a:cubicBezTo>
                  <a:cubicBezTo>
                    <a:pt x="4458" y="5089"/>
                    <a:pt x="4640" y="5006"/>
                    <a:pt x="4797" y="4885"/>
                  </a:cubicBezTo>
                  <a:cubicBezTo>
                    <a:pt x="4952" y="4760"/>
                    <a:pt x="5072" y="4596"/>
                    <a:pt x="5143" y="4409"/>
                  </a:cubicBezTo>
                  <a:cubicBezTo>
                    <a:pt x="5271" y="4073"/>
                    <a:pt x="5266" y="3722"/>
                    <a:pt x="5219" y="338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3"/>
            <p:cNvSpPr/>
            <p:nvPr/>
          </p:nvSpPr>
          <p:spPr>
            <a:xfrm>
              <a:off x="5087925" y="996850"/>
              <a:ext cx="94850" cy="96250"/>
            </a:xfrm>
            <a:custGeom>
              <a:avLst/>
              <a:gdLst/>
              <a:ahLst/>
              <a:cxnLst/>
              <a:rect l="l" t="t" r="r" b="b"/>
              <a:pathLst>
                <a:path w="3794" h="3850" extrusionOk="0">
                  <a:moveTo>
                    <a:pt x="3793" y="1"/>
                  </a:moveTo>
                  <a:lnTo>
                    <a:pt x="3793" y="1"/>
                  </a:lnTo>
                  <a:cubicBezTo>
                    <a:pt x="3376" y="398"/>
                    <a:pt x="2961" y="801"/>
                    <a:pt x="2549" y="1203"/>
                  </a:cubicBezTo>
                  <a:lnTo>
                    <a:pt x="2603" y="1228"/>
                  </a:lnTo>
                  <a:cubicBezTo>
                    <a:pt x="3000" y="820"/>
                    <a:pt x="3398" y="410"/>
                    <a:pt x="3793" y="1"/>
                  </a:cubicBezTo>
                  <a:close/>
                  <a:moveTo>
                    <a:pt x="2291" y="1454"/>
                  </a:moveTo>
                  <a:cubicBezTo>
                    <a:pt x="1869" y="1866"/>
                    <a:pt x="1447" y="2278"/>
                    <a:pt x="1027" y="2693"/>
                  </a:cubicBezTo>
                  <a:lnTo>
                    <a:pt x="1" y="3712"/>
                  </a:lnTo>
                  <a:cubicBezTo>
                    <a:pt x="3" y="3729"/>
                    <a:pt x="6" y="3746"/>
                    <a:pt x="8" y="3761"/>
                  </a:cubicBezTo>
                  <a:cubicBezTo>
                    <a:pt x="13" y="3793"/>
                    <a:pt x="18" y="3820"/>
                    <a:pt x="23" y="3849"/>
                  </a:cubicBezTo>
                  <a:lnTo>
                    <a:pt x="1098" y="2764"/>
                  </a:lnTo>
                  <a:cubicBezTo>
                    <a:pt x="1518" y="2337"/>
                    <a:pt x="1937" y="1910"/>
                    <a:pt x="2357" y="1483"/>
                  </a:cubicBezTo>
                  <a:lnTo>
                    <a:pt x="2291" y="14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3"/>
            <p:cNvSpPr/>
            <p:nvPr/>
          </p:nvSpPr>
          <p:spPr>
            <a:xfrm>
              <a:off x="5145175" y="1026925"/>
              <a:ext cx="7825" cy="7075"/>
            </a:xfrm>
            <a:custGeom>
              <a:avLst/>
              <a:gdLst/>
              <a:ahLst/>
              <a:cxnLst/>
              <a:rect l="l" t="t" r="r" b="b"/>
              <a:pathLst>
                <a:path w="313" h="283" extrusionOk="0">
                  <a:moveTo>
                    <a:pt x="256" y="0"/>
                  </a:moveTo>
                  <a:lnTo>
                    <a:pt x="1" y="251"/>
                  </a:lnTo>
                  <a:lnTo>
                    <a:pt x="65" y="283"/>
                  </a:lnTo>
                  <a:lnTo>
                    <a:pt x="313" y="30"/>
                  </a:lnTo>
                  <a:lnTo>
                    <a:pt x="256" y="3"/>
                  </a:lnTo>
                  <a:lnTo>
                    <a:pt x="2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3"/>
            <p:cNvSpPr/>
            <p:nvPr/>
          </p:nvSpPr>
          <p:spPr>
            <a:xfrm>
              <a:off x="4909900" y="1094000"/>
              <a:ext cx="174075" cy="175700"/>
            </a:xfrm>
            <a:custGeom>
              <a:avLst/>
              <a:gdLst/>
              <a:ahLst/>
              <a:cxnLst/>
              <a:rect l="l" t="t" r="r" b="b"/>
              <a:pathLst>
                <a:path w="6963" h="7028" extrusionOk="0">
                  <a:moveTo>
                    <a:pt x="6950" y="0"/>
                  </a:moveTo>
                  <a:lnTo>
                    <a:pt x="5467" y="1473"/>
                  </a:lnTo>
                  <a:cubicBezTo>
                    <a:pt x="5521" y="1480"/>
                    <a:pt x="5578" y="1485"/>
                    <a:pt x="5634" y="1490"/>
                  </a:cubicBezTo>
                  <a:lnTo>
                    <a:pt x="6962" y="150"/>
                  </a:lnTo>
                  <a:cubicBezTo>
                    <a:pt x="6960" y="101"/>
                    <a:pt x="6955" y="52"/>
                    <a:pt x="6950" y="0"/>
                  </a:cubicBezTo>
                  <a:close/>
                  <a:moveTo>
                    <a:pt x="5227" y="1709"/>
                  </a:moveTo>
                  <a:lnTo>
                    <a:pt x="2691" y="4264"/>
                  </a:lnTo>
                  <a:lnTo>
                    <a:pt x="1341" y="5641"/>
                  </a:lnTo>
                  <a:lnTo>
                    <a:pt x="1" y="7028"/>
                  </a:lnTo>
                  <a:lnTo>
                    <a:pt x="1388" y="5688"/>
                  </a:lnTo>
                  <a:lnTo>
                    <a:pt x="2765" y="4338"/>
                  </a:lnTo>
                  <a:lnTo>
                    <a:pt x="5391" y="1733"/>
                  </a:lnTo>
                  <a:cubicBezTo>
                    <a:pt x="5335" y="1726"/>
                    <a:pt x="5281" y="1719"/>
                    <a:pt x="5229" y="170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3"/>
            <p:cNvSpPr/>
            <p:nvPr/>
          </p:nvSpPr>
          <p:spPr>
            <a:xfrm>
              <a:off x="5040550" y="1089625"/>
              <a:ext cx="47950" cy="47650"/>
            </a:xfrm>
            <a:custGeom>
              <a:avLst/>
              <a:gdLst/>
              <a:ahLst/>
              <a:cxnLst/>
              <a:rect l="l" t="t" r="r" b="b"/>
              <a:pathLst>
                <a:path w="1918" h="1906" extrusionOk="0">
                  <a:moveTo>
                    <a:pt x="1896" y="1"/>
                  </a:moveTo>
                  <a:lnTo>
                    <a:pt x="1724" y="173"/>
                  </a:lnTo>
                  <a:cubicBezTo>
                    <a:pt x="1729" y="222"/>
                    <a:pt x="1734" y="273"/>
                    <a:pt x="1736" y="323"/>
                  </a:cubicBezTo>
                  <a:lnTo>
                    <a:pt x="1918" y="138"/>
                  </a:lnTo>
                  <a:cubicBezTo>
                    <a:pt x="1915" y="109"/>
                    <a:pt x="1910" y="80"/>
                    <a:pt x="1906" y="50"/>
                  </a:cubicBezTo>
                  <a:cubicBezTo>
                    <a:pt x="1903" y="35"/>
                    <a:pt x="1901" y="18"/>
                    <a:pt x="1896" y="1"/>
                  </a:cubicBezTo>
                  <a:close/>
                  <a:moveTo>
                    <a:pt x="239" y="1643"/>
                  </a:moveTo>
                  <a:lnTo>
                    <a:pt x="185" y="1700"/>
                  </a:lnTo>
                  <a:lnTo>
                    <a:pt x="1" y="1884"/>
                  </a:lnTo>
                  <a:cubicBezTo>
                    <a:pt x="55" y="1891"/>
                    <a:pt x="109" y="1901"/>
                    <a:pt x="163" y="1906"/>
                  </a:cubicBezTo>
                  <a:lnTo>
                    <a:pt x="276" y="1793"/>
                  </a:lnTo>
                  <a:lnTo>
                    <a:pt x="408" y="1660"/>
                  </a:lnTo>
                  <a:cubicBezTo>
                    <a:pt x="352" y="1658"/>
                    <a:pt x="295" y="1650"/>
                    <a:pt x="239" y="164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3"/>
            <p:cNvSpPr/>
            <p:nvPr/>
          </p:nvSpPr>
          <p:spPr>
            <a:xfrm>
              <a:off x="5049025" y="915175"/>
              <a:ext cx="93050" cy="93300"/>
            </a:xfrm>
            <a:custGeom>
              <a:avLst/>
              <a:gdLst/>
              <a:ahLst/>
              <a:cxnLst/>
              <a:rect l="l" t="t" r="r" b="b"/>
              <a:pathLst>
                <a:path w="3722" h="3732" extrusionOk="0">
                  <a:moveTo>
                    <a:pt x="3722" y="0"/>
                  </a:moveTo>
                  <a:lnTo>
                    <a:pt x="1039" y="2642"/>
                  </a:lnTo>
                  <a:lnTo>
                    <a:pt x="1085" y="2676"/>
                  </a:lnTo>
                  <a:lnTo>
                    <a:pt x="3722" y="0"/>
                  </a:lnTo>
                  <a:close/>
                  <a:moveTo>
                    <a:pt x="771" y="2904"/>
                  </a:moveTo>
                  <a:lnTo>
                    <a:pt x="761" y="2914"/>
                  </a:lnTo>
                  <a:lnTo>
                    <a:pt x="1" y="3670"/>
                  </a:lnTo>
                  <a:lnTo>
                    <a:pt x="40" y="3731"/>
                  </a:lnTo>
                  <a:lnTo>
                    <a:pt x="808" y="2958"/>
                  </a:lnTo>
                  <a:lnTo>
                    <a:pt x="823" y="2943"/>
                  </a:lnTo>
                  <a:lnTo>
                    <a:pt x="771" y="290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3"/>
            <p:cNvSpPr/>
            <p:nvPr/>
          </p:nvSpPr>
          <p:spPr>
            <a:xfrm>
              <a:off x="5068300" y="981200"/>
              <a:ext cx="7925" cy="7525"/>
            </a:xfrm>
            <a:custGeom>
              <a:avLst/>
              <a:gdLst/>
              <a:ahLst/>
              <a:cxnLst/>
              <a:rect l="l" t="t" r="r" b="b"/>
              <a:pathLst>
                <a:path w="317" h="301" extrusionOk="0">
                  <a:moveTo>
                    <a:pt x="268" y="1"/>
                  </a:moveTo>
                  <a:lnTo>
                    <a:pt x="0" y="263"/>
                  </a:lnTo>
                  <a:lnTo>
                    <a:pt x="54" y="300"/>
                  </a:lnTo>
                  <a:lnTo>
                    <a:pt x="317" y="35"/>
                  </a:lnTo>
                  <a:lnTo>
                    <a:pt x="2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3"/>
            <p:cNvSpPr/>
            <p:nvPr/>
          </p:nvSpPr>
          <p:spPr>
            <a:xfrm>
              <a:off x="4554900" y="1007525"/>
              <a:ext cx="494525" cy="494825"/>
            </a:xfrm>
            <a:custGeom>
              <a:avLst/>
              <a:gdLst/>
              <a:ahLst/>
              <a:cxnLst/>
              <a:rect l="l" t="t" r="r" b="b"/>
              <a:pathLst>
                <a:path w="19781" h="19793" extrusionOk="0">
                  <a:moveTo>
                    <a:pt x="19741" y="1"/>
                  </a:moveTo>
                  <a:lnTo>
                    <a:pt x="17586" y="2146"/>
                  </a:lnTo>
                  <a:lnTo>
                    <a:pt x="16292" y="3432"/>
                  </a:lnTo>
                  <a:cubicBezTo>
                    <a:pt x="16319" y="3449"/>
                    <a:pt x="16349" y="3469"/>
                    <a:pt x="16376" y="3486"/>
                  </a:cubicBezTo>
                  <a:lnTo>
                    <a:pt x="17647" y="2210"/>
                  </a:lnTo>
                  <a:lnTo>
                    <a:pt x="19780" y="64"/>
                  </a:lnTo>
                  <a:lnTo>
                    <a:pt x="19743" y="3"/>
                  </a:lnTo>
                  <a:lnTo>
                    <a:pt x="19741" y="1"/>
                  </a:lnTo>
                  <a:close/>
                  <a:moveTo>
                    <a:pt x="16037" y="3685"/>
                  </a:moveTo>
                  <a:lnTo>
                    <a:pt x="11697" y="8003"/>
                  </a:lnTo>
                  <a:lnTo>
                    <a:pt x="5840" y="13889"/>
                  </a:lnTo>
                  <a:lnTo>
                    <a:pt x="2914" y="16832"/>
                  </a:lnTo>
                  <a:lnTo>
                    <a:pt x="1" y="19793"/>
                  </a:lnTo>
                  <a:lnTo>
                    <a:pt x="2958" y="16879"/>
                  </a:lnTo>
                  <a:lnTo>
                    <a:pt x="5902" y="13950"/>
                  </a:lnTo>
                  <a:lnTo>
                    <a:pt x="11790" y="8096"/>
                  </a:lnTo>
                  <a:lnTo>
                    <a:pt x="16123" y="3739"/>
                  </a:lnTo>
                  <a:lnTo>
                    <a:pt x="16037" y="368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3"/>
            <p:cNvSpPr/>
            <p:nvPr/>
          </p:nvSpPr>
          <p:spPr>
            <a:xfrm>
              <a:off x="4955800" y="1006925"/>
              <a:ext cx="94225" cy="94100"/>
            </a:xfrm>
            <a:custGeom>
              <a:avLst/>
              <a:gdLst/>
              <a:ahLst/>
              <a:cxnLst/>
              <a:rect l="l" t="t" r="r" b="b"/>
              <a:pathLst>
                <a:path w="3769" h="3764" extrusionOk="0">
                  <a:moveTo>
                    <a:pt x="3730" y="0"/>
                  </a:moveTo>
                  <a:lnTo>
                    <a:pt x="3705" y="25"/>
                  </a:lnTo>
                  <a:lnTo>
                    <a:pt x="3742" y="86"/>
                  </a:lnTo>
                  <a:lnTo>
                    <a:pt x="3769" y="59"/>
                  </a:lnTo>
                  <a:lnTo>
                    <a:pt x="3730" y="0"/>
                  </a:lnTo>
                  <a:close/>
                  <a:moveTo>
                    <a:pt x="256" y="3456"/>
                  </a:moveTo>
                  <a:lnTo>
                    <a:pt x="1" y="3709"/>
                  </a:lnTo>
                  <a:lnTo>
                    <a:pt x="87" y="3763"/>
                  </a:lnTo>
                  <a:lnTo>
                    <a:pt x="340" y="3510"/>
                  </a:lnTo>
                  <a:cubicBezTo>
                    <a:pt x="313" y="3493"/>
                    <a:pt x="283" y="3473"/>
                    <a:pt x="256" y="34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3"/>
            <p:cNvSpPr/>
            <p:nvPr/>
          </p:nvSpPr>
          <p:spPr>
            <a:xfrm>
              <a:off x="4464025" y="1232075"/>
              <a:ext cx="234075" cy="234075"/>
            </a:xfrm>
            <a:custGeom>
              <a:avLst/>
              <a:gdLst/>
              <a:ahLst/>
              <a:cxnLst/>
              <a:rect l="l" t="t" r="r" b="b"/>
              <a:pathLst>
                <a:path w="9363" h="9363" extrusionOk="0">
                  <a:moveTo>
                    <a:pt x="9362" y="0"/>
                  </a:moveTo>
                  <a:lnTo>
                    <a:pt x="9362" y="0"/>
                  </a:lnTo>
                  <a:cubicBezTo>
                    <a:pt x="8562" y="761"/>
                    <a:pt x="7774" y="1532"/>
                    <a:pt x="6986" y="2305"/>
                  </a:cubicBezTo>
                  <a:lnTo>
                    <a:pt x="4635" y="4635"/>
                  </a:lnTo>
                  <a:lnTo>
                    <a:pt x="2305" y="6986"/>
                  </a:lnTo>
                  <a:lnTo>
                    <a:pt x="1147" y="8169"/>
                  </a:lnTo>
                  <a:lnTo>
                    <a:pt x="0" y="9362"/>
                  </a:lnTo>
                  <a:lnTo>
                    <a:pt x="1193" y="8216"/>
                  </a:lnTo>
                  <a:lnTo>
                    <a:pt x="2376" y="7057"/>
                  </a:lnTo>
                  <a:lnTo>
                    <a:pt x="4728" y="4728"/>
                  </a:lnTo>
                  <a:lnTo>
                    <a:pt x="7057" y="2376"/>
                  </a:lnTo>
                  <a:cubicBezTo>
                    <a:pt x="7831" y="1588"/>
                    <a:pt x="8601" y="798"/>
                    <a:pt x="93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3"/>
            <p:cNvSpPr/>
            <p:nvPr/>
          </p:nvSpPr>
          <p:spPr>
            <a:xfrm>
              <a:off x="4556800" y="955675"/>
              <a:ext cx="238075" cy="238175"/>
            </a:xfrm>
            <a:custGeom>
              <a:avLst/>
              <a:gdLst/>
              <a:ahLst/>
              <a:cxnLst/>
              <a:rect l="l" t="t" r="r" b="b"/>
              <a:pathLst>
                <a:path w="9523" h="9527" extrusionOk="0">
                  <a:moveTo>
                    <a:pt x="9471" y="0"/>
                  </a:moveTo>
                  <a:cubicBezTo>
                    <a:pt x="9471" y="1"/>
                    <a:pt x="9472" y="1"/>
                    <a:pt x="9472" y="2"/>
                  </a:cubicBezTo>
                  <a:lnTo>
                    <a:pt x="9472" y="2"/>
                  </a:lnTo>
                  <a:cubicBezTo>
                    <a:pt x="9472" y="1"/>
                    <a:pt x="9473" y="1"/>
                    <a:pt x="9473" y="0"/>
                  </a:cubicBezTo>
                  <a:close/>
                  <a:moveTo>
                    <a:pt x="9472" y="2"/>
                  </a:moveTo>
                  <a:cubicBezTo>
                    <a:pt x="9180" y="288"/>
                    <a:pt x="8889" y="573"/>
                    <a:pt x="8599" y="860"/>
                  </a:cubicBezTo>
                  <a:lnTo>
                    <a:pt x="5710" y="3727"/>
                  </a:lnTo>
                  <a:lnTo>
                    <a:pt x="2843" y="6613"/>
                  </a:lnTo>
                  <a:lnTo>
                    <a:pt x="1417" y="8064"/>
                  </a:lnTo>
                  <a:lnTo>
                    <a:pt x="1" y="9527"/>
                  </a:lnTo>
                  <a:lnTo>
                    <a:pt x="1461" y="8111"/>
                  </a:lnTo>
                  <a:lnTo>
                    <a:pt x="2914" y="6684"/>
                  </a:lnTo>
                  <a:lnTo>
                    <a:pt x="5801" y="3817"/>
                  </a:lnTo>
                  <a:lnTo>
                    <a:pt x="8668" y="931"/>
                  </a:lnTo>
                  <a:cubicBezTo>
                    <a:pt x="8953" y="641"/>
                    <a:pt x="9238" y="351"/>
                    <a:pt x="9522" y="62"/>
                  </a:cubicBezTo>
                  <a:cubicBezTo>
                    <a:pt x="9506" y="40"/>
                    <a:pt x="9489" y="21"/>
                    <a:pt x="9472" y="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3"/>
            <p:cNvSpPr/>
            <p:nvPr/>
          </p:nvSpPr>
          <p:spPr>
            <a:xfrm>
              <a:off x="4800500" y="931975"/>
              <a:ext cx="18375" cy="18325"/>
            </a:xfrm>
            <a:custGeom>
              <a:avLst/>
              <a:gdLst/>
              <a:ahLst/>
              <a:cxnLst/>
              <a:rect l="l" t="t" r="r" b="b"/>
              <a:pathLst>
                <a:path w="735" h="733" extrusionOk="0">
                  <a:moveTo>
                    <a:pt x="692" y="1"/>
                  </a:moveTo>
                  <a:cubicBezTo>
                    <a:pt x="462" y="227"/>
                    <a:pt x="231" y="453"/>
                    <a:pt x="0" y="676"/>
                  </a:cubicBezTo>
                  <a:lnTo>
                    <a:pt x="47" y="732"/>
                  </a:lnTo>
                  <a:cubicBezTo>
                    <a:pt x="278" y="499"/>
                    <a:pt x="506" y="264"/>
                    <a:pt x="734" y="30"/>
                  </a:cubicBezTo>
                  <a:lnTo>
                    <a:pt x="692" y="1"/>
                  </a:lnTo>
                  <a:close/>
                </a:path>
              </a:pathLst>
            </a:custGeom>
            <a:solidFill>
              <a:srgbClr val="E19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3"/>
            <p:cNvSpPr/>
            <p:nvPr/>
          </p:nvSpPr>
          <p:spPr>
            <a:xfrm>
              <a:off x="4817800" y="906100"/>
              <a:ext cx="26775" cy="26650"/>
            </a:xfrm>
            <a:custGeom>
              <a:avLst/>
              <a:gdLst/>
              <a:ahLst/>
              <a:cxnLst/>
              <a:rect l="l" t="t" r="r" b="b"/>
              <a:pathLst>
                <a:path w="1071" h="1066" extrusionOk="0">
                  <a:moveTo>
                    <a:pt x="1071" y="0"/>
                  </a:moveTo>
                  <a:lnTo>
                    <a:pt x="1071" y="0"/>
                  </a:lnTo>
                  <a:cubicBezTo>
                    <a:pt x="712" y="344"/>
                    <a:pt x="356" y="690"/>
                    <a:pt x="0" y="1036"/>
                  </a:cubicBezTo>
                  <a:lnTo>
                    <a:pt x="42" y="1065"/>
                  </a:lnTo>
                  <a:cubicBezTo>
                    <a:pt x="386" y="712"/>
                    <a:pt x="729" y="356"/>
                    <a:pt x="1071" y="0"/>
                  </a:cubicBezTo>
                  <a:close/>
                </a:path>
              </a:pathLst>
            </a:custGeom>
            <a:solidFill>
              <a:srgbClr val="FF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3"/>
            <p:cNvSpPr/>
            <p:nvPr/>
          </p:nvSpPr>
          <p:spPr>
            <a:xfrm>
              <a:off x="4793625" y="949600"/>
              <a:ext cx="6150" cy="7625"/>
            </a:xfrm>
            <a:custGeom>
              <a:avLst/>
              <a:gdLst/>
              <a:ahLst/>
              <a:cxnLst/>
              <a:rect l="l" t="t" r="r" b="b"/>
              <a:pathLst>
                <a:path w="246" h="305" extrusionOk="0">
                  <a:moveTo>
                    <a:pt x="246" y="0"/>
                  </a:moveTo>
                  <a:cubicBezTo>
                    <a:pt x="246" y="1"/>
                    <a:pt x="245" y="2"/>
                    <a:pt x="245" y="3"/>
                  </a:cubicBezTo>
                  <a:lnTo>
                    <a:pt x="245" y="3"/>
                  </a:lnTo>
                  <a:cubicBezTo>
                    <a:pt x="245" y="3"/>
                    <a:pt x="246" y="3"/>
                    <a:pt x="246" y="3"/>
                  </a:cubicBezTo>
                  <a:lnTo>
                    <a:pt x="246" y="0"/>
                  </a:lnTo>
                  <a:close/>
                  <a:moveTo>
                    <a:pt x="245" y="3"/>
                  </a:moveTo>
                  <a:lnTo>
                    <a:pt x="245" y="3"/>
                  </a:lnTo>
                  <a:cubicBezTo>
                    <a:pt x="162" y="82"/>
                    <a:pt x="81" y="163"/>
                    <a:pt x="0" y="243"/>
                  </a:cubicBezTo>
                  <a:cubicBezTo>
                    <a:pt x="17" y="263"/>
                    <a:pt x="35" y="283"/>
                    <a:pt x="52" y="305"/>
                  </a:cubicBezTo>
                  <a:lnTo>
                    <a:pt x="231" y="121"/>
                  </a:lnTo>
                  <a:cubicBezTo>
                    <a:pt x="236" y="82"/>
                    <a:pt x="241" y="44"/>
                    <a:pt x="245" y="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3"/>
            <p:cNvSpPr/>
            <p:nvPr/>
          </p:nvSpPr>
          <p:spPr>
            <a:xfrm>
              <a:off x="4799375" y="948850"/>
              <a:ext cx="2375" cy="3775"/>
            </a:xfrm>
            <a:custGeom>
              <a:avLst/>
              <a:gdLst/>
              <a:ahLst/>
              <a:cxnLst/>
              <a:rect l="l" t="t" r="r" b="b"/>
              <a:pathLst>
                <a:path w="95" h="151" extrusionOk="0">
                  <a:moveTo>
                    <a:pt x="45" y="1"/>
                  </a:moveTo>
                  <a:lnTo>
                    <a:pt x="16" y="33"/>
                  </a:lnTo>
                  <a:cubicBezTo>
                    <a:pt x="11" y="72"/>
                    <a:pt x="6" y="111"/>
                    <a:pt x="1" y="151"/>
                  </a:cubicBezTo>
                  <a:lnTo>
                    <a:pt x="94" y="57"/>
                  </a:lnTo>
                  <a:lnTo>
                    <a:pt x="48" y="3"/>
                  </a:lnTo>
                  <a:lnTo>
                    <a:pt x="45" y="1"/>
                  </a:lnTo>
                  <a:close/>
                </a:path>
              </a:pathLst>
            </a:custGeom>
            <a:solidFill>
              <a:srgbClr val="EABB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3"/>
            <p:cNvSpPr/>
            <p:nvPr/>
          </p:nvSpPr>
          <p:spPr>
            <a:xfrm>
              <a:off x="4319800" y="921975"/>
              <a:ext cx="360000" cy="360075"/>
            </a:xfrm>
            <a:custGeom>
              <a:avLst/>
              <a:gdLst/>
              <a:ahLst/>
              <a:cxnLst/>
              <a:rect l="l" t="t" r="r" b="b"/>
              <a:pathLst>
                <a:path w="14400" h="14403" extrusionOk="0">
                  <a:moveTo>
                    <a:pt x="14400" y="1"/>
                  </a:moveTo>
                  <a:lnTo>
                    <a:pt x="12576" y="1778"/>
                  </a:lnTo>
                  <a:lnTo>
                    <a:pt x="10764" y="3565"/>
                  </a:lnTo>
                  <a:lnTo>
                    <a:pt x="7154" y="7156"/>
                  </a:lnTo>
                  <a:lnTo>
                    <a:pt x="3563" y="10765"/>
                  </a:lnTo>
                  <a:lnTo>
                    <a:pt x="1778" y="12579"/>
                  </a:lnTo>
                  <a:lnTo>
                    <a:pt x="1" y="14402"/>
                  </a:lnTo>
                  <a:lnTo>
                    <a:pt x="1822" y="12625"/>
                  </a:lnTo>
                  <a:lnTo>
                    <a:pt x="3636" y="10838"/>
                  </a:lnTo>
                  <a:lnTo>
                    <a:pt x="7247" y="7247"/>
                  </a:lnTo>
                  <a:lnTo>
                    <a:pt x="10836" y="3639"/>
                  </a:lnTo>
                  <a:lnTo>
                    <a:pt x="12623" y="1825"/>
                  </a:lnTo>
                  <a:lnTo>
                    <a:pt x="144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3"/>
            <p:cNvSpPr/>
            <p:nvPr/>
          </p:nvSpPr>
          <p:spPr>
            <a:xfrm>
              <a:off x="4029925" y="812700"/>
              <a:ext cx="648525" cy="648600"/>
            </a:xfrm>
            <a:custGeom>
              <a:avLst/>
              <a:gdLst/>
              <a:ahLst/>
              <a:cxnLst/>
              <a:rect l="l" t="t" r="r" b="b"/>
              <a:pathLst>
                <a:path w="25941" h="25944" extrusionOk="0">
                  <a:moveTo>
                    <a:pt x="25941" y="0"/>
                  </a:moveTo>
                  <a:lnTo>
                    <a:pt x="22676" y="3221"/>
                  </a:lnTo>
                  <a:lnTo>
                    <a:pt x="19426" y="6456"/>
                  </a:lnTo>
                  <a:lnTo>
                    <a:pt x="12924" y="12924"/>
                  </a:lnTo>
                  <a:lnTo>
                    <a:pt x="6453" y="19426"/>
                  </a:lnTo>
                  <a:lnTo>
                    <a:pt x="3218" y="22676"/>
                  </a:lnTo>
                  <a:lnTo>
                    <a:pt x="0" y="25943"/>
                  </a:lnTo>
                  <a:lnTo>
                    <a:pt x="0" y="25943"/>
                  </a:lnTo>
                  <a:lnTo>
                    <a:pt x="3265" y="22723"/>
                  </a:lnTo>
                  <a:lnTo>
                    <a:pt x="6517" y="19488"/>
                  </a:lnTo>
                  <a:lnTo>
                    <a:pt x="13017" y="13017"/>
                  </a:lnTo>
                  <a:lnTo>
                    <a:pt x="19488" y="6517"/>
                  </a:lnTo>
                  <a:lnTo>
                    <a:pt x="22720" y="3265"/>
                  </a:lnTo>
                  <a:lnTo>
                    <a:pt x="259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4"/>
          <p:cNvSpPr txBox="1">
            <a:spLocks noGrp="1"/>
          </p:cNvSpPr>
          <p:nvPr>
            <p:ph type="ctrTitle" idx="5"/>
          </p:nvPr>
        </p:nvSpPr>
        <p:spPr>
          <a:xfrm>
            <a:off x="6386022" y="1764354"/>
            <a:ext cx="1127100" cy="31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298" name="Google Shape;298;p34"/>
          <p:cNvSpPr txBox="1">
            <a:spLocks noGrp="1"/>
          </p:cNvSpPr>
          <p:nvPr>
            <p:ph type="subTitle" idx="6"/>
          </p:nvPr>
        </p:nvSpPr>
        <p:spPr>
          <a:xfrm>
            <a:off x="6282522" y="2060250"/>
            <a:ext cx="1334100" cy="98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t>
            </a:r>
            <a:endParaRPr/>
          </a:p>
        </p:txBody>
      </p:sp>
      <p:sp>
        <p:nvSpPr>
          <p:cNvPr id="299" name="Google Shape;299;p34"/>
          <p:cNvSpPr txBox="1">
            <a:spLocks noGrp="1"/>
          </p:cNvSpPr>
          <p:nvPr>
            <p:ph type="ctrTitle" idx="3"/>
          </p:nvPr>
        </p:nvSpPr>
        <p:spPr>
          <a:xfrm>
            <a:off x="4056400" y="1772024"/>
            <a:ext cx="1127100" cy="31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300" name="Google Shape;300;p34"/>
          <p:cNvSpPr txBox="1">
            <a:spLocks noGrp="1"/>
          </p:cNvSpPr>
          <p:nvPr>
            <p:ph type="subTitle" idx="4"/>
          </p:nvPr>
        </p:nvSpPr>
        <p:spPr>
          <a:xfrm>
            <a:off x="3696550" y="2060250"/>
            <a:ext cx="1846800" cy="98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but it’s quite hot</a:t>
            </a:r>
            <a:endParaRPr/>
          </a:p>
        </p:txBody>
      </p:sp>
      <p:sp>
        <p:nvSpPr>
          <p:cNvPr id="301" name="Google Shape;301;p34"/>
          <p:cNvSpPr txBox="1">
            <a:spLocks noGrp="1"/>
          </p:cNvSpPr>
          <p:nvPr>
            <p:ph type="ctrTitle" idx="2"/>
          </p:nvPr>
        </p:nvSpPr>
        <p:spPr>
          <a:xfrm>
            <a:off x="1670184" y="1774745"/>
            <a:ext cx="1127100" cy="31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302" name="Google Shape;302;p34"/>
          <p:cNvSpPr txBox="1">
            <a:spLocks noGrp="1"/>
          </p:cNvSpPr>
          <p:nvPr>
            <p:ph type="subTitle" idx="1"/>
          </p:nvPr>
        </p:nvSpPr>
        <p:spPr>
          <a:xfrm>
            <a:off x="1566688" y="2060250"/>
            <a:ext cx="1334100" cy="98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303" name="Google Shape;303;p34"/>
          <p:cNvSpPr txBox="1"/>
          <p:nvPr/>
        </p:nvSpPr>
        <p:spPr>
          <a:xfrm>
            <a:off x="1695984" y="2733577"/>
            <a:ext cx="1075500" cy="795300"/>
          </a:xfrm>
          <a:prstGeom prst="rect">
            <a:avLst/>
          </a:prstGeom>
          <a:noFill/>
          <a:ln>
            <a:noFill/>
          </a:ln>
        </p:spPr>
        <p:txBody>
          <a:bodyPr spcFirstLastPara="1" wrap="square" lIns="0" tIns="4775" rIns="0" bIns="0" anchor="ctr" anchorCtr="0">
            <a:noAutofit/>
          </a:bodyPr>
          <a:lstStyle/>
          <a:p>
            <a:pPr marL="0" marR="0" lvl="0" indent="0" algn="ctr" rtl="0">
              <a:spcBef>
                <a:spcPts val="100"/>
              </a:spcBef>
              <a:spcAft>
                <a:spcPts val="0"/>
              </a:spcAft>
              <a:buNone/>
            </a:pPr>
            <a:r>
              <a:rPr lang="en" sz="4800">
                <a:solidFill>
                  <a:schemeClr val="accent2"/>
                </a:solidFill>
                <a:latin typeface="Big Shoulders Display ExtraBold"/>
                <a:ea typeface="Big Shoulders Display ExtraBold"/>
                <a:cs typeface="Big Shoulders Display ExtraBold"/>
                <a:sym typeface="Big Shoulders Display ExtraBold"/>
              </a:rPr>
              <a:t>01</a:t>
            </a:r>
            <a:endParaRPr sz="4800">
              <a:solidFill>
                <a:schemeClr val="accent2"/>
              </a:solidFill>
              <a:latin typeface="Big Shoulders Display ExtraBold"/>
              <a:ea typeface="Big Shoulders Display ExtraBold"/>
              <a:cs typeface="Big Shoulders Display ExtraBold"/>
              <a:sym typeface="Big Shoulders Display ExtraBold"/>
            </a:endParaRPr>
          </a:p>
        </p:txBody>
      </p:sp>
      <p:sp>
        <p:nvSpPr>
          <p:cNvPr id="304" name="Google Shape;304;p34"/>
          <p:cNvSpPr txBox="1"/>
          <p:nvPr/>
        </p:nvSpPr>
        <p:spPr>
          <a:xfrm>
            <a:off x="4020250" y="2733577"/>
            <a:ext cx="1199400" cy="795300"/>
          </a:xfrm>
          <a:prstGeom prst="rect">
            <a:avLst/>
          </a:prstGeom>
          <a:noFill/>
          <a:ln>
            <a:noFill/>
          </a:ln>
        </p:spPr>
        <p:txBody>
          <a:bodyPr spcFirstLastPara="1" wrap="square" lIns="0" tIns="4775" rIns="0" bIns="0" anchor="ctr" anchorCtr="0">
            <a:noAutofit/>
          </a:bodyPr>
          <a:lstStyle/>
          <a:p>
            <a:pPr marL="0" marR="0" lvl="0" indent="0" algn="ctr" rtl="0">
              <a:spcBef>
                <a:spcPts val="100"/>
              </a:spcBef>
              <a:spcAft>
                <a:spcPts val="0"/>
              </a:spcAft>
              <a:buNone/>
            </a:pPr>
            <a:r>
              <a:rPr lang="en" sz="4800">
                <a:solidFill>
                  <a:schemeClr val="accent2"/>
                </a:solidFill>
                <a:latin typeface="Big Shoulders Display ExtraBold"/>
                <a:ea typeface="Big Shoulders Display ExtraBold"/>
                <a:cs typeface="Big Shoulders Display ExtraBold"/>
                <a:sym typeface="Big Shoulders Display ExtraBold"/>
              </a:rPr>
              <a:t>02</a:t>
            </a:r>
            <a:endParaRPr sz="4800">
              <a:solidFill>
                <a:schemeClr val="accent2"/>
              </a:solidFill>
              <a:latin typeface="Big Shoulders Display ExtraBold"/>
              <a:ea typeface="Big Shoulders Display ExtraBold"/>
              <a:cs typeface="Big Shoulders Display ExtraBold"/>
              <a:sym typeface="Big Shoulders Display ExtraBold"/>
            </a:endParaRPr>
          </a:p>
        </p:txBody>
      </p:sp>
      <p:sp>
        <p:nvSpPr>
          <p:cNvPr id="305" name="Google Shape;305;p34"/>
          <p:cNvSpPr txBox="1"/>
          <p:nvPr/>
        </p:nvSpPr>
        <p:spPr>
          <a:xfrm>
            <a:off x="6349872" y="2733577"/>
            <a:ext cx="1199400" cy="795300"/>
          </a:xfrm>
          <a:prstGeom prst="rect">
            <a:avLst/>
          </a:prstGeom>
          <a:noFill/>
          <a:ln>
            <a:noFill/>
          </a:ln>
        </p:spPr>
        <p:txBody>
          <a:bodyPr spcFirstLastPara="1" wrap="square" lIns="0" tIns="4775" rIns="0" bIns="0" anchor="ctr" anchorCtr="0">
            <a:noAutofit/>
          </a:bodyPr>
          <a:lstStyle/>
          <a:p>
            <a:pPr marL="0" marR="0" lvl="0" indent="0" algn="ctr" rtl="0">
              <a:spcBef>
                <a:spcPts val="100"/>
              </a:spcBef>
              <a:spcAft>
                <a:spcPts val="0"/>
              </a:spcAft>
              <a:buNone/>
            </a:pPr>
            <a:r>
              <a:rPr lang="en" sz="4800">
                <a:solidFill>
                  <a:schemeClr val="accent2"/>
                </a:solidFill>
                <a:latin typeface="Big Shoulders Display ExtraBold"/>
                <a:ea typeface="Big Shoulders Display ExtraBold"/>
                <a:cs typeface="Big Shoulders Display ExtraBold"/>
                <a:sym typeface="Big Shoulders Display ExtraBold"/>
              </a:rPr>
              <a:t>03</a:t>
            </a:r>
            <a:endParaRPr sz="4800">
              <a:solidFill>
                <a:schemeClr val="accent2"/>
              </a:solidFill>
              <a:latin typeface="Big Shoulders Display ExtraBold"/>
              <a:ea typeface="Big Shoulders Display ExtraBold"/>
              <a:cs typeface="Big Shoulders Display ExtraBold"/>
              <a:sym typeface="Big Shoulders Display ExtraBold"/>
            </a:endParaRPr>
          </a:p>
        </p:txBody>
      </p:sp>
      <p:cxnSp>
        <p:nvCxnSpPr>
          <p:cNvPr id="306" name="Google Shape;306;p34"/>
          <p:cNvCxnSpPr>
            <a:stCxn id="303" idx="2"/>
            <a:endCxn id="304" idx="2"/>
          </p:cNvCxnSpPr>
          <p:nvPr/>
        </p:nvCxnSpPr>
        <p:spPr>
          <a:xfrm rot="-5400000" flipH="1">
            <a:off x="3426534" y="2336077"/>
            <a:ext cx="600" cy="2386200"/>
          </a:xfrm>
          <a:prstGeom prst="curvedConnector3">
            <a:avLst>
              <a:gd name="adj1" fmla="val 39687500"/>
            </a:avLst>
          </a:prstGeom>
          <a:noFill/>
          <a:ln w="19050" cap="flat" cmpd="sng">
            <a:solidFill>
              <a:schemeClr val="lt1"/>
            </a:solidFill>
            <a:prstDash val="dash"/>
            <a:round/>
            <a:headEnd type="oval" w="med" len="med"/>
            <a:tailEnd type="none" w="med" len="med"/>
          </a:ln>
        </p:spPr>
      </p:cxnSp>
      <p:cxnSp>
        <p:nvCxnSpPr>
          <p:cNvPr id="307" name="Google Shape;307;p34"/>
          <p:cNvCxnSpPr>
            <a:stCxn id="304" idx="2"/>
            <a:endCxn id="305" idx="2"/>
          </p:cNvCxnSpPr>
          <p:nvPr/>
        </p:nvCxnSpPr>
        <p:spPr>
          <a:xfrm rot="-5400000" flipH="1">
            <a:off x="5784400" y="2364427"/>
            <a:ext cx="600" cy="2329500"/>
          </a:xfrm>
          <a:prstGeom prst="curvedConnector3">
            <a:avLst>
              <a:gd name="adj1" fmla="val 39687500"/>
            </a:avLst>
          </a:prstGeom>
          <a:noFill/>
          <a:ln w="19050" cap="flat" cmpd="sng">
            <a:solidFill>
              <a:schemeClr val="lt1"/>
            </a:solidFill>
            <a:prstDash val="dash"/>
            <a:round/>
            <a:headEnd type="none" w="med" len="med"/>
            <a:tailEnd type="triangle" w="med" len="med"/>
          </a:ln>
        </p:spPr>
      </p:cxnSp>
      <p:sp>
        <p:nvSpPr>
          <p:cNvPr id="308" name="Google Shape;308;p34"/>
          <p:cNvSpPr txBox="1">
            <a:spLocks noGrp="1"/>
          </p:cNvSpPr>
          <p:nvPr>
            <p:ph type="ctrTitle"/>
          </p:nvPr>
        </p:nvSpPr>
        <p:spPr>
          <a:xfrm>
            <a:off x="615250" y="176845"/>
            <a:ext cx="4865700" cy="85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lt1"/>
                </a:solidFill>
              </a:rPr>
              <a:t>OUR GOALS</a:t>
            </a:r>
            <a:endParaRPr>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35"/>
          <p:cNvSpPr/>
          <p:nvPr/>
        </p:nvSpPr>
        <p:spPr>
          <a:xfrm>
            <a:off x="2997328" y="2733525"/>
            <a:ext cx="1156200" cy="1156200"/>
          </a:xfrm>
          <a:prstGeom prst="ellipse">
            <a:avLst/>
          </a:prstGeom>
          <a:noFill/>
          <a:ln w="19050"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5"/>
          <p:cNvSpPr txBox="1">
            <a:spLocks noGrp="1"/>
          </p:cNvSpPr>
          <p:nvPr>
            <p:ph type="title"/>
          </p:nvPr>
        </p:nvSpPr>
        <p:spPr>
          <a:xfrm>
            <a:off x="635521" y="393300"/>
            <a:ext cx="4031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SETS US APART?</a:t>
            </a:r>
            <a:endParaRPr/>
          </a:p>
        </p:txBody>
      </p:sp>
      <p:sp>
        <p:nvSpPr>
          <p:cNvPr id="315" name="Google Shape;315;p35"/>
          <p:cNvSpPr txBox="1">
            <a:spLocks noGrp="1"/>
          </p:cNvSpPr>
          <p:nvPr>
            <p:ph type="ctrTitle" idx="2"/>
          </p:nvPr>
        </p:nvSpPr>
        <p:spPr>
          <a:xfrm>
            <a:off x="2705628" y="2085875"/>
            <a:ext cx="1379400" cy="319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a:t>
            </a:r>
            <a:endParaRPr/>
          </a:p>
        </p:txBody>
      </p:sp>
      <p:sp>
        <p:nvSpPr>
          <p:cNvPr id="316" name="Google Shape;316;p35"/>
          <p:cNvSpPr txBox="1">
            <a:spLocks noGrp="1"/>
          </p:cNvSpPr>
          <p:nvPr>
            <p:ph type="subTitle" idx="1"/>
          </p:nvPr>
        </p:nvSpPr>
        <p:spPr>
          <a:xfrm>
            <a:off x="1286928" y="1339418"/>
            <a:ext cx="2798100" cy="987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 and also the smallest one in our Solar System</a:t>
            </a:r>
            <a:endParaRPr/>
          </a:p>
        </p:txBody>
      </p:sp>
      <p:sp>
        <p:nvSpPr>
          <p:cNvPr id="317" name="Google Shape;317;p35"/>
          <p:cNvSpPr txBox="1">
            <a:spLocks noGrp="1"/>
          </p:cNvSpPr>
          <p:nvPr>
            <p:ph type="ctrTitle" idx="3"/>
          </p:nvPr>
        </p:nvSpPr>
        <p:spPr>
          <a:xfrm>
            <a:off x="5068844" y="2622027"/>
            <a:ext cx="1379400" cy="31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318" name="Google Shape;318;p35"/>
          <p:cNvSpPr txBox="1">
            <a:spLocks noGrp="1"/>
          </p:cNvSpPr>
          <p:nvPr>
            <p:ph type="subTitle" idx="4"/>
          </p:nvPr>
        </p:nvSpPr>
        <p:spPr>
          <a:xfrm>
            <a:off x="5068844" y="2971463"/>
            <a:ext cx="2798100" cy="98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in our Solar System and the fourth-brightest object in the sky</a:t>
            </a:r>
            <a:endParaRPr/>
          </a:p>
        </p:txBody>
      </p:sp>
      <p:sp>
        <p:nvSpPr>
          <p:cNvPr id="319" name="Google Shape;319;p35"/>
          <p:cNvSpPr/>
          <p:nvPr/>
        </p:nvSpPr>
        <p:spPr>
          <a:xfrm>
            <a:off x="4959428" y="1254825"/>
            <a:ext cx="1156200" cy="1156200"/>
          </a:xfrm>
          <a:prstGeom prst="ellipse">
            <a:avLst/>
          </a:prstGeom>
          <a:noFill/>
          <a:ln w="19050"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 name="Google Shape;320;p35"/>
          <p:cNvGrpSpPr/>
          <p:nvPr/>
        </p:nvGrpSpPr>
        <p:grpSpPr>
          <a:xfrm>
            <a:off x="5340360" y="1510814"/>
            <a:ext cx="393304" cy="637633"/>
            <a:chOff x="5233725" y="1812200"/>
            <a:chExt cx="227225" cy="368425"/>
          </a:xfrm>
        </p:grpSpPr>
        <p:sp>
          <p:nvSpPr>
            <p:cNvPr id="321" name="Google Shape;321;p35"/>
            <p:cNvSpPr/>
            <p:nvPr/>
          </p:nvSpPr>
          <p:spPr>
            <a:xfrm>
              <a:off x="5233725" y="1971350"/>
              <a:ext cx="227225" cy="209275"/>
            </a:xfrm>
            <a:custGeom>
              <a:avLst/>
              <a:gdLst/>
              <a:ahLst/>
              <a:cxnLst/>
              <a:rect l="l" t="t" r="r" b="b"/>
              <a:pathLst>
                <a:path w="9089" h="8371" extrusionOk="0">
                  <a:moveTo>
                    <a:pt x="4545" y="0"/>
                  </a:moveTo>
                  <a:cubicBezTo>
                    <a:pt x="4331" y="0"/>
                    <a:pt x="4117" y="111"/>
                    <a:pt x="4013" y="332"/>
                  </a:cubicBezTo>
                  <a:lnTo>
                    <a:pt x="2981" y="2398"/>
                  </a:lnTo>
                  <a:lnTo>
                    <a:pt x="709" y="2752"/>
                  </a:lnTo>
                  <a:cubicBezTo>
                    <a:pt x="207" y="2811"/>
                    <a:pt x="0" y="3430"/>
                    <a:pt x="354" y="3785"/>
                  </a:cubicBezTo>
                  <a:lnTo>
                    <a:pt x="2007" y="5378"/>
                  </a:lnTo>
                  <a:lnTo>
                    <a:pt x="1623" y="7650"/>
                  </a:lnTo>
                  <a:cubicBezTo>
                    <a:pt x="1553" y="8047"/>
                    <a:pt x="1872" y="8371"/>
                    <a:pt x="2227" y="8371"/>
                  </a:cubicBezTo>
                  <a:cubicBezTo>
                    <a:pt x="2321" y="8371"/>
                    <a:pt x="2416" y="8348"/>
                    <a:pt x="2508" y="8299"/>
                  </a:cubicBezTo>
                  <a:lnTo>
                    <a:pt x="4545" y="7207"/>
                  </a:lnTo>
                  <a:lnTo>
                    <a:pt x="6581" y="8299"/>
                  </a:lnTo>
                  <a:cubicBezTo>
                    <a:pt x="6671" y="8338"/>
                    <a:pt x="6766" y="8360"/>
                    <a:pt x="6863" y="8360"/>
                  </a:cubicBezTo>
                  <a:cubicBezTo>
                    <a:pt x="6988" y="8360"/>
                    <a:pt x="7113" y="8323"/>
                    <a:pt x="7230" y="8240"/>
                  </a:cubicBezTo>
                  <a:cubicBezTo>
                    <a:pt x="7407" y="8122"/>
                    <a:pt x="7495" y="7886"/>
                    <a:pt x="7466" y="7650"/>
                  </a:cubicBezTo>
                  <a:lnTo>
                    <a:pt x="7082" y="5378"/>
                  </a:lnTo>
                  <a:lnTo>
                    <a:pt x="8735" y="3785"/>
                  </a:lnTo>
                  <a:cubicBezTo>
                    <a:pt x="9089" y="3430"/>
                    <a:pt x="8882" y="2811"/>
                    <a:pt x="8380" y="2752"/>
                  </a:cubicBezTo>
                  <a:lnTo>
                    <a:pt x="6108" y="2398"/>
                  </a:lnTo>
                  <a:lnTo>
                    <a:pt x="5076" y="332"/>
                  </a:lnTo>
                  <a:cubicBezTo>
                    <a:pt x="4972" y="111"/>
                    <a:pt x="4758" y="0"/>
                    <a:pt x="4545" y="0"/>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5"/>
            <p:cNvSpPr/>
            <p:nvPr/>
          </p:nvSpPr>
          <p:spPr>
            <a:xfrm>
              <a:off x="5347325" y="1971525"/>
              <a:ext cx="113625" cy="208825"/>
            </a:xfrm>
            <a:custGeom>
              <a:avLst/>
              <a:gdLst/>
              <a:ahLst/>
              <a:cxnLst/>
              <a:rect l="l" t="t" r="r" b="b"/>
              <a:pathLst>
                <a:path w="4545" h="8353" extrusionOk="0">
                  <a:moveTo>
                    <a:pt x="1" y="1"/>
                  </a:moveTo>
                  <a:lnTo>
                    <a:pt x="1" y="7200"/>
                  </a:lnTo>
                  <a:lnTo>
                    <a:pt x="2037" y="8292"/>
                  </a:lnTo>
                  <a:cubicBezTo>
                    <a:pt x="2127" y="8331"/>
                    <a:pt x="2222" y="8353"/>
                    <a:pt x="2319" y="8353"/>
                  </a:cubicBezTo>
                  <a:cubicBezTo>
                    <a:pt x="2444" y="8353"/>
                    <a:pt x="2569" y="8316"/>
                    <a:pt x="2686" y="8233"/>
                  </a:cubicBezTo>
                  <a:cubicBezTo>
                    <a:pt x="2863" y="8115"/>
                    <a:pt x="2951" y="7879"/>
                    <a:pt x="2922" y="7643"/>
                  </a:cubicBezTo>
                  <a:lnTo>
                    <a:pt x="2538" y="5371"/>
                  </a:lnTo>
                  <a:lnTo>
                    <a:pt x="4191" y="3778"/>
                  </a:lnTo>
                  <a:cubicBezTo>
                    <a:pt x="4545" y="3423"/>
                    <a:pt x="4338" y="2804"/>
                    <a:pt x="3836" y="2745"/>
                  </a:cubicBezTo>
                  <a:lnTo>
                    <a:pt x="1564" y="2391"/>
                  </a:lnTo>
                  <a:lnTo>
                    <a:pt x="561" y="325"/>
                  </a:lnTo>
                  <a:cubicBezTo>
                    <a:pt x="443" y="119"/>
                    <a:pt x="237" y="1"/>
                    <a:pt x="1" y="1"/>
                  </a:cubicBez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5"/>
            <p:cNvSpPr/>
            <p:nvPr/>
          </p:nvSpPr>
          <p:spPr>
            <a:xfrm>
              <a:off x="5263225" y="1812200"/>
              <a:ext cx="168225" cy="120250"/>
            </a:xfrm>
            <a:custGeom>
              <a:avLst/>
              <a:gdLst/>
              <a:ahLst/>
              <a:cxnLst/>
              <a:rect l="l" t="t" r="r" b="b"/>
              <a:pathLst>
                <a:path w="6729" h="4810" extrusionOk="0">
                  <a:moveTo>
                    <a:pt x="1328" y="0"/>
                  </a:moveTo>
                  <a:cubicBezTo>
                    <a:pt x="532" y="0"/>
                    <a:pt x="1" y="856"/>
                    <a:pt x="355" y="1593"/>
                  </a:cubicBezTo>
                  <a:lnTo>
                    <a:pt x="2037" y="4810"/>
                  </a:lnTo>
                  <a:lnTo>
                    <a:pt x="4692" y="4810"/>
                  </a:lnTo>
                  <a:lnTo>
                    <a:pt x="6374" y="1623"/>
                  </a:lnTo>
                  <a:cubicBezTo>
                    <a:pt x="6728" y="885"/>
                    <a:pt x="6227" y="0"/>
                    <a:pt x="5401"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5"/>
            <p:cNvSpPr/>
            <p:nvPr/>
          </p:nvSpPr>
          <p:spPr>
            <a:xfrm>
              <a:off x="5347325" y="1812200"/>
              <a:ext cx="84125" cy="120250"/>
            </a:xfrm>
            <a:custGeom>
              <a:avLst/>
              <a:gdLst/>
              <a:ahLst/>
              <a:cxnLst/>
              <a:rect l="l" t="t" r="r" b="b"/>
              <a:pathLst>
                <a:path w="3365" h="4810" extrusionOk="0">
                  <a:moveTo>
                    <a:pt x="1" y="0"/>
                  </a:moveTo>
                  <a:lnTo>
                    <a:pt x="1" y="4810"/>
                  </a:lnTo>
                  <a:lnTo>
                    <a:pt x="1328" y="4810"/>
                  </a:lnTo>
                  <a:lnTo>
                    <a:pt x="3010" y="1623"/>
                  </a:lnTo>
                  <a:cubicBezTo>
                    <a:pt x="3364" y="885"/>
                    <a:pt x="2863" y="0"/>
                    <a:pt x="2037"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5"/>
            <p:cNvSpPr/>
            <p:nvPr/>
          </p:nvSpPr>
          <p:spPr>
            <a:xfrm>
              <a:off x="5336250" y="1812200"/>
              <a:ext cx="22175" cy="120250"/>
            </a:xfrm>
            <a:custGeom>
              <a:avLst/>
              <a:gdLst/>
              <a:ahLst/>
              <a:cxnLst/>
              <a:rect l="l" t="t" r="r" b="b"/>
              <a:pathLst>
                <a:path w="887" h="4810" extrusionOk="0">
                  <a:moveTo>
                    <a:pt x="1" y="0"/>
                  </a:moveTo>
                  <a:lnTo>
                    <a:pt x="1" y="4810"/>
                  </a:lnTo>
                  <a:lnTo>
                    <a:pt x="886" y="4810"/>
                  </a:lnTo>
                  <a:lnTo>
                    <a:pt x="8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5"/>
            <p:cNvSpPr/>
            <p:nvPr/>
          </p:nvSpPr>
          <p:spPr>
            <a:xfrm>
              <a:off x="5289050" y="1906600"/>
              <a:ext cx="101825" cy="86600"/>
            </a:xfrm>
            <a:custGeom>
              <a:avLst/>
              <a:gdLst/>
              <a:ahLst/>
              <a:cxnLst/>
              <a:rect l="l" t="t" r="r" b="b"/>
              <a:pathLst>
                <a:path w="4073" h="3464" extrusionOk="0">
                  <a:moveTo>
                    <a:pt x="2332" y="1"/>
                  </a:moveTo>
                  <a:cubicBezTo>
                    <a:pt x="797" y="1"/>
                    <a:pt x="0" y="1860"/>
                    <a:pt x="1092" y="2952"/>
                  </a:cubicBezTo>
                  <a:cubicBezTo>
                    <a:pt x="1445" y="3305"/>
                    <a:pt x="1879" y="3464"/>
                    <a:pt x="2305" y="3464"/>
                  </a:cubicBezTo>
                  <a:cubicBezTo>
                    <a:pt x="3195" y="3464"/>
                    <a:pt x="4052" y="2770"/>
                    <a:pt x="4072" y="1712"/>
                  </a:cubicBezTo>
                  <a:cubicBezTo>
                    <a:pt x="4072" y="768"/>
                    <a:pt x="3276" y="1"/>
                    <a:pt x="2332" y="1"/>
                  </a:cubicBezTo>
                  <a:close/>
                </a:path>
              </a:pathLst>
            </a:custGeom>
            <a:solidFill>
              <a:srgbClr val="FEE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5"/>
            <p:cNvSpPr/>
            <p:nvPr/>
          </p:nvSpPr>
          <p:spPr>
            <a:xfrm>
              <a:off x="5347325" y="1906600"/>
              <a:ext cx="43550" cy="86350"/>
            </a:xfrm>
            <a:custGeom>
              <a:avLst/>
              <a:gdLst/>
              <a:ahLst/>
              <a:cxnLst/>
              <a:rect l="l" t="t" r="r" b="b"/>
              <a:pathLst>
                <a:path w="1742" h="3454" extrusionOk="0">
                  <a:moveTo>
                    <a:pt x="1" y="1"/>
                  </a:moveTo>
                  <a:lnTo>
                    <a:pt x="1" y="3453"/>
                  </a:lnTo>
                  <a:cubicBezTo>
                    <a:pt x="945" y="3453"/>
                    <a:pt x="1712" y="2686"/>
                    <a:pt x="1741" y="1712"/>
                  </a:cubicBezTo>
                  <a:cubicBezTo>
                    <a:pt x="1741" y="768"/>
                    <a:pt x="945" y="1"/>
                    <a:pt x="1" y="1"/>
                  </a:cubicBezTo>
                  <a:close/>
                </a:path>
              </a:pathLst>
            </a:custGeom>
            <a:solidFill>
              <a:srgbClr val="FEE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 name="Google Shape;328;p35"/>
          <p:cNvGrpSpPr/>
          <p:nvPr/>
        </p:nvGrpSpPr>
        <p:grpSpPr>
          <a:xfrm>
            <a:off x="3399342" y="2992802"/>
            <a:ext cx="352169" cy="637623"/>
            <a:chOff x="6475250" y="2374500"/>
            <a:chExt cx="203625" cy="368675"/>
          </a:xfrm>
        </p:grpSpPr>
        <p:sp>
          <p:nvSpPr>
            <p:cNvPr id="329" name="Google Shape;329;p35"/>
            <p:cNvSpPr/>
            <p:nvPr/>
          </p:nvSpPr>
          <p:spPr>
            <a:xfrm>
              <a:off x="6475250" y="2374500"/>
              <a:ext cx="203625" cy="368675"/>
            </a:xfrm>
            <a:custGeom>
              <a:avLst/>
              <a:gdLst/>
              <a:ahLst/>
              <a:cxnLst/>
              <a:rect l="l" t="t" r="r" b="b"/>
              <a:pathLst>
                <a:path w="8145" h="14747" extrusionOk="0">
                  <a:moveTo>
                    <a:pt x="1461" y="0"/>
                  </a:moveTo>
                  <a:cubicBezTo>
                    <a:pt x="834" y="0"/>
                    <a:pt x="207" y="421"/>
                    <a:pt x="207" y="1261"/>
                  </a:cubicBezTo>
                  <a:lnTo>
                    <a:pt x="207" y="8786"/>
                  </a:lnTo>
                  <a:cubicBezTo>
                    <a:pt x="177" y="9583"/>
                    <a:pt x="177" y="9996"/>
                    <a:pt x="561" y="10320"/>
                  </a:cubicBezTo>
                  <a:lnTo>
                    <a:pt x="266" y="11501"/>
                  </a:lnTo>
                  <a:cubicBezTo>
                    <a:pt x="0" y="12445"/>
                    <a:pt x="89" y="13212"/>
                    <a:pt x="532" y="13773"/>
                  </a:cubicBezTo>
                  <a:cubicBezTo>
                    <a:pt x="1033" y="14422"/>
                    <a:pt x="1977" y="14746"/>
                    <a:pt x="3394" y="14746"/>
                  </a:cubicBezTo>
                  <a:lnTo>
                    <a:pt x="5843" y="14746"/>
                  </a:lnTo>
                  <a:cubicBezTo>
                    <a:pt x="7112" y="14746"/>
                    <a:pt x="8144" y="13684"/>
                    <a:pt x="8144" y="12415"/>
                  </a:cubicBezTo>
                  <a:lnTo>
                    <a:pt x="8144" y="8225"/>
                  </a:lnTo>
                  <a:cubicBezTo>
                    <a:pt x="8144" y="8196"/>
                    <a:pt x="8144" y="8166"/>
                    <a:pt x="8144" y="8137"/>
                  </a:cubicBezTo>
                  <a:lnTo>
                    <a:pt x="8144" y="6248"/>
                  </a:lnTo>
                  <a:cubicBezTo>
                    <a:pt x="8144" y="5481"/>
                    <a:pt x="7554" y="4891"/>
                    <a:pt x="6817" y="4891"/>
                  </a:cubicBezTo>
                  <a:cubicBezTo>
                    <a:pt x="6581" y="4891"/>
                    <a:pt x="6374" y="4950"/>
                    <a:pt x="6197" y="5038"/>
                  </a:cubicBezTo>
                  <a:cubicBezTo>
                    <a:pt x="5961" y="4596"/>
                    <a:pt x="5518" y="4301"/>
                    <a:pt x="4987" y="4301"/>
                  </a:cubicBezTo>
                  <a:cubicBezTo>
                    <a:pt x="4810" y="4301"/>
                    <a:pt x="4633" y="4360"/>
                    <a:pt x="4456" y="4419"/>
                  </a:cubicBezTo>
                  <a:cubicBezTo>
                    <a:pt x="4397" y="4212"/>
                    <a:pt x="4279" y="4035"/>
                    <a:pt x="4131" y="3888"/>
                  </a:cubicBezTo>
                  <a:cubicBezTo>
                    <a:pt x="3888" y="3644"/>
                    <a:pt x="3546" y="3498"/>
                    <a:pt x="3194" y="3498"/>
                  </a:cubicBezTo>
                  <a:cubicBezTo>
                    <a:pt x="3034" y="3498"/>
                    <a:pt x="2872" y="3528"/>
                    <a:pt x="2715" y="3593"/>
                  </a:cubicBezTo>
                  <a:lnTo>
                    <a:pt x="2715" y="1261"/>
                  </a:lnTo>
                  <a:cubicBezTo>
                    <a:pt x="2715" y="421"/>
                    <a:pt x="2088" y="0"/>
                    <a:pt x="1461"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5"/>
            <p:cNvSpPr/>
            <p:nvPr/>
          </p:nvSpPr>
          <p:spPr>
            <a:xfrm>
              <a:off x="6578525" y="2471675"/>
              <a:ext cx="100350" cy="271500"/>
            </a:xfrm>
            <a:custGeom>
              <a:avLst/>
              <a:gdLst/>
              <a:ahLst/>
              <a:cxnLst/>
              <a:rect l="l" t="t" r="r" b="b"/>
              <a:pathLst>
                <a:path w="4014" h="10860" extrusionOk="0">
                  <a:moveTo>
                    <a:pt x="0" y="1"/>
                  </a:moveTo>
                  <a:lnTo>
                    <a:pt x="0" y="10859"/>
                  </a:lnTo>
                  <a:lnTo>
                    <a:pt x="1712" y="10859"/>
                  </a:lnTo>
                  <a:cubicBezTo>
                    <a:pt x="2981" y="10859"/>
                    <a:pt x="4013" y="9797"/>
                    <a:pt x="4013" y="8528"/>
                  </a:cubicBezTo>
                  <a:lnTo>
                    <a:pt x="4013" y="4338"/>
                  </a:lnTo>
                  <a:cubicBezTo>
                    <a:pt x="4013" y="4309"/>
                    <a:pt x="4013" y="4279"/>
                    <a:pt x="4013" y="4250"/>
                  </a:cubicBezTo>
                  <a:lnTo>
                    <a:pt x="4013" y="2361"/>
                  </a:lnTo>
                  <a:cubicBezTo>
                    <a:pt x="4013" y="1594"/>
                    <a:pt x="3423" y="1004"/>
                    <a:pt x="2686" y="1004"/>
                  </a:cubicBezTo>
                  <a:cubicBezTo>
                    <a:pt x="2450" y="1004"/>
                    <a:pt x="2243" y="1063"/>
                    <a:pt x="2066" y="1151"/>
                  </a:cubicBezTo>
                  <a:cubicBezTo>
                    <a:pt x="1830" y="709"/>
                    <a:pt x="1387" y="414"/>
                    <a:pt x="856" y="414"/>
                  </a:cubicBezTo>
                  <a:cubicBezTo>
                    <a:pt x="679" y="414"/>
                    <a:pt x="502" y="473"/>
                    <a:pt x="325" y="532"/>
                  </a:cubicBezTo>
                  <a:cubicBezTo>
                    <a:pt x="266" y="325"/>
                    <a:pt x="148" y="148"/>
                    <a:pt x="0" y="1"/>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5"/>
            <p:cNvSpPr/>
            <p:nvPr/>
          </p:nvSpPr>
          <p:spPr>
            <a:xfrm>
              <a:off x="6475250" y="2374500"/>
              <a:ext cx="203625" cy="367925"/>
            </a:xfrm>
            <a:custGeom>
              <a:avLst/>
              <a:gdLst/>
              <a:ahLst/>
              <a:cxnLst/>
              <a:rect l="l" t="t" r="r" b="b"/>
              <a:pathLst>
                <a:path w="8145" h="14717" extrusionOk="0">
                  <a:moveTo>
                    <a:pt x="3187" y="4441"/>
                  </a:moveTo>
                  <a:cubicBezTo>
                    <a:pt x="3408" y="4441"/>
                    <a:pt x="3630" y="4581"/>
                    <a:pt x="3659" y="4861"/>
                  </a:cubicBezTo>
                  <a:lnTo>
                    <a:pt x="3659" y="6986"/>
                  </a:lnTo>
                  <a:cubicBezTo>
                    <a:pt x="3630" y="7266"/>
                    <a:pt x="3408" y="7406"/>
                    <a:pt x="3187" y="7406"/>
                  </a:cubicBezTo>
                  <a:cubicBezTo>
                    <a:pt x="2966" y="7406"/>
                    <a:pt x="2745" y="7266"/>
                    <a:pt x="2715" y="6986"/>
                  </a:cubicBezTo>
                  <a:lnTo>
                    <a:pt x="2715" y="4861"/>
                  </a:lnTo>
                  <a:cubicBezTo>
                    <a:pt x="2745" y="4581"/>
                    <a:pt x="2966" y="4441"/>
                    <a:pt x="3187" y="4441"/>
                  </a:cubicBezTo>
                  <a:close/>
                  <a:moveTo>
                    <a:pt x="4987" y="5201"/>
                  </a:moveTo>
                  <a:cubicBezTo>
                    <a:pt x="5223" y="5201"/>
                    <a:pt x="5459" y="5363"/>
                    <a:pt x="5459" y="5688"/>
                  </a:cubicBezTo>
                  <a:lnTo>
                    <a:pt x="5459" y="7753"/>
                  </a:lnTo>
                  <a:cubicBezTo>
                    <a:pt x="5459" y="8063"/>
                    <a:pt x="5223" y="8218"/>
                    <a:pt x="4987" y="8218"/>
                  </a:cubicBezTo>
                  <a:cubicBezTo>
                    <a:pt x="4751" y="8218"/>
                    <a:pt x="4515" y="8063"/>
                    <a:pt x="4515" y="7753"/>
                  </a:cubicBezTo>
                  <a:lnTo>
                    <a:pt x="4515" y="5688"/>
                  </a:lnTo>
                  <a:cubicBezTo>
                    <a:pt x="4515" y="5363"/>
                    <a:pt x="4751" y="5201"/>
                    <a:pt x="4987" y="5201"/>
                  </a:cubicBezTo>
                  <a:close/>
                  <a:moveTo>
                    <a:pt x="6817" y="5769"/>
                  </a:moveTo>
                  <a:cubicBezTo>
                    <a:pt x="7067" y="5769"/>
                    <a:pt x="7318" y="5938"/>
                    <a:pt x="7289" y="6278"/>
                  </a:cubicBezTo>
                  <a:lnTo>
                    <a:pt x="7289" y="8402"/>
                  </a:lnTo>
                  <a:cubicBezTo>
                    <a:pt x="7259" y="8683"/>
                    <a:pt x="7031" y="8823"/>
                    <a:pt x="6806" y="8823"/>
                  </a:cubicBezTo>
                  <a:cubicBezTo>
                    <a:pt x="6581" y="8823"/>
                    <a:pt x="6359" y="8683"/>
                    <a:pt x="6344" y="8402"/>
                  </a:cubicBezTo>
                  <a:lnTo>
                    <a:pt x="6344" y="6278"/>
                  </a:lnTo>
                  <a:cubicBezTo>
                    <a:pt x="6315" y="5938"/>
                    <a:pt x="6566" y="5769"/>
                    <a:pt x="6817" y="5769"/>
                  </a:cubicBezTo>
                  <a:close/>
                  <a:moveTo>
                    <a:pt x="1461" y="863"/>
                  </a:moveTo>
                  <a:cubicBezTo>
                    <a:pt x="1660" y="863"/>
                    <a:pt x="1859" y="996"/>
                    <a:pt x="1859" y="1261"/>
                  </a:cubicBezTo>
                  <a:lnTo>
                    <a:pt x="1859" y="6956"/>
                  </a:lnTo>
                  <a:cubicBezTo>
                    <a:pt x="1859" y="7694"/>
                    <a:pt x="2449" y="8284"/>
                    <a:pt x="3187" y="8284"/>
                  </a:cubicBezTo>
                  <a:cubicBezTo>
                    <a:pt x="3364" y="8284"/>
                    <a:pt x="3541" y="8255"/>
                    <a:pt x="3718" y="8166"/>
                  </a:cubicBezTo>
                  <a:cubicBezTo>
                    <a:pt x="3892" y="8753"/>
                    <a:pt x="4435" y="9100"/>
                    <a:pt x="5004" y="9100"/>
                  </a:cubicBezTo>
                  <a:cubicBezTo>
                    <a:pt x="5207" y="9100"/>
                    <a:pt x="5413" y="9056"/>
                    <a:pt x="5607" y="8963"/>
                  </a:cubicBezTo>
                  <a:cubicBezTo>
                    <a:pt x="5830" y="9431"/>
                    <a:pt x="6306" y="9697"/>
                    <a:pt x="6805" y="9697"/>
                  </a:cubicBezTo>
                  <a:cubicBezTo>
                    <a:pt x="6967" y="9697"/>
                    <a:pt x="7130" y="9670"/>
                    <a:pt x="7289" y="9612"/>
                  </a:cubicBezTo>
                  <a:lnTo>
                    <a:pt x="7289" y="12415"/>
                  </a:lnTo>
                  <a:lnTo>
                    <a:pt x="7289" y="12445"/>
                  </a:lnTo>
                  <a:cubicBezTo>
                    <a:pt x="7289" y="13241"/>
                    <a:pt x="6640" y="13891"/>
                    <a:pt x="5843" y="13891"/>
                  </a:cubicBezTo>
                  <a:lnTo>
                    <a:pt x="3482" y="13891"/>
                  </a:lnTo>
                  <a:cubicBezTo>
                    <a:pt x="2302" y="13891"/>
                    <a:pt x="1535" y="13684"/>
                    <a:pt x="1210" y="13271"/>
                  </a:cubicBezTo>
                  <a:cubicBezTo>
                    <a:pt x="945" y="12946"/>
                    <a:pt x="915" y="12415"/>
                    <a:pt x="1092" y="11737"/>
                  </a:cubicBezTo>
                  <a:lnTo>
                    <a:pt x="1594" y="9671"/>
                  </a:lnTo>
                  <a:cubicBezTo>
                    <a:pt x="1653" y="9433"/>
                    <a:pt x="1843" y="9329"/>
                    <a:pt x="2036" y="9329"/>
                  </a:cubicBezTo>
                  <a:cubicBezTo>
                    <a:pt x="2321" y="9329"/>
                    <a:pt x="2614" y="9555"/>
                    <a:pt x="2509" y="9907"/>
                  </a:cubicBezTo>
                  <a:lnTo>
                    <a:pt x="2213" y="11176"/>
                  </a:lnTo>
                  <a:cubicBezTo>
                    <a:pt x="2125" y="11511"/>
                    <a:pt x="2385" y="11720"/>
                    <a:pt x="2640" y="11720"/>
                  </a:cubicBezTo>
                  <a:cubicBezTo>
                    <a:pt x="2811" y="11720"/>
                    <a:pt x="2980" y="11626"/>
                    <a:pt x="3040" y="11412"/>
                  </a:cubicBezTo>
                  <a:lnTo>
                    <a:pt x="3364" y="10114"/>
                  </a:lnTo>
                  <a:cubicBezTo>
                    <a:pt x="3590" y="9169"/>
                    <a:pt x="2830" y="8453"/>
                    <a:pt x="2038" y="8453"/>
                  </a:cubicBezTo>
                  <a:cubicBezTo>
                    <a:pt x="1693" y="8453"/>
                    <a:pt x="1341" y="8590"/>
                    <a:pt x="1063" y="8904"/>
                  </a:cubicBezTo>
                  <a:lnTo>
                    <a:pt x="1063" y="1261"/>
                  </a:lnTo>
                  <a:cubicBezTo>
                    <a:pt x="1063" y="996"/>
                    <a:pt x="1262" y="863"/>
                    <a:pt x="1461" y="863"/>
                  </a:cubicBezTo>
                  <a:close/>
                  <a:moveTo>
                    <a:pt x="1461" y="0"/>
                  </a:moveTo>
                  <a:cubicBezTo>
                    <a:pt x="834" y="0"/>
                    <a:pt x="207" y="421"/>
                    <a:pt x="207" y="1261"/>
                  </a:cubicBezTo>
                  <a:lnTo>
                    <a:pt x="207" y="8786"/>
                  </a:lnTo>
                  <a:cubicBezTo>
                    <a:pt x="177" y="9553"/>
                    <a:pt x="207" y="9966"/>
                    <a:pt x="561" y="10320"/>
                  </a:cubicBezTo>
                  <a:lnTo>
                    <a:pt x="266" y="11471"/>
                  </a:lnTo>
                  <a:cubicBezTo>
                    <a:pt x="0" y="12445"/>
                    <a:pt x="89" y="13212"/>
                    <a:pt x="532" y="13773"/>
                  </a:cubicBezTo>
                  <a:cubicBezTo>
                    <a:pt x="1033" y="14422"/>
                    <a:pt x="1977" y="14717"/>
                    <a:pt x="3394" y="14717"/>
                  </a:cubicBezTo>
                  <a:lnTo>
                    <a:pt x="5843" y="14717"/>
                  </a:lnTo>
                  <a:cubicBezTo>
                    <a:pt x="7112" y="14717"/>
                    <a:pt x="8144" y="13684"/>
                    <a:pt x="8144" y="12415"/>
                  </a:cubicBezTo>
                  <a:lnTo>
                    <a:pt x="8144" y="8225"/>
                  </a:lnTo>
                  <a:cubicBezTo>
                    <a:pt x="8144" y="8166"/>
                    <a:pt x="8144" y="8137"/>
                    <a:pt x="8144" y="8137"/>
                  </a:cubicBezTo>
                  <a:lnTo>
                    <a:pt x="8144" y="6278"/>
                  </a:lnTo>
                  <a:cubicBezTo>
                    <a:pt x="8144" y="5540"/>
                    <a:pt x="7554" y="4950"/>
                    <a:pt x="6817" y="4950"/>
                  </a:cubicBezTo>
                  <a:cubicBezTo>
                    <a:pt x="6581" y="4950"/>
                    <a:pt x="6374" y="4979"/>
                    <a:pt x="6197" y="5097"/>
                  </a:cubicBezTo>
                  <a:cubicBezTo>
                    <a:pt x="5961" y="4625"/>
                    <a:pt x="5518" y="4360"/>
                    <a:pt x="4987" y="4360"/>
                  </a:cubicBezTo>
                  <a:cubicBezTo>
                    <a:pt x="4810" y="4360"/>
                    <a:pt x="4633" y="4389"/>
                    <a:pt x="4456" y="4478"/>
                  </a:cubicBezTo>
                  <a:cubicBezTo>
                    <a:pt x="4271" y="3899"/>
                    <a:pt x="3740" y="3538"/>
                    <a:pt x="3178" y="3538"/>
                  </a:cubicBezTo>
                  <a:cubicBezTo>
                    <a:pt x="3024" y="3538"/>
                    <a:pt x="2867" y="3565"/>
                    <a:pt x="2715" y="3622"/>
                  </a:cubicBezTo>
                  <a:lnTo>
                    <a:pt x="2715" y="1261"/>
                  </a:lnTo>
                  <a:cubicBezTo>
                    <a:pt x="2715" y="421"/>
                    <a:pt x="2088" y="0"/>
                    <a:pt x="1461" y="0"/>
                  </a:cubicBezTo>
                  <a:close/>
                </a:path>
              </a:pathLst>
            </a:custGeom>
            <a:solidFill>
              <a:srgbClr val="8C4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5"/>
            <p:cNvSpPr/>
            <p:nvPr/>
          </p:nvSpPr>
          <p:spPr>
            <a:xfrm>
              <a:off x="6560825" y="2630275"/>
              <a:ext cx="56825" cy="60525"/>
            </a:xfrm>
            <a:custGeom>
              <a:avLst/>
              <a:gdLst/>
              <a:ahLst/>
              <a:cxnLst/>
              <a:rect l="l" t="t" r="r" b="b"/>
              <a:pathLst>
                <a:path w="2273" h="2421" extrusionOk="0">
                  <a:moveTo>
                    <a:pt x="1387" y="974"/>
                  </a:moveTo>
                  <a:lnTo>
                    <a:pt x="1299" y="1417"/>
                  </a:lnTo>
                  <a:lnTo>
                    <a:pt x="944" y="1417"/>
                  </a:lnTo>
                  <a:lnTo>
                    <a:pt x="1003" y="974"/>
                  </a:lnTo>
                  <a:close/>
                  <a:moveTo>
                    <a:pt x="944" y="1"/>
                  </a:moveTo>
                  <a:cubicBezTo>
                    <a:pt x="915" y="1"/>
                    <a:pt x="856" y="30"/>
                    <a:pt x="826" y="30"/>
                  </a:cubicBezTo>
                  <a:cubicBezTo>
                    <a:pt x="797" y="60"/>
                    <a:pt x="767" y="89"/>
                    <a:pt x="738" y="119"/>
                  </a:cubicBezTo>
                  <a:lnTo>
                    <a:pt x="649" y="620"/>
                  </a:lnTo>
                  <a:lnTo>
                    <a:pt x="325" y="620"/>
                  </a:lnTo>
                  <a:cubicBezTo>
                    <a:pt x="266" y="620"/>
                    <a:pt x="236" y="650"/>
                    <a:pt x="207" y="679"/>
                  </a:cubicBezTo>
                  <a:cubicBezTo>
                    <a:pt x="177" y="709"/>
                    <a:pt x="177" y="768"/>
                    <a:pt x="177" y="797"/>
                  </a:cubicBezTo>
                  <a:cubicBezTo>
                    <a:pt x="177" y="856"/>
                    <a:pt x="177" y="886"/>
                    <a:pt x="207" y="945"/>
                  </a:cubicBezTo>
                  <a:cubicBezTo>
                    <a:pt x="236" y="974"/>
                    <a:pt x="266" y="974"/>
                    <a:pt x="325" y="974"/>
                  </a:cubicBezTo>
                  <a:lnTo>
                    <a:pt x="590" y="974"/>
                  </a:lnTo>
                  <a:lnTo>
                    <a:pt x="502" y="1417"/>
                  </a:lnTo>
                  <a:lnTo>
                    <a:pt x="148" y="1417"/>
                  </a:lnTo>
                  <a:cubicBezTo>
                    <a:pt x="118" y="1417"/>
                    <a:pt x="59" y="1417"/>
                    <a:pt x="59" y="1476"/>
                  </a:cubicBezTo>
                  <a:cubicBezTo>
                    <a:pt x="30" y="1506"/>
                    <a:pt x="0" y="1535"/>
                    <a:pt x="30" y="1594"/>
                  </a:cubicBezTo>
                  <a:cubicBezTo>
                    <a:pt x="0" y="1653"/>
                    <a:pt x="30" y="1683"/>
                    <a:pt x="59" y="1712"/>
                  </a:cubicBezTo>
                  <a:cubicBezTo>
                    <a:pt x="59" y="1742"/>
                    <a:pt x="118" y="1771"/>
                    <a:pt x="148" y="1771"/>
                  </a:cubicBezTo>
                  <a:lnTo>
                    <a:pt x="413" y="1771"/>
                  </a:lnTo>
                  <a:lnTo>
                    <a:pt x="325" y="2273"/>
                  </a:lnTo>
                  <a:cubicBezTo>
                    <a:pt x="325" y="2332"/>
                    <a:pt x="354" y="2361"/>
                    <a:pt x="413" y="2391"/>
                  </a:cubicBezTo>
                  <a:cubicBezTo>
                    <a:pt x="443" y="2420"/>
                    <a:pt x="502" y="2420"/>
                    <a:pt x="561" y="2420"/>
                  </a:cubicBezTo>
                  <a:lnTo>
                    <a:pt x="679" y="2420"/>
                  </a:lnTo>
                  <a:cubicBezTo>
                    <a:pt x="708" y="2420"/>
                    <a:pt x="738" y="2361"/>
                    <a:pt x="738" y="2332"/>
                  </a:cubicBezTo>
                  <a:lnTo>
                    <a:pt x="856" y="1771"/>
                  </a:lnTo>
                  <a:lnTo>
                    <a:pt x="1210" y="1771"/>
                  </a:lnTo>
                  <a:lnTo>
                    <a:pt x="1122" y="2273"/>
                  </a:lnTo>
                  <a:cubicBezTo>
                    <a:pt x="1122" y="2332"/>
                    <a:pt x="1151" y="2361"/>
                    <a:pt x="1181" y="2391"/>
                  </a:cubicBezTo>
                  <a:cubicBezTo>
                    <a:pt x="1240" y="2420"/>
                    <a:pt x="1299" y="2420"/>
                    <a:pt x="1358" y="2420"/>
                  </a:cubicBezTo>
                  <a:lnTo>
                    <a:pt x="1476" y="2420"/>
                  </a:lnTo>
                  <a:cubicBezTo>
                    <a:pt x="1505" y="2391"/>
                    <a:pt x="1535" y="2361"/>
                    <a:pt x="1535" y="2332"/>
                  </a:cubicBezTo>
                  <a:lnTo>
                    <a:pt x="1623" y="1771"/>
                  </a:lnTo>
                  <a:lnTo>
                    <a:pt x="1977" y="1771"/>
                  </a:lnTo>
                  <a:cubicBezTo>
                    <a:pt x="2007" y="1771"/>
                    <a:pt x="2066" y="1742"/>
                    <a:pt x="2066" y="1712"/>
                  </a:cubicBezTo>
                  <a:cubicBezTo>
                    <a:pt x="2095" y="1683"/>
                    <a:pt x="2125" y="1624"/>
                    <a:pt x="2125" y="1594"/>
                  </a:cubicBezTo>
                  <a:cubicBezTo>
                    <a:pt x="2125" y="1535"/>
                    <a:pt x="2095" y="1506"/>
                    <a:pt x="2066" y="1447"/>
                  </a:cubicBezTo>
                  <a:cubicBezTo>
                    <a:pt x="2066" y="1417"/>
                    <a:pt x="2007" y="1417"/>
                    <a:pt x="1977" y="1417"/>
                  </a:cubicBezTo>
                  <a:lnTo>
                    <a:pt x="1712" y="1417"/>
                  </a:lnTo>
                  <a:lnTo>
                    <a:pt x="1771" y="974"/>
                  </a:lnTo>
                  <a:lnTo>
                    <a:pt x="2125" y="974"/>
                  </a:lnTo>
                  <a:cubicBezTo>
                    <a:pt x="2154" y="974"/>
                    <a:pt x="2184" y="974"/>
                    <a:pt x="2213" y="945"/>
                  </a:cubicBezTo>
                  <a:cubicBezTo>
                    <a:pt x="2272" y="856"/>
                    <a:pt x="2272" y="768"/>
                    <a:pt x="2213" y="679"/>
                  </a:cubicBezTo>
                  <a:cubicBezTo>
                    <a:pt x="2213" y="650"/>
                    <a:pt x="2184" y="620"/>
                    <a:pt x="2154" y="620"/>
                  </a:cubicBezTo>
                  <a:lnTo>
                    <a:pt x="1859" y="620"/>
                  </a:lnTo>
                  <a:lnTo>
                    <a:pt x="1948" y="178"/>
                  </a:lnTo>
                  <a:cubicBezTo>
                    <a:pt x="1948" y="119"/>
                    <a:pt x="1918" y="89"/>
                    <a:pt x="1889" y="60"/>
                  </a:cubicBezTo>
                  <a:cubicBezTo>
                    <a:pt x="1830" y="30"/>
                    <a:pt x="1800" y="1"/>
                    <a:pt x="1741" y="1"/>
                  </a:cubicBezTo>
                  <a:cubicBezTo>
                    <a:pt x="1682" y="1"/>
                    <a:pt x="1653" y="30"/>
                    <a:pt x="1623" y="30"/>
                  </a:cubicBezTo>
                  <a:cubicBezTo>
                    <a:pt x="1564" y="60"/>
                    <a:pt x="1564" y="89"/>
                    <a:pt x="1535" y="119"/>
                  </a:cubicBezTo>
                  <a:lnTo>
                    <a:pt x="1446" y="620"/>
                  </a:lnTo>
                  <a:lnTo>
                    <a:pt x="1092" y="620"/>
                  </a:lnTo>
                  <a:lnTo>
                    <a:pt x="1151" y="178"/>
                  </a:lnTo>
                  <a:cubicBezTo>
                    <a:pt x="1151" y="148"/>
                    <a:pt x="1151" y="89"/>
                    <a:pt x="1092" y="60"/>
                  </a:cubicBezTo>
                  <a:cubicBezTo>
                    <a:pt x="1063" y="30"/>
                    <a:pt x="1003" y="1"/>
                    <a:pt x="944" y="1"/>
                  </a:cubicBezTo>
                  <a:close/>
                </a:path>
              </a:pathLst>
            </a:custGeom>
            <a:solidFill>
              <a:srgbClr val="E7E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5"/>
            <p:cNvSpPr/>
            <p:nvPr/>
          </p:nvSpPr>
          <p:spPr>
            <a:xfrm>
              <a:off x="6619825" y="2628800"/>
              <a:ext cx="20700" cy="65675"/>
            </a:xfrm>
            <a:custGeom>
              <a:avLst/>
              <a:gdLst/>
              <a:ahLst/>
              <a:cxnLst/>
              <a:rect l="l" t="t" r="r" b="b"/>
              <a:pathLst>
                <a:path w="828" h="2627" extrusionOk="0">
                  <a:moveTo>
                    <a:pt x="620" y="1"/>
                  </a:moveTo>
                  <a:cubicBezTo>
                    <a:pt x="561" y="1"/>
                    <a:pt x="532" y="1"/>
                    <a:pt x="502" y="30"/>
                  </a:cubicBezTo>
                  <a:lnTo>
                    <a:pt x="89" y="355"/>
                  </a:lnTo>
                  <a:cubicBezTo>
                    <a:pt x="30" y="384"/>
                    <a:pt x="1" y="443"/>
                    <a:pt x="1" y="532"/>
                  </a:cubicBezTo>
                  <a:cubicBezTo>
                    <a:pt x="1" y="561"/>
                    <a:pt x="30" y="620"/>
                    <a:pt x="60" y="650"/>
                  </a:cubicBezTo>
                  <a:cubicBezTo>
                    <a:pt x="60" y="679"/>
                    <a:pt x="119" y="709"/>
                    <a:pt x="148" y="709"/>
                  </a:cubicBezTo>
                  <a:cubicBezTo>
                    <a:pt x="178" y="709"/>
                    <a:pt x="207" y="709"/>
                    <a:pt x="237" y="679"/>
                  </a:cubicBezTo>
                  <a:lnTo>
                    <a:pt x="355" y="561"/>
                  </a:lnTo>
                  <a:lnTo>
                    <a:pt x="355" y="2479"/>
                  </a:lnTo>
                  <a:cubicBezTo>
                    <a:pt x="355" y="2509"/>
                    <a:pt x="384" y="2568"/>
                    <a:pt x="414" y="2568"/>
                  </a:cubicBezTo>
                  <a:cubicBezTo>
                    <a:pt x="473" y="2597"/>
                    <a:pt x="532" y="2627"/>
                    <a:pt x="591" y="2627"/>
                  </a:cubicBezTo>
                  <a:cubicBezTo>
                    <a:pt x="650" y="2627"/>
                    <a:pt x="709" y="2597"/>
                    <a:pt x="739" y="2568"/>
                  </a:cubicBezTo>
                  <a:cubicBezTo>
                    <a:pt x="798" y="2568"/>
                    <a:pt x="827" y="2509"/>
                    <a:pt x="827" y="2479"/>
                  </a:cubicBezTo>
                  <a:lnTo>
                    <a:pt x="827" y="178"/>
                  </a:lnTo>
                  <a:cubicBezTo>
                    <a:pt x="827" y="119"/>
                    <a:pt x="798" y="60"/>
                    <a:pt x="768" y="60"/>
                  </a:cubicBezTo>
                  <a:cubicBezTo>
                    <a:pt x="709" y="30"/>
                    <a:pt x="650" y="1"/>
                    <a:pt x="620" y="1"/>
                  </a:cubicBezTo>
                  <a:close/>
                </a:path>
              </a:pathLst>
            </a:custGeom>
            <a:solidFill>
              <a:srgbClr val="E7E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5"/>
            <p:cNvSpPr/>
            <p:nvPr/>
          </p:nvSpPr>
          <p:spPr>
            <a:xfrm>
              <a:off x="6578525" y="2473150"/>
              <a:ext cx="100350" cy="269275"/>
            </a:xfrm>
            <a:custGeom>
              <a:avLst/>
              <a:gdLst/>
              <a:ahLst/>
              <a:cxnLst/>
              <a:rect l="l" t="t" r="r" b="b"/>
              <a:pathLst>
                <a:path w="4014" h="10771" extrusionOk="0">
                  <a:moveTo>
                    <a:pt x="856" y="1225"/>
                  </a:moveTo>
                  <a:cubicBezTo>
                    <a:pt x="1092" y="1225"/>
                    <a:pt x="1328" y="1387"/>
                    <a:pt x="1328" y="1712"/>
                  </a:cubicBezTo>
                  <a:lnTo>
                    <a:pt x="1328" y="3807"/>
                  </a:lnTo>
                  <a:cubicBezTo>
                    <a:pt x="1328" y="4117"/>
                    <a:pt x="1092" y="4272"/>
                    <a:pt x="856" y="4272"/>
                  </a:cubicBezTo>
                  <a:cubicBezTo>
                    <a:pt x="620" y="4272"/>
                    <a:pt x="384" y="4117"/>
                    <a:pt x="384" y="3807"/>
                  </a:cubicBezTo>
                  <a:lnTo>
                    <a:pt x="384" y="1712"/>
                  </a:lnTo>
                  <a:cubicBezTo>
                    <a:pt x="384" y="1387"/>
                    <a:pt x="620" y="1225"/>
                    <a:pt x="856" y="1225"/>
                  </a:cubicBezTo>
                  <a:close/>
                  <a:moveTo>
                    <a:pt x="2686" y="1771"/>
                  </a:moveTo>
                  <a:cubicBezTo>
                    <a:pt x="2936" y="1771"/>
                    <a:pt x="3187" y="1948"/>
                    <a:pt x="3158" y="2302"/>
                  </a:cubicBezTo>
                  <a:lnTo>
                    <a:pt x="3158" y="4397"/>
                  </a:lnTo>
                  <a:cubicBezTo>
                    <a:pt x="3128" y="4692"/>
                    <a:pt x="2900" y="4840"/>
                    <a:pt x="2675" y="4840"/>
                  </a:cubicBezTo>
                  <a:cubicBezTo>
                    <a:pt x="2450" y="4840"/>
                    <a:pt x="2228" y="4692"/>
                    <a:pt x="2213" y="4397"/>
                  </a:cubicBezTo>
                  <a:lnTo>
                    <a:pt x="2213" y="2302"/>
                  </a:lnTo>
                  <a:cubicBezTo>
                    <a:pt x="2184" y="1948"/>
                    <a:pt x="2435" y="1771"/>
                    <a:pt x="2686" y="1771"/>
                  </a:cubicBezTo>
                  <a:close/>
                  <a:moveTo>
                    <a:pt x="0" y="1"/>
                  </a:moveTo>
                  <a:lnTo>
                    <a:pt x="0" y="4840"/>
                  </a:lnTo>
                  <a:cubicBezTo>
                    <a:pt x="248" y="5052"/>
                    <a:pt x="560" y="5159"/>
                    <a:pt x="871" y="5159"/>
                  </a:cubicBezTo>
                  <a:cubicBezTo>
                    <a:pt x="1079" y="5159"/>
                    <a:pt x="1287" y="5111"/>
                    <a:pt x="1476" y="5017"/>
                  </a:cubicBezTo>
                  <a:cubicBezTo>
                    <a:pt x="1724" y="5469"/>
                    <a:pt x="2198" y="5748"/>
                    <a:pt x="2697" y="5748"/>
                  </a:cubicBezTo>
                  <a:cubicBezTo>
                    <a:pt x="2850" y="5748"/>
                    <a:pt x="3006" y="5721"/>
                    <a:pt x="3158" y="5666"/>
                  </a:cubicBezTo>
                  <a:lnTo>
                    <a:pt x="3158" y="8469"/>
                  </a:lnTo>
                  <a:cubicBezTo>
                    <a:pt x="3158" y="9266"/>
                    <a:pt x="2509" y="9915"/>
                    <a:pt x="1712" y="9915"/>
                  </a:cubicBezTo>
                  <a:lnTo>
                    <a:pt x="0" y="9915"/>
                  </a:lnTo>
                  <a:lnTo>
                    <a:pt x="0" y="10771"/>
                  </a:lnTo>
                  <a:lnTo>
                    <a:pt x="1712" y="10771"/>
                  </a:lnTo>
                  <a:cubicBezTo>
                    <a:pt x="2981" y="10771"/>
                    <a:pt x="4013" y="9738"/>
                    <a:pt x="4013" y="8469"/>
                  </a:cubicBezTo>
                  <a:lnTo>
                    <a:pt x="4013" y="4279"/>
                  </a:lnTo>
                  <a:cubicBezTo>
                    <a:pt x="4013" y="4220"/>
                    <a:pt x="4013" y="4191"/>
                    <a:pt x="4013" y="4191"/>
                  </a:cubicBezTo>
                  <a:lnTo>
                    <a:pt x="4013" y="2332"/>
                  </a:lnTo>
                  <a:cubicBezTo>
                    <a:pt x="4013" y="1594"/>
                    <a:pt x="3423" y="1004"/>
                    <a:pt x="2686" y="1004"/>
                  </a:cubicBezTo>
                  <a:cubicBezTo>
                    <a:pt x="2450" y="1004"/>
                    <a:pt x="2243" y="1033"/>
                    <a:pt x="2066" y="1151"/>
                  </a:cubicBezTo>
                  <a:cubicBezTo>
                    <a:pt x="1830" y="679"/>
                    <a:pt x="1387" y="414"/>
                    <a:pt x="856" y="414"/>
                  </a:cubicBezTo>
                  <a:cubicBezTo>
                    <a:pt x="679" y="414"/>
                    <a:pt x="502" y="443"/>
                    <a:pt x="325" y="532"/>
                  </a:cubicBezTo>
                  <a:cubicBezTo>
                    <a:pt x="266" y="325"/>
                    <a:pt x="148" y="148"/>
                    <a:pt x="0" y="1"/>
                  </a:cubicBezTo>
                  <a:close/>
                </a:path>
              </a:pathLst>
            </a:custGeom>
            <a:solidFill>
              <a:srgbClr val="8C4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6"/>
          <p:cNvSpPr txBox="1">
            <a:spLocks noGrp="1"/>
          </p:cNvSpPr>
          <p:nvPr>
            <p:ph type="title"/>
          </p:nvPr>
        </p:nvSpPr>
        <p:spPr>
          <a:xfrm>
            <a:off x="615278" y="393300"/>
            <a:ext cx="3303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CORE VALUES</a:t>
            </a:r>
            <a:endParaRPr/>
          </a:p>
        </p:txBody>
      </p:sp>
      <p:sp>
        <p:nvSpPr>
          <p:cNvPr id="340" name="Google Shape;340;p36"/>
          <p:cNvSpPr txBox="1"/>
          <p:nvPr/>
        </p:nvSpPr>
        <p:spPr>
          <a:xfrm>
            <a:off x="823650" y="1707525"/>
            <a:ext cx="1917900" cy="572700"/>
          </a:xfrm>
          <a:prstGeom prst="rect">
            <a:avLst/>
          </a:prstGeom>
          <a:noFill/>
          <a:ln>
            <a:noFill/>
          </a:ln>
        </p:spPr>
        <p:txBody>
          <a:bodyPr spcFirstLastPara="1" wrap="square" lIns="0" tIns="6350" rIns="0" bIns="0" anchor="t" anchorCtr="0">
            <a:noAutofit/>
          </a:bodyPr>
          <a:lstStyle/>
          <a:p>
            <a:pPr marL="0" marR="0" lvl="0" indent="0" algn="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Venus has a beautiful name, but it’s quite hot</a:t>
            </a:r>
            <a:endParaRPr>
              <a:solidFill>
                <a:schemeClr val="accent1"/>
              </a:solidFill>
              <a:latin typeface="Nunito Sans Light"/>
              <a:ea typeface="Nunito Sans Light"/>
              <a:cs typeface="Nunito Sans Light"/>
              <a:sym typeface="Nunito Sans Light"/>
            </a:endParaRPr>
          </a:p>
        </p:txBody>
      </p:sp>
      <p:sp>
        <p:nvSpPr>
          <p:cNvPr id="341" name="Google Shape;341;p36"/>
          <p:cNvSpPr txBox="1"/>
          <p:nvPr/>
        </p:nvSpPr>
        <p:spPr>
          <a:xfrm>
            <a:off x="1288575" y="1282726"/>
            <a:ext cx="1452900" cy="4470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VENUS</a:t>
            </a:r>
            <a:endParaRPr sz="2000" b="1">
              <a:solidFill>
                <a:schemeClr val="lt1"/>
              </a:solidFill>
              <a:latin typeface="Big Shoulders Display"/>
              <a:ea typeface="Big Shoulders Display"/>
              <a:cs typeface="Big Shoulders Display"/>
              <a:sym typeface="Big Shoulders Display"/>
            </a:endParaRPr>
          </a:p>
        </p:txBody>
      </p:sp>
      <p:sp>
        <p:nvSpPr>
          <p:cNvPr id="342" name="Google Shape;342;p36"/>
          <p:cNvSpPr txBox="1"/>
          <p:nvPr/>
        </p:nvSpPr>
        <p:spPr>
          <a:xfrm>
            <a:off x="823650" y="2687850"/>
            <a:ext cx="1917900" cy="572700"/>
          </a:xfrm>
          <a:prstGeom prst="rect">
            <a:avLst/>
          </a:prstGeom>
          <a:noFill/>
          <a:ln>
            <a:noFill/>
          </a:ln>
        </p:spPr>
        <p:txBody>
          <a:bodyPr spcFirstLastPara="1" wrap="square" lIns="0" tIns="6350" rIns="0" bIns="0" anchor="t" anchorCtr="0">
            <a:noAutofit/>
          </a:bodyPr>
          <a:lstStyle/>
          <a:p>
            <a:pPr marL="0" marR="0" lvl="0" indent="0" algn="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Despite being red, Mars is actually a cold place</a:t>
            </a:r>
            <a:endParaRPr>
              <a:solidFill>
                <a:schemeClr val="accent1"/>
              </a:solidFill>
              <a:latin typeface="Nunito Sans Light"/>
              <a:ea typeface="Nunito Sans Light"/>
              <a:cs typeface="Nunito Sans Light"/>
              <a:sym typeface="Nunito Sans Light"/>
            </a:endParaRPr>
          </a:p>
        </p:txBody>
      </p:sp>
      <p:sp>
        <p:nvSpPr>
          <p:cNvPr id="343" name="Google Shape;343;p36"/>
          <p:cNvSpPr txBox="1"/>
          <p:nvPr/>
        </p:nvSpPr>
        <p:spPr>
          <a:xfrm>
            <a:off x="1288575" y="2263051"/>
            <a:ext cx="1452900" cy="4470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MARS</a:t>
            </a:r>
            <a:endParaRPr sz="2000" b="1">
              <a:solidFill>
                <a:schemeClr val="lt1"/>
              </a:solidFill>
              <a:latin typeface="Big Shoulders Display"/>
              <a:ea typeface="Big Shoulders Display"/>
              <a:cs typeface="Big Shoulders Display"/>
              <a:sym typeface="Big Shoulders Display"/>
            </a:endParaRPr>
          </a:p>
        </p:txBody>
      </p:sp>
      <p:sp>
        <p:nvSpPr>
          <p:cNvPr id="344" name="Google Shape;344;p36"/>
          <p:cNvSpPr txBox="1"/>
          <p:nvPr/>
        </p:nvSpPr>
        <p:spPr>
          <a:xfrm>
            <a:off x="823650" y="3666036"/>
            <a:ext cx="1917900" cy="572700"/>
          </a:xfrm>
          <a:prstGeom prst="rect">
            <a:avLst/>
          </a:prstGeom>
          <a:noFill/>
          <a:ln>
            <a:noFill/>
          </a:ln>
        </p:spPr>
        <p:txBody>
          <a:bodyPr spcFirstLastPara="1" wrap="square" lIns="0" tIns="6350" rIns="0" bIns="0" anchor="t" anchorCtr="0">
            <a:noAutofit/>
          </a:bodyPr>
          <a:lstStyle/>
          <a:p>
            <a:pPr marL="0" marR="0" lvl="0" indent="0" algn="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Mercury is the closest planet to the Sun</a:t>
            </a:r>
            <a:endParaRPr>
              <a:solidFill>
                <a:schemeClr val="accent1"/>
              </a:solidFill>
              <a:latin typeface="Nunito Sans Light"/>
              <a:ea typeface="Nunito Sans Light"/>
              <a:cs typeface="Nunito Sans Light"/>
              <a:sym typeface="Nunito Sans Light"/>
            </a:endParaRPr>
          </a:p>
        </p:txBody>
      </p:sp>
      <p:sp>
        <p:nvSpPr>
          <p:cNvPr id="345" name="Google Shape;345;p36"/>
          <p:cNvSpPr txBox="1"/>
          <p:nvPr/>
        </p:nvSpPr>
        <p:spPr>
          <a:xfrm>
            <a:off x="1288575" y="3241237"/>
            <a:ext cx="1452900" cy="4470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MERCURY</a:t>
            </a:r>
            <a:endParaRPr sz="2000" b="1">
              <a:solidFill>
                <a:schemeClr val="lt1"/>
              </a:solidFill>
              <a:latin typeface="Big Shoulders Display"/>
              <a:ea typeface="Big Shoulders Display"/>
              <a:cs typeface="Big Shoulders Display"/>
              <a:sym typeface="Big Shoulders Display"/>
            </a:endParaRPr>
          </a:p>
        </p:txBody>
      </p:sp>
      <p:sp>
        <p:nvSpPr>
          <p:cNvPr id="346" name="Google Shape;346;p36"/>
          <p:cNvSpPr txBox="1"/>
          <p:nvPr/>
        </p:nvSpPr>
        <p:spPr>
          <a:xfrm>
            <a:off x="6104375" y="2012271"/>
            <a:ext cx="1917900" cy="5727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It’s the biggest planet in our Solar System</a:t>
            </a:r>
            <a:endParaRPr>
              <a:solidFill>
                <a:schemeClr val="accent1"/>
              </a:solidFill>
              <a:latin typeface="Nunito Sans Light"/>
              <a:ea typeface="Nunito Sans Light"/>
              <a:cs typeface="Nunito Sans Light"/>
              <a:sym typeface="Nunito Sans Light"/>
            </a:endParaRPr>
          </a:p>
        </p:txBody>
      </p:sp>
      <p:sp>
        <p:nvSpPr>
          <p:cNvPr id="347" name="Google Shape;347;p36"/>
          <p:cNvSpPr txBox="1"/>
          <p:nvPr/>
        </p:nvSpPr>
        <p:spPr>
          <a:xfrm>
            <a:off x="6104375" y="1594238"/>
            <a:ext cx="1452900" cy="447000"/>
          </a:xfrm>
          <a:prstGeom prst="rect">
            <a:avLst/>
          </a:prstGeom>
          <a:noFill/>
          <a:ln>
            <a:noFill/>
          </a:ln>
        </p:spPr>
        <p:txBody>
          <a:bodyPr spcFirstLastPara="1" wrap="square" lIns="0" tIns="6350" rIns="0" bIns="0" anchor="b" anchorCtr="0">
            <a:noAutofit/>
          </a:bodyPr>
          <a:lstStyle/>
          <a:p>
            <a:pPr marL="0" marR="0" lvl="0" indent="0" algn="l" rtl="0">
              <a:lnSpc>
                <a:spcPct val="100000"/>
              </a:lnSpc>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JUPITER</a:t>
            </a:r>
            <a:endParaRPr sz="2000" b="1">
              <a:solidFill>
                <a:schemeClr val="lt1"/>
              </a:solidFill>
              <a:latin typeface="Big Shoulders Display"/>
              <a:ea typeface="Big Shoulders Display"/>
              <a:cs typeface="Big Shoulders Display"/>
              <a:sym typeface="Big Shoulders Display"/>
            </a:endParaRPr>
          </a:p>
        </p:txBody>
      </p:sp>
      <p:sp>
        <p:nvSpPr>
          <p:cNvPr id="348" name="Google Shape;348;p36"/>
          <p:cNvSpPr txBox="1"/>
          <p:nvPr/>
        </p:nvSpPr>
        <p:spPr>
          <a:xfrm>
            <a:off x="6104375" y="2990453"/>
            <a:ext cx="1917900" cy="5727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Saturn is the ringed one and a gas giant</a:t>
            </a:r>
            <a:endParaRPr>
              <a:solidFill>
                <a:schemeClr val="accent1"/>
              </a:solidFill>
              <a:latin typeface="Nunito Sans Light"/>
              <a:ea typeface="Nunito Sans Light"/>
              <a:cs typeface="Nunito Sans Light"/>
              <a:sym typeface="Nunito Sans Light"/>
            </a:endParaRPr>
          </a:p>
        </p:txBody>
      </p:sp>
      <p:sp>
        <p:nvSpPr>
          <p:cNvPr id="349" name="Google Shape;349;p36"/>
          <p:cNvSpPr txBox="1"/>
          <p:nvPr/>
        </p:nvSpPr>
        <p:spPr>
          <a:xfrm>
            <a:off x="6104375" y="2572424"/>
            <a:ext cx="1452900" cy="447000"/>
          </a:xfrm>
          <a:prstGeom prst="rect">
            <a:avLst/>
          </a:prstGeom>
          <a:noFill/>
          <a:ln>
            <a:noFill/>
          </a:ln>
        </p:spPr>
        <p:txBody>
          <a:bodyPr spcFirstLastPara="1" wrap="square" lIns="0" tIns="6350" rIns="0" bIns="0" anchor="b" anchorCtr="0">
            <a:noAutofit/>
          </a:bodyPr>
          <a:lstStyle/>
          <a:p>
            <a:pPr marL="0" marR="0" lvl="0" indent="0" algn="l" rtl="0">
              <a:lnSpc>
                <a:spcPct val="100000"/>
              </a:lnSpc>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SATURN</a:t>
            </a:r>
            <a:endParaRPr sz="2000" b="1">
              <a:solidFill>
                <a:schemeClr val="lt1"/>
              </a:solidFill>
              <a:latin typeface="Big Shoulders Display"/>
              <a:ea typeface="Big Shoulders Display"/>
              <a:cs typeface="Big Shoulders Display"/>
              <a:sym typeface="Big Shoulders Display"/>
            </a:endParaRPr>
          </a:p>
        </p:txBody>
      </p:sp>
      <p:cxnSp>
        <p:nvCxnSpPr>
          <p:cNvPr id="350" name="Google Shape;350;p36"/>
          <p:cNvCxnSpPr/>
          <p:nvPr/>
        </p:nvCxnSpPr>
        <p:spPr>
          <a:xfrm>
            <a:off x="2901950" y="1614850"/>
            <a:ext cx="1562100" cy="385500"/>
          </a:xfrm>
          <a:prstGeom prst="curvedConnector3">
            <a:avLst>
              <a:gd name="adj1" fmla="val 92464"/>
            </a:avLst>
          </a:prstGeom>
          <a:noFill/>
          <a:ln w="19050" cap="flat" cmpd="sng">
            <a:solidFill>
              <a:schemeClr val="lt1"/>
            </a:solidFill>
            <a:prstDash val="dash"/>
            <a:round/>
            <a:headEnd type="oval" w="med" len="med"/>
            <a:tailEnd type="triangle" w="med" len="med"/>
          </a:ln>
        </p:spPr>
      </p:cxnSp>
      <p:cxnSp>
        <p:nvCxnSpPr>
          <p:cNvPr id="351" name="Google Shape;351;p36"/>
          <p:cNvCxnSpPr/>
          <p:nvPr/>
        </p:nvCxnSpPr>
        <p:spPr>
          <a:xfrm rot="5400000">
            <a:off x="4920150" y="2999100"/>
            <a:ext cx="1100700" cy="901800"/>
          </a:xfrm>
          <a:prstGeom prst="curvedConnector3">
            <a:avLst>
              <a:gd name="adj1" fmla="val 50000"/>
            </a:avLst>
          </a:prstGeom>
          <a:noFill/>
          <a:ln w="19050" cap="flat" cmpd="sng">
            <a:solidFill>
              <a:schemeClr val="lt1"/>
            </a:solidFill>
            <a:prstDash val="dash"/>
            <a:round/>
            <a:headEnd type="oval" w="med" len="med"/>
            <a:tailEnd type="triangle" w="med" len="med"/>
          </a:ln>
        </p:spPr>
      </p:cxnSp>
      <p:grpSp>
        <p:nvGrpSpPr>
          <p:cNvPr id="352" name="Google Shape;352;p36"/>
          <p:cNvGrpSpPr/>
          <p:nvPr/>
        </p:nvGrpSpPr>
        <p:grpSpPr>
          <a:xfrm>
            <a:off x="3598022" y="2109683"/>
            <a:ext cx="1947956" cy="2495405"/>
            <a:chOff x="2613700" y="2243825"/>
            <a:chExt cx="229850" cy="294450"/>
          </a:xfrm>
        </p:grpSpPr>
        <p:sp>
          <p:nvSpPr>
            <p:cNvPr id="353" name="Google Shape;353;p36"/>
            <p:cNvSpPr/>
            <p:nvPr/>
          </p:nvSpPr>
          <p:spPr>
            <a:xfrm>
              <a:off x="2613700" y="2251300"/>
              <a:ext cx="71750" cy="142650"/>
            </a:xfrm>
            <a:custGeom>
              <a:avLst/>
              <a:gdLst/>
              <a:ahLst/>
              <a:cxnLst/>
              <a:rect l="l" t="t" r="r" b="b"/>
              <a:pathLst>
                <a:path w="2870" h="5706" extrusionOk="0">
                  <a:moveTo>
                    <a:pt x="934" y="0"/>
                  </a:moveTo>
                  <a:cubicBezTo>
                    <a:pt x="707" y="0"/>
                    <a:pt x="490" y="91"/>
                    <a:pt x="329" y="254"/>
                  </a:cubicBezTo>
                  <a:cubicBezTo>
                    <a:pt x="81" y="506"/>
                    <a:pt x="0" y="894"/>
                    <a:pt x="8" y="1147"/>
                  </a:cubicBezTo>
                  <a:cubicBezTo>
                    <a:pt x="35" y="2205"/>
                    <a:pt x="791" y="2954"/>
                    <a:pt x="1456" y="3614"/>
                  </a:cubicBezTo>
                  <a:cubicBezTo>
                    <a:pt x="1814" y="3968"/>
                    <a:pt x="2153" y="4301"/>
                    <a:pt x="2362" y="4657"/>
                  </a:cubicBezTo>
                  <a:cubicBezTo>
                    <a:pt x="2543" y="4967"/>
                    <a:pt x="2431" y="5239"/>
                    <a:pt x="2249" y="5357"/>
                  </a:cubicBezTo>
                  <a:cubicBezTo>
                    <a:pt x="2190" y="5397"/>
                    <a:pt x="2116" y="5423"/>
                    <a:pt x="2035" y="5423"/>
                  </a:cubicBezTo>
                  <a:cubicBezTo>
                    <a:pt x="1917" y="5423"/>
                    <a:pt x="1785" y="5366"/>
                    <a:pt x="1670" y="5210"/>
                  </a:cubicBezTo>
                  <a:cubicBezTo>
                    <a:pt x="1638" y="5172"/>
                    <a:pt x="1600" y="5156"/>
                    <a:pt x="1562" y="5156"/>
                  </a:cubicBezTo>
                  <a:cubicBezTo>
                    <a:pt x="1461" y="5156"/>
                    <a:pt x="1368" y="5270"/>
                    <a:pt x="1441" y="5379"/>
                  </a:cubicBezTo>
                  <a:cubicBezTo>
                    <a:pt x="1616" y="5615"/>
                    <a:pt x="1832" y="5705"/>
                    <a:pt x="2035" y="5705"/>
                  </a:cubicBezTo>
                  <a:cubicBezTo>
                    <a:pt x="2168" y="5705"/>
                    <a:pt x="2295" y="5669"/>
                    <a:pt x="2406" y="5595"/>
                  </a:cubicBezTo>
                  <a:cubicBezTo>
                    <a:pt x="2705" y="5399"/>
                    <a:pt x="2870" y="4964"/>
                    <a:pt x="2607" y="4515"/>
                  </a:cubicBezTo>
                  <a:cubicBezTo>
                    <a:pt x="2381" y="4127"/>
                    <a:pt x="2030" y="3779"/>
                    <a:pt x="1657" y="3410"/>
                  </a:cubicBezTo>
                  <a:cubicBezTo>
                    <a:pt x="997" y="2757"/>
                    <a:pt x="317" y="2082"/>
                    <a:pt x="292" y="1140"/>
                  </a:cubicBezTo>
                  <a:cubicBezTo>
                    <a:pt x="288" y="980"/>
                    <a:pt x="334" y="656"/>
                    <a:pt x="533" y="452"/>
                  </a:cubicBezTo>
                  <a:cubicBezTo>
                    <a:pt x="639" y="344"/>
                    <a:pt x="784" y="285"/>
                    <a:pt x="935" y="285"/>
                  </a:cubicBezTo>
                  <a:cubicBezTo>
                    <a:pt x="941" y="285"/>
                    <a:pt x="947" y="285"/>
                    <a:pt x="953" y="286"/>
                  </a:cubicBezTo>
                  <a:lnTo>
                    <a:pt x="960" y="286"/>
                  </a:lnTo>
                  <a:cubicBezTo>
                    <a:pt x="1026" y="286"/>
                    <a:pt x="1373" y="300"/>
                    <a:pt x="1530" y="538"/>
                  </a:cubicBezTo>
                  <a:cubicBezTo>
                    <a:pt x="1657" y="732"/>
                    <a:pt x="1638" y="1049"/>
                    <a:pt x="1471" y="1456"/>
                  </a:cubicBezTo>
                  <a:cubicBezTo>
                    <a:pt x="1439" y="1530"/>
                    <a:pt x="1473" y="1616"/>
                    <a:pt x="1547" y="1645"/>
                  </a:cubicBezTo>
                  <a:cubicBezTo>
                    <a:pt x="1565" y="1653"/>
                    <a:pt x="1583" y="1657"/>
                    <a:pt x="1602" y="1657"/>
                  </a:cubicBezTo>
                  <a:cubicBezTo>
                    <a:pt x="1659" y="1657"/>
                    <a:pt x="1713" y="1620"/>
                    <a:pt x="1733" y="1562"/>
                  </a:cubicBezTo>
                  <a:cubicBezTo>
                    <a:pt x="1940" y="1059"/>
                    <a:pt x="1949" y="661"/>
                    <a:pt x="1765" y="381"/>
                  </a:cubicBezTo>
                  <a:cubicBezTo>
                    <a:pt x="1527" y="25"/>
                    <a:pt x="1053" y="1"/>
                    <a:pt x="960" y="1"/>
                  </a:cubicBezTo>
                  <a:cubicBezTo>
                    <a:pt x="951" y="1"/>
                    <a:pt x="942" y="0"/>
                    <a:pt x="934" y="0"/>
                  </a:cubicBezTo>
                  <a:close/>
                </a:path>
              </a:pathLst>
            </a:custGeom>
            <a:solidFill>
              <a:srgbClr val="AD8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6"/>
            <p:cNvSpPr/>
            <p:nvPr/>
          </p:nvSpPr>
          <p:spPr>
            <a:xfrm>
              <a:off x="2771775" y="2251300"/>
              <a:ext cx="71775" cy="142650"/>
            </a:xfrm>
            <a:custGeom>
              <a:avLst/>
              <a:gdLst/>
              <a:ahLst/>
              <a:cxnLst/>
              <a:rect l="l" t="t" r="r" b="b"/>
              <a:pathLst>
                <a:path w="2871" h="5706" extrusionOk="0">
                  <a:moveTo>
                    <a:pt x="1945" y="0"/>
                  </a:moveTo>
                  <a:cubicBezTo>
                    <a:pt x="1933" y="0"/>
                    <a:pt x="1922" y="0"/>
                    <a:pt x="1910" y="1"/>
                  </a:cubicBezTo>
                  <a:cubicBezTo>
                    <a:pt x="1817" y="1"/>
                    <a:pt x="1343" y="23"/>
                    <a:pt x="1105" y="381"/>
                  </a:cubicBezTo>
                  <a:cubicBezTo>
                    <a:pt x="919" y="661"/>
                    <a:pt x="931" y="1059"/>
                    <a:pt x="1137" y="1562"/>
                  </a:cubicBezTo>
                  <a:cubicBezTo>
                    <a:pt x="1158" y="1620"/>
                    <a:pt x="1213" y="1656"/>
                    <a:pt x="1271" y="1656"/>
                  </a:cubicBezTo>
                  <a:cubicBezTo>
                    <a:pt x="1289" y="1656"/>
                    <a:pt x="1306" y="1652"/>
                    <a:pt x="1324" y="1645"/>
                  </a:cubicBezTo>
                  <a:cubicBezTo>
                    <a:pt x="1397" y="1616"/>
                    <a:pt x="1432" y="1528"/>
                    <a:pt x="1400" y="1454"/>
                  </a:cubicBezTo>
                  <a:cubicBezTo>
                    <a:pt x="1233" y="1049"/>
                    <a:pt x="1213" y="732"/>
                    <a:pt x="1341" y="538"/>
                  </a:cubicBezTo>
                  <a:cubicBezTo>
                    <a:pt x="1500" y="300"/>
                    <a:pt x="1844" y="286"/>
                    <a:pt x="1910" y="286"/>
                  </a:cubicBezTo>
                  <a:cubicBezTo>
                    <a:pt x="1921" y="285"/>
                    <a:pt x="1932" y="285"/>
                    <a:pt x="1944" y="285"/>
                  </a:cubicBezTo>
                  <a:cubicBezTo>
                    <a:pt x="2091" y="285"/>
                    <a:pt x="2235" y="345"/>
                    <a:pt x="2337" y="452"/>
                  </a:cubicBezTo>
                  <a:cubicBezTo>
                    <a:pt x="2536" y="656"/>
                    <a:pt x="2583" y="980"/>
                    <a:pt x="2580" y="1140"/>
                  </a:cubicBezTo>
                  <a:cubicBezTo>
                    <a:pt x="2553" y="2082"/>
                    <a:pt x="1873" y="2757"/>
                    <a:pt x="1213" y="3410"/>
                  </a:cubicBezTo>
                  <a:cubicBezTo>
                    <a:pt x="843" y="3779"/>
                    <a:pt x="489" y="4127"/>
                    <a:pt x="263" y="4512"/>
                  </a:cubicBezTo>
                  <a:cubicBezTo>
                    <a:pt x="1" y="4964"/>
                    <a:pt x="165" y="5399"/>
                    <a:pt x="465" y="5595"/>
                  </a:cubicBezTo>
                  <a:cubicBezTo>
                    <a:pt x="575" y="5666"/>
                    <a:pt x="703" y="5705"/>
                    <a:pt x="835" y="5705"/>
                  </a:cubicBezTo>
                  <a:cubicBezTo>
                    <a:pt x="1039" y="5705"/>
                    <a:pt x="1255" y="5615"/>
                    <a:pt x="1429" y="5379"/>
                  </a:cubicBezTo>
                  <a:cubicBezTo>
                    <a:pt x="1519" y="5268"/>
                    <a:pt x="1419" y="5144"/>
                    <a:pt x="1315" y="5144"/>
                  </a:cubicBezTo>
                  <a:cubicBezTo>
                    <a:pt x="1274" y="5144"/>
                    <a:pt x="1232" y="5163"/>
                    <a:pt x="1201" y="5210"/>
                  </a:cubicBezTo>
                  <a:cubicBezTo>
                    <a:pt x="1086" y="5366"/>
                    <a:pt x="954" y="5422"/>
                    <a:pt x="836" y="5422"/>
                  </a:cubicBezTo>
                  <a:cubicBezTo>
                    <a:pt x="755" y="5422"/>
                    <a:pt x="680" y="5396"/>
                    <a:pt x="622" y="5357"/>
                  </a:cubicBezTo>
                  <a:cubicBezTo>
                    <a:pt x="440" y="5239"/>
                    <a:pt x="327" y="4967"/>
                    <a:pt x="511" y="4655"/>
                  </a:cubicBezTo>
                  <a:cubicBezTo>
                    <a:pt x="717" y="4304"/>
                    <a:pt x="1056" y="3968"/>
                    <a:pt x="1414" y="3612"/>
                  </a:cubicBezTo>
                  <a:cubicBezTo>
                    <a:pt x="2080" y="2951"/>
                    <a:pt x="2836" y="2203"/>
                    <a:pt x="2865" y="1147"/>
                  </a:cubicBezTo>
                  <a:cubicBezTo>
                    <a:pt x="2870" y="894"/>
                    <a:pt x="2789" y="506"/>
                    <a:pt x="2541" y="254"/>
                  </a:cubicBezTo>
                  <a:cubicBezTo>
                    <a:pt x="2382" y="90"/>
                    <a:pt x="2168" y="0"/>
                    <a:pt x="1945" y="0"/>
                  </a:cubicBezTo>
                  <a:close/>
                </a:path>
              </a:pathLst>
            </a:custGeom>
            <a:solidFill>
              <a:srgbClr val="AD8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6"/>
            <p:cNvSpPr/>
            <p:nvPr/>
          </p:nvSpPr>
          <p:spPr>
            <a:xfrm>
              <a:off x="2656950" y="2248425"/>
              <a:ext cx="143400" cy="226600"/>
            </a:xfrm>
            <a:custGeom>
              <a:avLst/>
              <a:gdLst/>
              <a:ahLst/>
              <a:cxnLst/>
              <a:rect l="l" t="t" r="r" b="b"/>
              <a:pathLst>
                <a:path w="5736" h="9064" extrusionOk="0">
                  <a:moveTo>
                    <a:pt x="1" y="0"/>
                  </a:moveTo>
                  <a:lnTo>
                    <a:pt x="484" y="3874"/>
                  </a:lnTo>
                  <a:cubicBezTo>
                    <a:pt x="484" y="4794"/>
                    <a:pt x="1270" y="5570"/>
                    <a:pt x="2171" y="5803"/>
                  </a:cubicBezTo>
                  <a:cubicBezTo>
                    <a:pt x="2055" y="6113"/>
                    <a:pt x="2159" y="6459"/>
                    <a:pt x="2421" y="6655"/>
                  </a:cubicBezTo>
                  <a:cubicBezTo>
                    <a:pt x="2443" y="7158"/>
                    <a:pt x="2429" y="7676"/>
                    <a:pt x="2308" y="7927"/>
                  </a:cubicBezTo>
                  <a:cubicBezTo>
                    <a:pt x="2112" y="8336"/>
                    <a:pt x="890" y="9063"/>
                    <a:pt x="890" y="9063"/>
                  </a:cubicBezTo>
                  <a:lnTo>
                    <a:pt x="4844" y="9063"/>
                  </a:lnTo>
                  <a:cubicBezTo>
                    <a:pt x="4844" y="9063"/>
                    <a:pt x="3639" y="8336"/>
                    <a:pt x="3445" y="7931"/>
                  </a:cubicBezTo>
                  <a:cubicBezTo>
                    <a:pt x="3325" y="7676"/>
                    <a:pt x="3310" y="7148"/>
                    <a:pt x="3332" y="6640"/>
                  </a:cubicBezTo>
                  <a:cubicBezTo>
                    <a:pt x="3582" y="6441"/>
                    <a:pt x="3676" y="6105"/>
                    <a:pt x="3565" y="5806"/>
                  </a:cubicBezTo>
                  <a:cubicBezTo>
                    <a:pt x="4459" y="5575"/>
                    <a:pt x="5205" y="4799"/>
                    <a:pt x="5205" y="3874"/>
                  </a:cubicBezTo>
                  <a:lnTo>
                    <a:pt x="5735" y="0"/>
                  </a:lnTo>
                  <a:close/>
                </a:path>
              </a:pathLst>
            </a:custGeom>
            <a:solidFill>
              <a:srgbClr val="DEAF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6"/>
            <p:cNvSpPr/>
            <p:nvPr/>
          </p:nvSpPr>
          <p:spPr>
            <a:xfrm>
              <a:off x="2656950" y="2243825"/>
              <a:ext cx="143400" cy="9175"/>
            </a:xfrm>
            <a:custGeom>
              <a:avLst/>
              <a:gdLst/>
              <a:ahLst/>
              <a:cxnLst/>
              <a:rect l="l" t="t" r="r" b="b"/>
              <a:pathLst>
                <a:path w="5736" h="367" extrusionOk="0">
                  <a:moveTo>
                    <a:pt x="2868" y="0"/>
                  </a:moveTo>
                  <a:cubicBezTo>
                    <a:pt x="1285" y="0"/>
                    <a:pt x="1" y="84"/>
                    <a:pt x="1" y="184"/>
                  </a:cubicBezTo>
                  <a:cubicBezTo>
                    <a:pt x="1" y="285"/>
                    <a:pt x="1285" y="366"/>
                    <a:pt x="2868" y="366"/>
                  </a:cubicBezTo>
                  <a:cubicBezTo>
                    <a:pt x="4451" y="366"/>
                    <a:pt x="5735" y="285"/>
                    <a:pt x="5735" y="184"/>
                  </a:cubicBezTo>
                  <a:cubicBezTo>
                    <a:pt x="5735" y="84"/>
                    <a:pt x="4451" y="0"/>
                    <a:pt x="2868"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6"/>
            <p:cNvSpPr/>
            <p:nvPr/>
          </p:nvSpPr>
          <p:spPr>
            <a:xfrm>
              <a:off x="2673050" y="2261925"/>
              <a:ext cx="22100" cy="107650"/>
            </a:xfrm>
            <a:custGeom>
              <a:avLst/>
              <a:gdLst/>
              <a:ahLst/>
              <a:cxnLst/>
              <a:rect l="l" t="t" r="r" b="b"/>
              <a:pathLst>
                <a:path w="884" h="4306" extrusionOk="0">
                  <a:moveTo>
                    <a:pt x="42" y="0"/>
                  </a:moveTo>
                  <a:cubicBezTo>
                    <a:pt x="42" y="0"/>
                    <a:pt x="34" y="72"/>
                    <a:pt x="25" y="194"/>
                  </a:cubicBezTo>
                  <a:cubicBezTo>
                    <a:pt x="15" y="317"/>
                    <a:pt x="5" y="491"/>
                    <a:pt x="3" y="702"/>
                  </a:cubicBezTo>
                  <a:cubicBezTo>
                    <a:pt x="3" y="808"/>
                    <a:pt x="0" y="921"/>
                    <a:pt x="3" y="1044"/>
                  </a:cubicBezTo>
                  <a:cubicBezTo>
                    <a:pt x="3" y="1164"/>
                    <a:pt x="5" y="1292"/>
                    <a:pt x="12" y="1422"/>
                  </a:cubicBezTo>
                  <a:cubicBezTo>
                    <a:pt x="17" y="1554"/>
                    <a:pt x="27" y="1689"/>
                    <a:pt x="37" y="1827"/>
                  </a:cubicBezTo>
                  <a:cubicBezTo>
                    <a:pt x="49" y="1967"/>
                    <a:pt x="64" y="2107"/>
                    <a:pt x="81" y="2246"/>
                  </a:cubicBezTo>
                  <a:cubicBezTo>
                    <a:pt x="98" y="2386"/>
                    <a:pt x="118" y="2524"/>
                    <a:pt x="142" y="2661"/>
                  </a:cubicBezTo>
                  <a:cubicBezTo>
                    <a:pt x="165" y="2799"/>
                    <a:pt x="194" y="2934"/>
                    <a:pt x="223" y="3061"/>
                  </a:cubicBezTo>
                  <a:cubicBezTo>
                    <a:pt x="255" y="3192"/>
                    <a:pt x="290" y="3314"/>
                    <a:pt x="329" y="3430"/>
                  </a:cubicBezTo>
                  <a:cubicBezTo>
                    <a:pt x="363" y="3540"/>
                    <a:pt x="403" y="3648"/>
                    <a:pt x="452" y="3754"/>
                  </a:cubicBezTo>
                  <a:cubicBezTo>
                    <a:pt x="491" y="3842"/>
                    <a:pt x="535" y="3928"/>
                    <a:pt x="589" y="4011"/>
                  </a:cubicBezTo>
                  <a:cubicBezTo>
                    <a:pt x="628" y="4075"/>
                    <a:pt x="675" y="4134"/>
                    <a:pt x="729" y="4188"/>
                  </a:cubicBezTo>
                  <a:cubicBezTo>
                    <a:pt x="763" y="4225"/>
                    <a:pt x="800" y="4254"/>
                    <a:pt x="840" y="4281"/>
                  </a:cubicBezTo>
                  <a:cubicBezTo>
                    <a:pt x="869" y="4299"/>
                    <a:pt x="884" y="4306"/>
                    <a:pt x="884" y="4306"/>
                  </a:cubicBezTo>
                  <a:lnTo>
                    <a:pt x="847" y="4272"/>
                  </a:lnTo>
                  <a:cubicBezTo>
                    <a:pt x="815" y="4240"/>
                    <a:pt x="786" y="4203"/>
                    <a:pt x="761" y="4164"/>
                  </a:cubicBezTo>
                  <a:cubicBezTo>
                    <a:pt x="722" y="4102"/>
                    <a:pt x="687" y="4041"/>
                    <a:pt x="658" y="3975"/>
                  </a:cubicBezTo>
                  <a:cubicBezTo>
                    <a:pt x="619" y="3889"/>
                    <a:pt x="587" y="3800"/>
                    <a:pt x="560" y="3712"/>
                  </a:cubicBezTo>
                  <a:cubicBezTo>
                    <a:pt x="528" y="3614"/>
                    <a:pt x="501" y="3506"/>
                    <a:pt x="474" y="3390"/>
                  </a:cubicBezTo>
                  <a:cubicBezTo>
                    <a:pt x="447" y="3275"/>
                    <a:pt x="422" y="3152"/>
                    <a:pt x="400" y="3025"/>
                  </a:cubicBezTo>
                  <a:cubicBezTo>
                    <a:pt x="378" y="2897"/>
                    <a:pt x="356" y="2762"/>
                    <a:pt x="336" y="2629"/>
                  </a:cubicBezTo>
                  <a:cubicBezTo>
                    <a:pt x="317" y="2494"/>
                    <a:pt x="297" y="2357"/>
                    <a:pt x="280" y="2219"/>
                  </a:cubicBezTo>
                  <a:cubicBezTo>
                    <a:pt x="263" y="2082"/>
                    <a:pt x="246" y="1942"/>
                    <a:pt x="233" y="1807"/>
                  </a:cubicBezTo>
                  <a:cubicBezTo>
                    <a:pt x="219" y="1672"/>
                    <a:pt x="204" y="1537"/>
                    <a:pt x="189" y="1409"/>
                  </a:cubicBezTo>
                  <a:cubicBezTo>
                    <a:pt x="162" y="1149"/>
                    <a:pt x="138" y="906"/>
                    <a:pt x="118" y="698"/>
                  </a:cubicBezTo>
                  <a:cubicBezTo>
                    <a:pt x="96" y="489"/>
                    <a:pt x="76" y="315"/>
                    <a:pt x="64" y="192"/>
                  </a:cubicBezTo>
                  <a:cubicBezTo>
                    <a:pt x="52" y="72"/>
                    <a:pt x="42" y="0"/>
                    <a:pt x="42" y="0"/>
                  </a:cubicBezTo>
                  <a:close/>
                </a:path>
              </a:pathLst>
            </a:custGeom>
            <a:solidFill>
              <a:srgbClr val="FEE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6"/>
            <p:cNvSpPr/>
            <p:nvPr/>
          </p:nvSpPr>
          <p:spPr>
            <a:xfrm>
              <a:off x="2712800" y="2397050"/>
              <a:ext cx="5550" cy="13475"/>
            </a:xfrm>
            <a:custGeom>
              <a:avLst/>
              <a:gdLst/>
              <a:ahLst/>
              <a:cxnLst/>
              <a:rect l="l" t="t" r="r" b="b"/>
              <a:pathLst>
                <a:path w="222" h="539" extrusionOk="0">
                  <a:moveTo>
                    <a:pt x="37" y="1"/>
                  </a:moveTo>
                  <a:cubicBezTo>
                    <a:pt x="37" y="1"/>
                    <a:pt x="33" y="10"/>
                    <a:pt x="28" y="25"/>
                  </a:cubicBezTo>
                  <a:cubicBezTo>
                    <a:pt x="18" y="47"/>
                    <a:pt x="10" y="69"/>
                    <a:pt x="8" y="91"/>
                  </a:cubicBezTo>
                  <a:cubicBezTo>
                    <a:pt x="3" y="109"/>
                    <a:pt x="1" y="123"/>
                    <a:pt x="1" y="141"/>
                  </a:cubicBezTo>
                  <a:cubicBezTo>
                    <a:pt x="1" y="158"/>
                    <a:pt x="1" y="175"/>
                    <a:pt x="1" y="192"/>
                  </a:cubicBezTo>
                  <a:cubicBezTo>
                    <a:pt x="3" y="212"/>
                    <a:pt x="6" y="231"/>
                    <a:pt x="8" y="249"/>
                  </a:cubicBezTo>
                  <a:cubicBezTo>
                    <a:pt x="18" y="288"/>
                    <a:pt x="30" y="325"/>
                    <a:pt x="47" y="359"/>
                  </a:cubicBezTo>
                  <a:cubicBezTo>
                    <a:pt x="57" y="376"/>
                    <a:pt x="67" y="393"/>
                    <a:pt x="77" y="408"/>
                  </a:cubicBezTo>
                  <a:cubicBezTo>
                    <a:pt x="96" y="435"/>
                    <a:pt x="118" y="462"/>
                    <a:pt x="143" y="484"/>
                  </a:cubicBezTo>
                  <a:cubicBezTo>
                    <a:pt x="165" y="506"/>
                    <a:pt x="192" y="526"/>
                    <a:pt x="222" y="538"/>
                  </a:cubicBezTo>
                  <a:cubicBezTo>
                    <a:pt x="222" y="538"/>
                    <a:pt x="197" y="509"/>
                    <a:pt x="168" y="462"/>
                  </a:cubicBezTo>
                  <a:cubicBezTo>
                    <a:pt x="160" y="450"/>
                    <a:pt x="153" y="438"/>
                    <a:pt x="143" y="425"/>
                  </a:cubicBezTo>
                  <a:cubicBezTo>
                    <a:pt x="136" y="413"/>
                    <a:pt x="128" y="396"/>
                    <a:pt x="121" y="381"/>
                  </a:cubicBezTo>
                  <a:cubicBezTo>
                    <a:pt x="104" y="352"/>
                    <a:pt x="89" y="320"/>
                    <a:pt x="79" y="288"/>
                  </a:cubicBezTo>
                  <a:cubicBezTo>
                    <a:pt x="67" y="253"/>
                    <a:pt x="57" y="222"/>
                    <a:pt x="50" y="187"/>
                  </a:cubicBezTo>
                  <a:cubicBezTo>
                    <a:pt x="47" y="170"/>
                    <a:pt x="45" y="153"/>
                    <a:pt x="42" y="138"/>
                  </a:cubicBezTo>
                  <a:cubicBezTo>
                    <a:pt x="40" y="123"/>
                    <a:pt x="40" y="111"/>
                    <a:pt x="40" y="96"/>
                  </a:cubicBezTo>
                  <a:cubicBezTo>
                    <a:pt x="40" y="82"/>
                    <a:pt x="37" y="69"/>
                    <a:pt x="37" y="57"/>
                  </a:cubicBezTo>
                  <a:lnTo>
                    <a:pt x="37" y="28"/>
                  </a:lnTo>
                  <a:lnTo>
                    <a:pt x="37" y="1"/>
                  </a:lnTo>
                  <a:close/>
                </a:path>
              </a:pathLst>
            </a:custGeom>
            <a:solidFill>
              <a:srgbClr val="FEE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6"/>
            <p:cNvSpPr/>
            <p:nvPr/>
          </p:nvSpPr>
          <p:spPr>
            <a:xfrm>
              <a:off x="2679175" y="2475000"/>
              <a:ext cx="98875" cy="56725"/>
            </a:xfrm>
            <a:custGeom>
              <a:avLst/>
              <a:gdLst/>
              <a:ahLst/>
              <a:cxnLst/>
              <a:rect l="l" t="t" r="r" b="b"/>
              <a:pathLst>
                <a:path w="3955" h="2269" extrusionOk="0">
                  <a:moveTo>
                    <a:pt x="1" y="0"/>
                  </a:moveTo>
                  <a:lnTo>
                    <a:pt x="1" y="2268"/>
                  </a:lnTo>
                  <a:lnTo>
                    <a:pt x="3955" y="2268"/>
                  </a:lnTo>
                  <a:lnTo>
                    <a:pt x="39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6"/>
            <p:cNvSpPr/>
            <p:nvPr/>
          </p:nvSpPr>
          <p:spPr>
            <a:xfrm>
              <a:off x="2673350" y="2527650"/>
              <a:ext cx="110550" cy="10625"/>
            </a:xfrm>
            <a:custGeom>
              <a:avLst/>
              <a:gdLst/>
              <a:ahLst/>
              <a:cxnLst/>
              <a:rect l="l" t="t" r="r" b="b"/>
              <a:pathLst>
                <a:path w="4422" h="425" extrusionOk="0">
                  <a:moveTo>
                    <a:pt x="214" y="0"/>
                  </a:moveTo>
                  <a:cubicBezTo>
                    <a:pt x="96" y="0"/>
                    <a:pt x="0" y="96"/>
                    <a:pt x="0" y="214"/>
                  </a:cubicBezTo>
                  <a:cubicBezTo>
                    <a:pt x="0" y="329"/>
                    <a:pt x="96" y="425"/>
                    <a:pt x="214" y="425"/>
                  </a:cubicBezTo>
                  <a:lnTo>
                    <a:pt x="4210" y="425"/>
                  </a:lnTo>
                  <a:cubicBezTo>
                    <a:pt x="4325" y="425"/>
                    <a:pt x="4421" y="329"/>
                    <a:pt x="4421" y="214"/>
                  </a:cubicBezTo>
                  <a:cubicBezTo>
                    <a:pt x="4421" y="96"/>
                    <a:pt x="4325" y="0"/>
                    <a:pt x="4210" y="0"/>
                  </a:cubicBezTo>
                  <a:close/>
                </a:path>
              </a:pathLst>
            </a:custGeom>
            <a:solidFill>
              <a:srgbClr val="B85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6"/>
            <p:cNvSpPr/>
            <p:nvPr/>
          </p:nvSpPr>
          <p:spPr>
            <a:xfrm>
              <a:off x="2696000" y="2488925"/>
              <a:ext cx="65550" cy="28800"/>
            </a:xfrm>
            <a:custGeom>
              <a:avLst/>
              <a:gdLst/>
              <a:ahLst/>
              <a:cxnLst/>
              <a:rect l="l" t="t" r="r" b="b"/>
              <a:pathLst>
                <a:path w="2622" h="1152" extrusionOk="0">
                  <a:moveTo>
                    <a:pt x="0" y="0"/>
                  </a:moveTo>
                  <a:lnTo>
                    <a:pt x="0" y="1152"/>
                  </a:lnTo>
                  <a:lnTo>
                    <a:pt x="2622" y="1152"/>
                  </a:lnTo>
                  <a:lnTo>
                    <a:pt x="26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37"/>
          <p:cNvSpPr txBox="1">
            <a:spLocks noGrp="1"/>
          </p:cNvSpPr>
          <p:nvPr>
            <p:ph type="title"/>
          </p:nvPr>
        </p:nvSpPr>
        <p:spPr>
          <a:xfrm>
            <a:off x="615268" y="393300"/>
            <a:ext cx="2253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MARKET SHARE</a:t>
            </a:r>
            <a:endParaRPr>
              <a:solidFill>
                <a:schemeClr val="lt1"/>
              </a:solidFill>
            </a:endParaRPr>
          </a:p>
        </p:txBody>
      </p:sp>
      <p:sp>
        <p:nvSpPr>
          <p:cNvPr id="367" name="Google Shape;367;p37"/>
          <p:cNvSpPr txBox="1"/>
          <p:nvPr/>
        </p:nvSpPr>
        <p:spPr>
          <a:xfrm>
            <a:off x="1527887" y="3893725"/>
            <a:ext cx="2982900" cy="365400"/>
          </a:xfrm>
          <a:prstGeom prst="rect">
            <a:avLst/>
          </a:prstGeom>
          <a:noFill/>
          <a:ln>
            <a:noFill/>
          </a:ln>
        </p:spPr>
        <p:txBody>
          <a:bodyPr spcFirstLastPara="1" wrap="square" lIns="0" tIns="6350" rIns="0" bIns="0" anchor="t" anchorCtr="0">
            <a:noAutofit/>
          </a:bodyPr>
          <a:lstStyle/>
          <a:p>
            <a:pPr marL="0" lvl="0" indent="0" algn="l" rtl="0">
              <a:spcBef>
                <a:spcPts val="0"/>
              </a:spcBef>
              <a:spcAft>
                <a:spcPts val="0"/>
              </a:spcAft>
              <a:buClr>
                <a:srgbClr val="000000"/>
              </a:buClr>
              <a:buSzPts val="1100"/>
              <a:buFont typeface="Arial"/>
              <a:buNone/>
            </a:pPr>
            <a:r>
              <a:rPr lang="en" sz="1100">
                <a:solidFill>
                  <a:schemeClr val="accent1"/>
                </a:solidFill>
                <a:latin typeface="Nunito Sans Light"/>
                <a:ea typeface="Nunito Sans Light"/>
                <a:cs typeface="Nunito Sans Light"/>
                <a:sym typeface="Nunito Sans Light"/>
              </a:rPr>
              <a:t>If you want to modify this graph, click on it, follow the link, change the data and replace it </a:t>
            </a:r>
            <a:endParaRPr sz="1100">
              <a:solidFill>
                <a:schemeClr val="accent1"/>
              </a:solidFill>
              <a:latin typeface="Nunito Sans Light"/>
              <a:ea typeface="Nunito Sans Light"/>
              <a:cs typeface="Nunito Sans Light"/>
              <a:sym typeface="Nunito Sans Light"/>
            </a:endParaRPr>
          </a:p>
          <a:p>
            <a:pPr marL="0" marR="0" lvl="0" indent="0" algn="l" rtl="0">
              <a:lnSpc>
                <a:spcPct val="100000"/>
              </a:lnSpc>
              <a:spcBef>
                <a:spcPts val="0"/>
              </a:spcBef>
              <a:spcAft>
                <a:spcPts val="0"/>
              </a:spcAft>
              <a:buNone/>
            </a:pPr>
            <a:endParaRPr sz="1100">
              <a:solidFill>
                <a:schemeClr val="accent1"/>
              </a:solidFill>
              <a:latin typeface="Nunito Sans Light"/>
              <a:ea typeface="Nunito Sans Light"/>
              <a:cs typeface="Nunito Sans Light"/>
              <a:sym typeface="Nunito Sans Light"/>
            </a:endParaRPr>
          </a:p>
        </p:txBody>
      </p:sp>
      <p:sp>
        <p:nvSpPr>
          <p:cNvPr id="368" name="Google Shape;368;p37"/>
          <p:cNvSpPr txBox="1"/>
          <p:nvPr/>
        </p:nvSpPr>
        <p:spPr>
          <a:xfrm>
            <a:off x="5163310" y="1374175"/>
            <a:ext cx="1743300" cy="861600"/>
          </a:xfrm>
          <a:prstGeom prst="rect">
            <a:avLst/>
          </a:prstGeom>
          <a:noFill/>
          <a:ln>
            <a:noFill/>
          </a:ln>
        </p:spPr>
        <p:txBody>
          <a:bodyPr spcFirstLastPara="1" wrap="square" lIns="0" tIns="6350" rIns="0" bIns="0" anchor="t" anchorCtr="0">
            <a:noAutofit/>
          </a:bodyPr>
          <a:lstStyle/>
          <a:p>
            <a:pPr marL="0" marR="0" lvl="0" indent="0" algn="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It’s the ringed planet and a gas giant</a:t>
            </a:r>
            <a:endParaRPr>
              <a:solidFill>
                <a:schemeClr val="accent1"/>
              </a:solidFill>
              <a:latin typeface="Nunito Sans Light"/>
              <a:ea typeface="Nunito Sans Light"/>
              <a:cs typeface="Nunito Sans Light"/>
              <a:sym typeface="Nunito Sans Light"/>
            </a:endParaRPr>
          </a:p>
        </p:txBody>
      </p:sp>
      <p:sp>
        <p:nvSpPr>
          <p:cNvPr id="369" name="Google Shape;369;p37"/>
          <p:cNvSpPr txBox="1"/>
          <p:nvPr/>
        </p:nvSpPr>
        <p:spPr>
          <a:xfrm>
            <a:off x="5272510" y="2388625"/>
            <a:ext cx="1634100" cy="861600"/>
          </a:xfrm>
          <a:prstGeom prst="rect">
            <a:avLst/>
          </a:prstGeom>
          <a:noFill/>
          <a:ln>
            <a:noFill/>
          </a:ln>
        </p:spPr>
        <p:txBody>
          <a:bodyPr spcFirstLastPara="1" wrap="square" lIns="0" tIns="6350" rIns="0" bIns="0" anchor="t" anchorCtr="0">
            <a:noAutofit/>
          </a:bodyPr>
          <a:lstStyle/>
          <a:p>
            <a:pPr marL="0" marR="0" lvl="0" indent="0" algn="r" rtl="0">
              <a:spcBef>
                <a:spcPts val="100"/>
              </a:spcBef>
              <a:spcAft>
                <a:spcPts val="0"/>
              </a:spcAft>
              <a:buNone/>
            </a:pPr>
            <a:r>
              <a:rPr lang="en">
                <a:solidFill>
                  <a:schemeClr val="accent1"/>
                </a:solidFill>
                <a:latin typeface="Nunito Sans Light"/>
                <a:ea typeface="Nunito Sans Light"/>
                <a:cs typeface="Nunito Sans Light"/>
                <a:sym typeface="Nunito Sans Light"/>
              </a:rPr>
              <a:t>Earth is the planet we live on</a:t>
            </a:r>
            <a:endParaRPr>
              <a:solidFill>
                <a:schemeClr val="accent1"/>
              </a:solidFill>
              <a:latin typeface="Nunito Sans Light"/>
              <a:ea typeface="Nunito Sans Light"/>
              <a:cs typeface="Nunito Sans Light"/>
              <a:sym typeface="Nunito Sans Light"/>
            </a:endParaRPr>
          </a:p>
        </p:txBody>
      </p:sp>
      <p:sp>
        <p:nvSpPr>
          <p:cNvPr id="370" name="Google Shape;370;p37"/>
          <p:cNvSpPr txBox="1"/>
          <p:nvPr/>
        </p:nvSpPr>
        <p:spPr>
          <a:xfrm>
            <a:off x="5163310" y="3422974"/>
            <a:ext cx="1743300" cy="861600"/>
          </a:xfrm>
          <a:prstGeom prst="rect">
            <a:avLst/>
          </a:prstGeom>
          <a:noFill/>
          <a:ln>
            <a:noFill/>
          </a:ln>
        </p:spPr>
        <p:txBody>
          <a:bodyPr spcFirstLastPara="1" wrap="square" lIns="0" tIns="6350" rIns="0" bIns="0" anchor="t" anchorCtr="0">
            <a:noAutofit/>
          </a:bodyPr>
          <a:lstStyle/>
          <a:p>
            <a:pPr marL="0" marR="0" lvl="0" indent="0" algn="r" rtl="0">
              <a:lnSpc>
                <a:spcPct val="100000"/>
              </a:lnSpc>
              <a:spcBef>
                <a:spcPts val="0"/>
              </a:spcBef>
              <a:spcAft>
                <a:spcPts val="0"/>
              </a:spcAft>
              <a:buNone/>
            </a:pPr>
            <a:r>
              <a:rPr lang="en">
                <a:solidFill>
                  <a:schemeClr val="accent1"/>
                </a:solidFill>
                <a:latin typeface="Nunito Sans Light"/>
                <a:ea typeface="Nunito Sans Light"/>
                <a:cs typeface="Nunito Sans Light"/>
                <a:sym typeface="Nunito Sans Light"/>
              </a:rPr>
              <a:t>It’s the farthest planet from the Sun</a:t>
            </a:r>
            <a:endParaRPr>
              <a:solidFill>
                <a:schemeClr val="accent1"/>
              </a:solidFill>
              <a:latin typeface="Nunito Sans Light"/>
              <a:ea typeface="Nunito Sans Light"/>
              <a:cs typeface="Nunito Sans Light"/>
              <a:sym typeface="Nunito Sans Light"/>
            </a:endParaRPr>
          </a:p>
        </p:txBody>
      </p:sp>
      <p:sp>
        <p:nvSpPr>
          <p:cNvPr id="371" name="Google Shape;371;p37"/>
          <p:cNvSpPr txBox="1"/>
          <p:nvPr/>
        </p:nvSpPr>
        <p:spPr>
          <a:xfrm>
            <a:off x="5934610" y="873175"/>
            <a:ext cx="972000" cy="4470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JUPITER</a:t>
            </a:r>
            <a:endParaRPr sz="2000" b="1">
              <a:solidFill>
                <a:schemeClr val="lt1"/>
              </a:solidFill>
              <a:latin typeface="Big Shoulders Display"/>
              <a:ea typeface="Big Shoulders Display"/>
              <a:cs typeface="Big Shoulders Display"/>
              <a:sym typeface="Big Shoulders Display"/>
            </a:endParaRPr>
          </a:p>
        </p:txBody>
      </p:sp>
      <p:sp>
        <p:nvSpPr>
          <p:cNvPr id="372" name="Google Shape;372;p37"/>
          <p:cNvSpPr txBox="1"/>
          <p:nvPr/>
        </p:nvSpPr>
        <p:spPr>
          <a:xfrm>
            <a:off x="6017410" y="1899775"/>
            <a:ext cx="889200" cy="447000"/>
          </a:xfrm>
          <a:prstGeom prst="rect">
            <a:avLst/>
          </a:prstGeom>
          <a:noFill/>
          <a:ln>
            <a:noFill/>
          </a:ln>
        </p:spPr>
        <p:txBody>
          <a:bodyPr spcFirstLastPara="1" wrap="square" lIns="0" tIns="6350" rIns="0" bIns="0" anchor="b" anchorCtr="0">
            <a:noAutofit/>
          </a:bodyPr>
          <a:lstStyle/>
          <a:p>
            <a:pPr marL="0" marR="0" lvl="0" indent="0" algn="r" rtl="0">
              <a:spcBef>
                <a:spcPts val="100"/>
              </a:spcBef>
              <a:spcAft>
                <a:spcPts val="0"/>
              </a:spcAft>
              <a:buNone/>
            </a:pPr>
            <a:r>
              <a:rPr lang="en" sz="2000" b="1">
                <a:solidFill>
                  <a:schemeClr val="lt1"/>
                </a:solidFill>
                <a:latin typeface="Big Shoulders Display"/>
                <a:ea typeface="Big Shoulders Display"/>
                <a:cs typeface="Big Shoulders Display"/>
                <a:sym typeface="Big Shoulders Display"/>
              </a:rPr>
              <a:t>EARTH</a:t>
            </a:r>
            <a:endParaRPr sz="2000" b="1">
              <a:solidFill>
                <a:schemeClr val="lt1"/>
              </a:solidFill>
              <a:latin typeface="Big Shoulders Display"/>
              <a:ea typeface="Big Shoulders Display"/>
              <a:cs typeface="Big Shoulders Display"/>
              <a:sym typeface="Big Shoulders Display"/>
            </a:endParaRPr>
          </a:p>
        </p:txBody>
      </p:sp>
      <p:sp>
        <p:nvSpPr>
          <p:cNvPr id="373" name="Google Shape;373;p37"/>
          <p:cNvSpPr txBox="1"/>
          <p:nvPr/>
        </p:nvSpPr>
        <p:spPr>
          <a:xfrm>
            <a:off x="5991910" y="3032755"/>
            <a:ext cx="914700" cy="3654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n" sz="2000" b="1">
                <a:solidFill>
                  <a:schemeClr val="lt1"/>
                </a:solidFill>
                <a:latin typeface="Big Shoulders Display"/>
                <a:ea typeface="Big Shoulders Display"/>
                <a:cs typeface="Big Shoulders Display"/>
                <a:sym typeface="Big Shoulders Display"/>
              </a:rPr>
              <a:t>NEPTUNE</a:t>
            </a:r>
            <a:endParaRPr sz="2000" b="1">
              <a:solidFill>
                <a:schemeClr val="lt1"/>
              </a:solidFill>
              <a:latin typeface="Big Shoulders Display"/>
              <a:ea typeface="Big Shoulders Display"/>
              <a:cs typeface="Big Shoulders Display"/>
              <a:sym typeface="Big Shoulders Display"/>
            </a:endParaRPr>
          </a:p>
        </p:txBody>
      </p:sp>
      <p:pic>
        <p:nvPicPr>
          <p:cNvPr id="374" name="Google Shape;374;p37" title="Gráfico">
            <a:hlinkClick r:id="rId3"/>
          </p:cNvPr>
          <p:cNvPicPr preferRelativeResize="0"/>
          <p:nvPr/>
        </p:nvPicPr>
        <p:blipFill rotWithShape="1">
          <a:blip r:embed="rId4">
            <a:alphaModFix/>
          </a:blip>
          <a:srcRect t="7876"/>
          <a:stretch/>
        </p:blipFill>
        <p:spPr>
          <a:xfrm>
            <a:off x="1246863" y="1134102"/>
            <a:ext cx="3292801" cy="2685601"/>
          </a:xfrm>
          <a:prstGeom prst="rect">
            <a:avLst/>
          </a:prstGeom>
          <a:noFill/>
          <a:ln>
            <a:noFill/>
          </a:ln>
        </p:spPr>
      </p:pic>
      <p:sp>
        <p:nvSpPr>
          <p:cNvPr id="375" name="Google Shape;375;p37"/>
          <p:cNvSpPr txBox="1"/>
          <p:nvPr/>
        </p:nvSpPr>
        <p:spPr>
          <a:xfrm>
            <a:off x="7185228" y="1205750"/>
            <a:ext cx="711900" cy="447000"/>
          </a:xfrm>
          <a:prstGeom prst="rect">
            <a:avLst/>
          </a:prstGeom>
          <a:noFill/>
          <a:ln>
            <a:noFill/>
          </a:ln>
        </p:spPr>
        <p:txBody>
          <a:bodyPr spcFirstLastPara="1" wrap="square" lIns="0" tIns="6350" rIns="0" bIns="0" anchor="ctr" anchorCtr="0">
            <a:noAutofit/>
          </a:bodyPr>
          <a:lstStyle/>
          <a:p>
            <a:pPr marL="0" marR="0" lvl="0" indent="0" algn="l" rtl="0">
              <a:lnSpc>
                <a:spcPct val="100000"/>
              </a:lnSpc>
              <a:spcBef>
                <a:spcPts val="0"/>
              </a:spcBef>
              <a:spcAft>
                <a:spcPts val="0"/>
              </a:spcAft>
              <a:buNone/>
            </a:pPr>
            <a:r>
              <a:rPr lang="en" sz="3000" b="1">
                <a:solidFill>
                  <a:schemeClr val="accent1"/>
                </a:solidFill>
                <a:latin typeface="Big Shoulders Display"/>
                <a:ea typeface="Big Shoulders Display"/>
                <a:cs typeface="Big Shoulders Display"/>
                <a:sym typeface="Big Shoulders Display"/>
              </a:rPr>
              <a:t>01</a:t>
            </a:r>
            <a:endParaRPr sz="3000" b="1">
              <a:solidFill>
                <a:schemeClr val="accent1"/>
              </a:solidFill>
              <a:latin typeface="Big Shoulders Display"/>
              <a:ea typeface="Big Shoulders Display"/>
              <a:cs typeface="Big Shoulders Display"/>
              <a:sym typeface="Big Shoulders Display"/>
            </a:endParaRPr>
          </a:p>
        </p:txBody>
      </p:sp>
      <p:sp>
        <p:nvSpPr>
          <p:cNvPr id="376" name="Google Shape;376;p37"/>
          <p:cNvSpPr txBox="1"/>
          <p:nvPr/>
        </p:nvSpPr>
        <p:spPr>
          <a:xfrm>
            <a:off x="6879480" y="2239925"/>
            <a:ext cx="625800" cy="447000"/>
          </a:xfrm>
          <a:prstGeom prst="rect">
            <a:avLst/>
          </a:prstGeom>
          <a:noFill/>
          <a:ln>
            <a:noFill/>
          </a:ln>
        </p:spPr>
        <p:txBody>
          <a:bodyPr spcFirstLastPara="1" wrap="square" lIns="0" tIns="6350" rIns="0" bIns="0" anchor="ctr" anchorCtr="0">
            <a:noAutofit/>
          </a:bodyPr>
          <a:lstStyle/>
          <a:p>
            <a:pPr marL="0" marR="0" lvl="0" indent="0" algn="r" rtl="0">
              <a:lnSpc>
                <a:spcPct val="100000"/>
              </a:lnSpc>
              <a:spcBef>
                <a:spcPts val="0"/>
              </a:spcBef>
              <a:spcAft>
                <a:spcPts val="0"/>
              </a:spcAft>
              <a:buNone/>
            </a:pPr>
            <a:r>
              <a:rPr lang="en" sz="3000" b="1">
                <a:solidFill>
                  <a:schemeClr val="accent2"/>
                </a:solidFill>
                <a:latin typeface="Big Shoulders Display"/>
                <a:ea typeface="Big Shoulders Display"/>
                <a:cs typeface="Big Shoulders Display"/>
                <a:sym typeface="Big Shoulders Display"/>
              </a:rPr>
              <a:t>02</a:t>
            </a:r>
            <a:endParaRPr sz="3000" b="1">
              <a:solidFill>
                <a:schemeClr val="accent2"/>
              </a:solidFill>
              <a:latin typeface="Big Shoulders Display"/>
              <a:ea typeface="Big Shoulders Display"/>
              <a:cs typeface="Big Shoulders Display"/>
              <a:sym typeface="Big Shoulders Display"/>
            </a:endParaRPr>
          </a:p>
        </p:txBody>
      </p:sp>
      <p:sp>
        <p:nvSpPr>
          <p:cNvPr id="377" name="Google Shape;377;p37"/>
          <p:cNvSpPr txBox="1"/>
          <p:nvPr/>
        </p:nvSpPr>
        <p:spPr>
          <a:xfrm>
            <a:off x="7185228" y="3273736"/>
            <a:ext cx="711900" cy="447000"/>
          </a:xfrm>
          <a:prstGeom prst="rect">
            <a:avLst/>
          </a:prstGeom>
          <a:noFill/>
          <a:ln>
            <a:noFill/>
          </a:ln>
        </p:spPr>
        <p:txBody>
          <a:bodyPr spcFirstLastPara="1" wrap="square" lIns="0" tIns="6350" rIns="0" bIns="0" anchor="ctr" anchorCtr="0">
            <a:noAutofit/>
          </a:bodyPr>
          <a:lstStyle/>
          <a:p>
            <a:pPr marL="0" marR="0" lvl="0" indent="0" algn="l" rtl="0">
              <a:lnSpc>
                <a:spcPct val="100000"/>
              </a:lnSpc>
              <a:spcBef>
                <a:spcPts val="0"/>
              </a:spcBef>
              <a:spcAft>
                <a:spcPts val="0"/>
              </a:spcAft>
              <a:buNone/>
            </a:pPr>
            <a:r>
              <a:rPr lang="en" sz="3000" b="1">
                <a:solidFill>
                  <a:schemeClr val="accent3"/>
                </a:solidFill>
                <a:latin typeface="Big Shoulders Display"/>
                <a:ea typeface="Big Shoulders Display"/>
                <a:cs typeface="Big Shoulders Display"/>
                <a:sym typeface="Big Shoulders Display"/>
              </a:rPr>
              <a:t>03</a:t>
            </a:r>
            <a:endParaRPr sz="3000" b="1">
              <a:solidFill>
                <a:schemeClr val="accent3"/>
              </a:solidFill>
              <a:latin typeface="Big Shoulders Display"/>
              <a:ea typeface="Big Shoulders Display"/>
              <a:cs typeface="Big Shoulders Display"/>
              <a:sym typeface="Big Shoulders Display"/>
            </a:endParaRPr>
          </a:p>
        </p:txBody>
      </p:sp>
    </p:spTree>
  </p:cSld>
  <p:clrMapOvr>
    <a:masterClrMapping/>
  </p:clrMapOvr>
</p:sld>
</file>

<file path=ppt/theme/theme1.xml><?xml version="1.0" encoding="utf-8"?>
<a:theme xmlns:a="http://schemas.openxmlformats.org/drawingml/2006/main" name="American Football Annual Championship MK Campaign by Slidesgo">
  <a:themeElements>
    <a:clrScheme name="Simple Light">
      <a:dk1>
        <a:srgbClr val="25100B"/>
      </a:dk1>
      <a:lt1>
        <a:srgbClr val="FFFFFF"/>
      </a:lt1>
      <a:dk2>
        <a:srgbClr val="595959"/>
      </a:dk2>
      <a:lt2>
        <a:srgbClr val="EEEEEE"/>
      </a:lt2>
      <a:accent1>
        <a:srgbClr val="1D2C52"/>
      </a:accent1>
      <a:accent2>
        <a:srgbClr val="B85C4F"/>
      </a:accent2>
      <a:accent3>
        <a:srgbClr val="DEAF6B"/>
      </a:accent3>
      <a:accent4>
        <a:srgbClr val="B6D6C7"/>
      </a:accent4>
      <a:accent5>
        <a:srgbClr val="90A364"/>
      </a:accent5>
      <a:accent6>
        <a:srgbClr val="8C463D"/>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1933</Words>
  <Application>Microsoft Macintosh PowerPoint</Application>
  <PresentationFormat>On-screen Show (16:9)</PresentationFormat>
  <Paragraphs>377</Paragraphs>
  <Slides>49</Slides>
  <Notes>49</Notes>
  <HiddenSlides>0</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49</vt:i4>
      </vt:variant>
    </vt:vector>
  </HeadingPairs>
  <TitlesOfParts>
    <vt:vector size="66" baseType="lpstr">
      <vt:lpstr>Roboto Medium</vt:lpstr>
      <vt:lpstr>Big Shoulders Display Medium</vt:lpstr>
      <vt:lpstr>Big Shoulders Display ExtraBold</vt:lpstr>
      <vt:lpstr>Nunito Light</vt:lpstr>
      <vt:lpstr>Big Shoulders Display</vt:lpstr>
      <vt:lpstr>Fira Sans Extra Condensed Medium</vt:lpstr>
      <vt:lpstr>Roboto Condensed Light</vt:lpstr>
      <vt:lpstr>Nunito Sans SemiBold</vt:lpstr>
      <vt:lpstr>Nunito Sans</vt:lpstr>
      <vt:lpstr>Amatic SC</vt:lpstr>
      <vt:lpstr>Nunito Sans Light</vt:lpstr>
      <vt:lpstr>Calibri</vt:lpstr>
      <vt:lpstr>Proxima Nova Semibold</vt:lpstr>
      <vt:lpstr>Arial</vt:lpstr>
      <vt:lpstr>Proxima Nova</vt:lpstr>
      <vt:lpstr>American Football Annual Championship MK Campaign by Slidesgo</vt:lpstr>
      <vt:lpstr>Slidesgo Final Pages</vt:lpstr>
      <vt:lpstr>PowerPoint Presentation</vt:lpstr>
      <vt:lpstr>Ready Set Hike</vt:lpstr>
      <vt:lpstr>BUDGET</vt:lpstr>
      <vt:lpstr>OUR COMPANY</vt:lpstr>
      <vt:lpstr>ABOUT THE PRODUCT</vt:lpstr>
      <vt:lpstr>MERCURY</vt:lpstr>
      <vt:lpstr>WHAT SETS US APART?</vt:lpstr>
      <vt:lpstr>CORE VALUES</vt:lpstr>
      <vt:lpstr>MARKET SHARE</vt:lpstr>
      <vt:lpstr>CORE CUSTOMER AUDIENCES</vt:lpstr>
      <vt:lpstr>COMPETITOR ANALYSIS</vt:lpstr>
      <vt:lpstr>AWESOME WORDS</vt:lpstr>
      <vt:lpstr>MARKET SEGMENTATION</vt:lpstr>
      <vt:lpstr>A PICTURE IS WORTH A THOUSAND WORDS</vt:lpstr>
      <vt:lpstr>STRATEGY</vt:lpstr>
      <vt:lpstr>MARS</vt:lpstr>
      <vt:lpstr>BUDGET</vt:lpstr>
      <vt:lpstr>PRICING</vt:lpstr>
      <vt:lpstr>DISTRIBUTION CHANNELS</vt:lpstr>
      <vt:lpstr>PROMOTION</vt:lpstr>
      <vt:lpstr>ADVERTISING CAMPAIGN 1</vt:lpstr>
      <vt:lpstr>ADVERTISING CAMPAIGN 2</vt:lpstr>
      <vt:lpstr>PR OUTREACH</vt:lpstr>
      <vt:lpstr>BUDGET ALLOCATION</vt:lpstr>
      <vt:lpstr>PREDICTED REACH</vt:lpstr>
      <vt:lpstr>STEPS</vt:lpstr>
      <vt:lpstr>MULTIMEDIA</vt:lpstr>
      <vt:lpstr>OUR TEAM</vt:lpstr>
      <vt:lpstr>THANKS!</vt:lpstr>
      <vt:lpstr>AMERICAN FOOTBALL ICONS</vt:lpstr>
      <vt:lpstr>ALTERNATIVE RESOURCES</vt:lpstr>
      <vt:lpstr>RESOURCES</vt:lpstr>
      <vt:lpstr>Instructions for use (free users)</vt:lpstr>
      <vt:lpstr>Instructions for use (premium users)</vt:lpstr>
      <vt:lpstr>Fonts &amp; colors used</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daniel carrasco</cp:lastModifiedBy>
  <cp:revision>1</cp:revision>
  <dcterms:modified xsi:type="dcterms:W3CDTF">2023-01-31T04:00:16Z</dcterms:modified>
</cp:coreProperties>
</file>